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51" r:id="rId4"/>
    <p:sldId id="339" r:id="rId5"/>
    <p:sldId id="290" r:id="rId6"/>
    <p:sldId id="360" r:id="rId7"/>
    <p:sldId id="361" r:id="rId8"/>
    <p:sldId id="362" r:id="rId9"/>
    <p:sldId id="369" r:id="rId10"/>
    <p:sldId id="363" r:id="rId11"/>
    <p:sldId id="364" r:id="rId12"/>
    <p:sldId id="365" r:id="rId13"/>
    <p:sldId id="366" r:id="rId14"/>
    <p:sldId id="368" r:id="rId15"/>
    <p:sldId id="367" r:id="rId16"/>
    <p:sldId id="370" r:id="rId17"/>
    <p:sldId id="378" r:id="rId18"/>
    <p:sldId id="372" r:id="rId19"/>
    <p:sldId id="371" r:id="rId20"/>
    <p:sldId id="373" r:id="rId21"/>
    <p:sldId id="374" r:id="rId22"/>
    <p:sldId id="375" r:id="rId23"/>
    <p:sldId id="376" r:id="rId24"/>
    <p:sldId id="377" r:id="rId25"/>
    <p:sldId id="301" r:id="rId2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422C16"/>
    <a:srgbClr val="FF5050"/>
    <a:srgbClr val="FFFFA3"/>
    <a:srgbClr val="4495D1"/>
    <a:srgbClr val="0C788E"/>
    <a:srgbClr val="006666"/>
    <a:srgbClr val="54381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4" d="100"/>
          <a:sy n="84" d="100"/>
        </p:scale>
        <p:origin x="84" y="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lides.com/kimyongki/deck-221254/fullscree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트랜잭션과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무결성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·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무정지성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D836E3-0D1C-02FD-2825-D2EE00C7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901269"/>
            <a:ext cx="2002055" cy="248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9A8368-922E-6930-B035-AA0B18E7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41" y="1666010"/>
            <a:ext cx="2724530" cy="8573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Atomicity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402138"/>
            <a:ext cx="3276364" cy="138499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트랜잭션에 의해 변경된 내용은 잠시 메모리에 유지하는데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트랜잭션에 오류가 발생하면 메모리를 날려버림으로써 이전 커밋된 디스크에는 간섭하지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D33C7-30E6-E959-46D6-7851D373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26866"/>
            <a:ext cx="5035809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Consistency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7386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수행 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 데이터 모델의 제약 조건을 만족하는 것을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타입을 바꾼다고 하였을 때 이를 참조하는 테이블도 변경이 되어야한다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7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Isolation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622" y="1402138"/>
            <a:ext cx="4998822" cy="160043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트랜잭션이 공통된 데이터를 조작할 때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locking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위해 병렬로 처리할 수 밖에 없는 상황에서는 작업이 지속될 수 있는 대안도 제공된다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😎 차후 슬라이드에 등장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15F4B-E60C-993F-DE6D-5040C2D0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394791"/>
            <a:ext cx="2780009" cy="527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25BEC-2239-7B76-D99E-AEAFB1F9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404" y="4635133"/>
            <a:ext cx="4998822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locking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읽거나 쓸때는 문을 잠궈서 다른 트랜잭션이 접근하지 못하도록한다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조작을 마치면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unlock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다른 트랜잭션이 접근할 수 있도록 허용한다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2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Durability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성공적인 트랜잭션은 커밋을 통해 영속성을 보장받는다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67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트랜잭션 격리 수준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3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격리 수준을 어떻게 구현했는가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38499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MySQL5.5(InnoDB)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격리 수준을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MVCC(Multi Version Concurrency Control)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구현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locking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사용하지 않아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지속된 작업이 가능하게 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레코드에 대해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버전이 디스크와 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유지되고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격리 수준에 따라 달라진다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31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  <a:hlinkClick r:id="rId2"/>
              </a:rPr>
              <a:t>격리 수준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소개하는 순서대로 격리 수준이 높아지며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그만큼 동시 처리 성능도 떨어진다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70F13-A1CF-B3A5-01D9-696439A0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1911158"/>
            <a:ext cx="6660740" cy="30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헷갈릴 키워드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5607199-0A68-E9FD-CEF7-E0591135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68067"/>
            <a:ext cx="7607417" cy="54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논제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복구 지점 식별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4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「복구 지점 식별」논제 발단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지난 스터디때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레플리카가 구성된 구조에서 온라인 백업이 가능하단걸 봤다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단일 서버로 구성된 구조에서 </a:t>
            </a:r>
            <a:r>
              <a:rPr lang="en-US" altLang="ko-KR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RAID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로 온라인 백업이 가능한가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결론을 짓지 못했는데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RAID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만 봤을 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데이터를 복제 해둘 수 있어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정상적인 복구는 할 수 없을 가능성이 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53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개요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6431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1365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ACID 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트랜잭션 격리 수준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92ECEA-236B-E610-370A-5AAA0F079398}"/>
              </a:ext>
            </a:extLst>
          </p:cNvPr>
          <p:cNvSpPr txBox="1"/>
          <p:nvPr/>
        </p:nvSpPr>
        <p:spPr>
          <a:xfrm>
            <a:off x="606082" y="467917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C1D2ED-C8D0-F6C3-64D9-9968140CAA91}"/>
              </a:ext>
            </a:extLst>
          </p:cNvPr>
          <p:cNvGrpSpPr/>
          <p:nvPr/>
        </p:nvGrpSpPr>
        <p:grpSpPr>
          <a:xfrm>
            <a:off x="2422182" y="4628519"/>
            <a:ext cx="7918450" cy="806150"/>
            <a:chOff x="2422182" y="2274905"/>
            <a:chExt cx="7918450" cy="8061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865DAD-3B04-6D30-2147-DF21412C597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논제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8FAC62-1114-1D1A-BDA3-CB34E5F8A804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「복구 지점 식별」논제 해결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B0CF5F-915F-60A2-AF2F-26F303F6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1695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파일로 가능케 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트랜잭션을 커밋하면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LSN(Log Sequence Number)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증가하는데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파일에는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LSN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갱신된 디스크의 데이터 블록을 기록한다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F81F5-A0E3-AE66-BF5C-E91EC1AC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54945"/>
            <a:ext cx="598781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5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「복구 지점 식별」논제 해결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FE98C9-E3C8-ED18-195C-A21D7044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63747"/>
            <a:ext cx="7992888" cy="7386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파일에는 최신 커밋 정보가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파일에는 커밋이 반영되기 전 정보를 가진다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E2C52-49F0-AA33-AD86-D8D30DC3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54945"/>
            <a:ext cx="5987819" cy="295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F9CAEE-74C6-6892-2A43-8C028A24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07273"/>
            <a:ext cx="7992888" cy="11695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 이후 재기동 했을 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파일에 가장 오래된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LSN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가진 데이터 블록부터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파일을 순서대로 대응하며 복구한다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04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논제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복제와 연관성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1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복제와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7BC8E245-6E46-AB1B-7E94-EF2A29F5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88719"/>
              </p:ext>
            </p:extLst>
          </p:nvPr>
        </p:nvGraphicFramePr>
        <p:xfrm>
          <a:off x="107504" y="1397000"/>
          <a:ext cx="892899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17329674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84926097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53025724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25823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REDO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UNDO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바이너리 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3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공통점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상주하는 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디스크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디스크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관련 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복제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저장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롤백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중간상태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커밋 이전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커밋될 트랜잭션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필자의 비유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캐시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필터링 된 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31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장애 발생시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트랜잭션 장애 기록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조작 실수 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고부하에 따른 요청 타임아웃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네트워크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전원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하드웨어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소프트웨어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/OS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장애 기록 불가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휘발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기록된 내역까지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레플리카로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3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65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복제와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CEA0678-F336-FEA9-C09D-4FCD3E7C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8" y="142706"/>
            <a:ext cx="8426883" cy="65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개요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7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트랜잭션을 왜 사용하는가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4E8032-7C8C-0ED9-DF1C-08997E3E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26866"/>
            <a:ext cx="5035809" cy="55311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AB708B-32B3-852B-9EA5-4F6F303B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321" y="4581128"/>
            <a:ext cx="3851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중에 장애가 발생한 경우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트랜잭션의 첫 단위로 돌아오는 것을 말한다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74639-280B-F1BA-85E1-C789DD84A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20" y="5657334"/>
            <a:ext cx="3851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내 모든 단위가 성공적이면 디스크에 반영하는 것을 말한다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4F52C-5731-B1B0-3AEB-CB94CD2C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20" y="1348472"/>
            <a:ext cx="3368924" cy="5232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부정합을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방지하고자 사용한다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주의사항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1695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커넥션의 개수는 제한적이라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트랜잭션의 단위가 커넥션을 소유하는 시간이 길어질수록 여유 커넥션의 개수는 줄어들어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순간 커넥션을 기다려야하는 상황이 발생한다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제외할 수 있으면 단위를 제거해보자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게시판을 작성한 후 저장 버튼을 클릭했을 때 서버에서 처리하는 내용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0FFDC-0B05-BD4B-1B65-1E39F4EC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887049"/>
            <a:ext cx="3843316" cy="478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03E88-C592-65B0-382B-03833CD6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87049"/>
            <a:ext cx="3996444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불필요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✅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5-6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반드시 하나의 트랜잭션으로 처리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단순 조회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8-9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별도의 트랜잭션으로 처리하지만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통신은 트랜잭션에서 배제해야함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24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제외할 수 있으면 단위를 제거해보자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게시판을 작성한 후 저장 버튼을 클릭했을 때 서버에서 처리하는 내용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03E88-C592-65B0-382B-03833CD6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87049"/>
            <a:ext cx="3996444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불필요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✅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5-6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반드시 하나의 트랜잭션으로 처리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단순 조회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8-9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별도의 트랜잭션으로 처리하지만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통신은 트랜잭션에서 배제해야함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C9EB56-C981-5020-9BBA-93CCA181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887049"/>
            <a:ext cx="2717468" cy="47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단일 </a:t>
            </a:r>
            <a:r>
              <a:rPr lang="en-US" altLang="ko-KR" sz="3200">
                <a:solidFill>
                  <a:schemeClr val="tx1"/>
                </a:solidFill>
              </a:rPr>
              <a:t>SQL</a:t>
            </a:r>
            <a:r>
              <a:rPr lang="ko-KR" altLang="en-US" sz="3200">
                <a:solidFill>
                  <a:schemeClr val="tx1"/>
                </a:solidFill>
              </a:rPr>
              <a:t>문이라면 트랜잭션이 필요없는가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7386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필요하다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문이라도 내부에서 복수의 작업을 수행하기 때문이다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F6355-BEFB-0C64-E965-FB7D43313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598370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여러 레코드를 업데이트 하는 경우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234BA-A72C-6483-900C-44F15E38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367723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하나의 레코드만 업데이트 하는 경우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있는 테이블이라면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 대상이 레코드 외에 인덱스도 해당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D28C6-B1D1-73A1-D31F-13FAEA39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551271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인덱스가 없는 테이블의 하나의 레코드만 업데이트 하는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레코드가 각 컬럼의 물리적 저장 위치가 다를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5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ACID </a:t>
            </a:r>
            <a:r>
              <a:rPr lang="ko-KR" altLang="en-US" sz="3200" b="1">
                <a:solidFill>
                  <a:schemeClr val="tx1"/>
                </a:solidFill>
              </a:rPr>
              <a:t>특성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3411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11251</TotalTime>
  <Words>684</Words>
  <Application>Microsoft Office PowerPoint</Application>
  <PresentationFormat>화면 슬라이드 쇼(4:3)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맑은 고딕</vt:lpstr>
      <vt:lpstr>Arial</vt:lpstr>
      <vt:lpstr>Calibri</vt:lpstr>
      <vt:lpstr>Diseño predeterminado</vt:lpstr>
      <vt:lpstr>트랜잭션과 무결성· 무정지성</vt:lpstr>
      <vt:lpstr>목차</vt:lpstr>
      <vt:lpstr>PowerPoint 프레젠테이션</vt:lpstr>
      <vt:lpstr>트랜잭션을 왜 사용하는가?</vt:lpstr>
      <vt:lpstr>주의사항</vt:lpstr>
      <vt:lpstr>제외할 수 있으면 단위를 제거해보자</vt:lpstr>
      <vt:lpstr>제외할 수 있으면 단위를 제거해보자</vt:lpstr>
      <vt:lpstr>단일 SQL문이라면 트랜잭션이 필요없는가</vt:lpstr>
      <vt:lpstr>PowerPoint 프레젠테이션</vt:lpstr>
      <vt:lpstr>Atomicity 보장</vt:lpstr>
      <vt:lpstr>Consistency 보장</vt:lpstr>
      <vt:lpstr>Isolation 보장</vt:lpstr>
      <vt:lpstr>Durability 보장</vt:lpstr>
      <vt:lpstr>PowerPoint 프레젠테이션</vt:lpstr>
      <vt:lpstr>격리 수준을 어떻게 구현했는가</vt:lpstr>
      <vt:lpstr>격리 수준</vt:lpstr>
      <vt:lpstr>헷갈릴 키워드</vt:lpstr>
      <vt:lpstr>PowerPoint 프레젠테이션</vt:lpstr>
      <vt:lpstr>「복구 지점 식별」논제 발단</vt:lpstr>
      <vt:lpstr>「복구 지점 식별」논제 해결</vt:lpstr>
      <vt:lpstr>「복구 지점 식별」논제 해결</vt:lpstr>
      <vt:lpstr>PowerPoint 프레젠테이션</vt:lpstr>
      <vt:lpstr>복제와 연관성</vt:lpstr>
      <vt:lpstr>복제와 연관성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969</cp:revision>
  <dcterms:created xsi:type="dcterms:W3CDTF">2010-05-23T14:28:12Z</dcterms:created>
  <dcterms:modified xsi:type="dcterms:W3CDTF">2022-06-16T07:21:58Z</dcterms:modified>
</cp:coreProperties>
</file>