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314" r:id="rId4"/>
    <p:sldId id="290" r:id="rId5"/>
    <p:sldId id="333" r:id="rId6"/>
    <p:sldId id="315" r:id="rId7"/>
    <p:sldId id="328" r:id="rId8"/>
    <p:sldId id="316" r:id="rId9"/>
    <p:sldId id="329" r:id="rId10"/>
    <p:sldId id="301" r:id="rId11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FFA3"/>
    <a:srgbClr val="4495D1"/>
    <a:srgbClr val="422C16"/>
    <a:srgbClr val="0C788E"/>
    <a:srgbClr val="006666"/>
    <a:srgbClr val="54381C"/>
    <a:srgbClr val="A50021"/>
    <a:srgbClr val="E6E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63" autoAdjust="0"/>
    <p:restoredTop sz="95122" autoAdjust="0"/>
  </p:normalViewPr>
  <p:slideViewPr>
    <p:cSldViewPr>
      <p:cViewPr varScale="1">
        <p:scale>
          <a:sx n="85" d="100"/>
          <a:sy n="85" d="100"/>
        </p:scale>
        <p:origin x="90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A5395-7299-4714-9E5C-8983F2B9A6E7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C8A8A-C00E-495C-AA78-E91BBCD5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C8A8A-C00E-495C-AA78-E91BBCD525A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991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F55E3B-3DF8-4A16-8944-D5A94FBBD9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D20159-A0BA-495C-8108-651A7FAD7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7ADAC9-FE11-4330-94DA-8439C21C7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0EE45-7D7C-4B5A-9FB6-C6B2E68CBD8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7706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108C4-BC12-4A03-874C-05FC53BD9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D6B327-54C8-4929-8438-BB9045F32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D6A79-FCC9-4CDE-A087-49C420157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8745-3DDE-4D1E-ADD3-67D7266AC20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1848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78211F-58F0-4106-87F7-06DF82512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35E3E3-86B0-4A55-BBB6-66929176CF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33EC8-BBFF-4E5D-956D-F6BA85297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E4FB-8665-4602-B2DA-7D513720DAE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45182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B336C1-85A2-4D4E-99FD-7D4A23540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1E8403-61BF-41EA-8EDA-DD78B7169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55A75A-F390-4DBB-BCC5-483619DE9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B1879-CF79-4990-A91C-135D879F3EC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3595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A61B0A-64B6-485E-83A4-ED995CE976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B8295B-07FF-4D61-89CE-A287BA53F4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5594D7-4172-42B3-9C6F-CFB465EF0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06E2-F16F-4900-8D24-1CA3EA70EF76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2205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97968-A51E-4A66-B382-E7DE8F458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B21502-E721-44E2-B078-FC01AC75A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20F63-6E21-4FF9-9B53-7B63745A4F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A90F1-A6AF-4874-8C71-912A34175A6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07154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B71133-DD5C-453D-8B52-9D9455CCA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767E60-DAB1-4C86-947B-F6948FD59A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892975-BFF1-4563-9267-B8FF7A620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B7D1-A848-4028-8B74-B60EB95800F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215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D50240-9B8E-4022-8CCC-F8B3F8C9E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C38716-C203-4FFE-B6B4-A73E194C6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5B933B-DC05-4519-8BEC-13BFAD2F7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5735C-C612-4791-B260-E37C88CB1D7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40138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00DB60-D75C-4A30-A126-C461ED030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088883F-C7F7-45E9-928A-B1C7CE994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7B3EE-D7CA-47ED-A337-64EAB0E5F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04F5B-0F89-446A-8163-735CAA7DE0D1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053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30E6D-6660-438E-8A70-E5CED2801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D853F-3131-4FF1-959A-961F614CC8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EBFBD-08BE-4879-89AE-651BB13A5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88728-38D1-4468-9C22-B30548C78D9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8234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5E4A6-F7E0-434B-9916-8AC9AC002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85224-C91F-40AB-B560-4E186D8EA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F6408-47BF-4A2B-9B51-F2241025D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A540-74DA-4C0D-8F04-394ACB38983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6299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86C3E1-12EA-43DC-9556-402F20803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84AC42B-658F-493A-AEE9-013ECF64F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modificar el estilo de texto del patrón</a:t>
            </a:r>
          </a:p>
          <a:p>
            <a:pPr lvl="1"/>
            <a:r>
              <a:rPr lang="es-ES" altLang="ko-KR"/>
              <a:t>Segundo nivel</a:t>
            </a:r>
          </a:p>
          <a:p>
            <a:pPr lvl="2"/>
            <a:r>
              <a:rPr lang="es-ES" altLang="ko-KR"/>
              <a:t>Tercer nivel</a:t>
            </a:r>
          </a:p>
          <a:p>
            <a:pPr lvl="3"/>
            <a:r>
              <a:rPr lang="es-ES" altLang="ko-KR"/>
              <a:t>Cuarto nivel</a:t>
            </a:r>
          </a:p>
          <a:p>
            <a:pPr lvl="4"/>
            <a:r>
              <a:rPr lang="es-ES" altLang="ko-K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FFE427-9C9E-4E73-9181-7D9B6605B3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F1F211C-C676-41A0-9C56-AC33A9594B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1CB7B2-6DED-4BA9-BFCE-07F531252B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B992C9C-ADBC-4066-B9B0-8C5F095D9B2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4" name="Rectangle 150">
            <a:extLst>
              <a:ext uri="{FF2B5EF4-FFF2-40B4-BE49-F238E27FC236}">
                <a16:creationId xmlns:a16="http://schemas.microsoft.com/office/drawing/2014/main" id="{2464B286-3D7A-4D77-BDD7-CD41CEB6D7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25214" y="1204108"/>
            <a:ext cx="2002054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ko-KR" altLang="en-US" sz="2800" b="1">
                <a:solidFill>
                  <a:schemeClr val="bg1"/>
                </a:solidFill>
                <a:latin typeface="+mj-ea"/>
                <a:ea typeface="+mj-ea"/>
              </a:rPr>
              <a:t>트랜스포트</a:t>
            </a:r>
            <a:br>
              <a:rPr lang="en-US" altLang="ko-KR" sz="2800" b="1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ko-KR" altLang="en-US" sz="2800" b="1">
                <a:solidFill>
                  <a:schemeClr val="bg1"/>
                </a:solidFill>
                <a:latin typeface="+mj-ea"/>
                <a:ea typeface="+mj-ea"/>
              </a:rPr>
              <a:t>계층 개요</a:t>
            </a:r>
            <a:endParaRPr lang="en-US" altLang="ko-KR" sz="2800" b="1" kern="120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3075" name="Rectangle 169">
            <a:extLst>
              <a:ext uri="{FF2B5EF4-FFF2-40B4-BE49-F238E27FC236}">
                <a16:creationId xmlns:a16="http://schemas.microsoft.com/office/drawing/2014/main" id="{36E9C233-E2FA-46B1-820C-BA46E407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3" y="3355130"/>
            <a:ext cx="2002055" cy="24273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lt"/>
                <a:ea typeface="+mn-ea"/>
                <a:cs typeface="+mn-cs"/>
              </a:rPr>
              <a:t>김용기</a:t>
            </a:r>
            <a:endParaRPr lang="en-US" altLang="ko-KR" sz="1400" b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10"/>
    </mc:Choice>
    <mc:Fallback xmlns="">
      <p:transition spd="slow" advTm="731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793" y="2781300"/>
            <a:ext cx="4824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795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FD53862-0776-4AA3-86C4-0BC6334FA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>
                <a:solidFill>
                  <a:schemeClr val="tx1"/>
                </a:solidFill>
                <a:latin typeface="+mj-lt"/>
              </a:rPr>
              <a:t>목차</a:t>
            </a:r>
            <a:endParaRPr lang="ko-KR" altLang="ko-K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6E38F-67C6-4D32-BE9F-E429401EB814}"/>
              </a:ext>
            </a:extLst>
          </p:cNvPr>
          <p:cNvSpPr txBox="1"/>
          <p:nvPr/>
        </p:nvSpPr>
        <p:spPr>
          <a:xfrm>
            <a:off x="606082" y="1607447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A5D02A-176E-40D7-8B76-34F612FFE686}"/>
              </a:ext>
            </a:extLst>
          </p:cNvPr>
          <p:cNvGrpSpPr/>
          <p:nvPr/>
        </p:nvGrpSpPr>
        <p:grpSpPr>
          <a:xfrm>
            <a:off x="2422182" y="1534275"/>
            <a:ext cx="7937882" cy="750281"/>
            <a:chOff x="2422182" y="2274905"/>
            <a:chExt cx="7937882" cy="75028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97B0EC-4BAA-4CBF-84A6-1634AFC85EB6}"/>
                </a:ext>
              </a:extLst>
            </p:cNvPr>
            <p:cNvSpPr txBox="1"/>
            <p:nvPr/>
          </p:nvSpPr>
          <p:spPr>
            <a:xfrm>
              <a:off x="2422182" y="2274905"/>
              <a:ext cx="358997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네트워크 계층과 관계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A63D0F-4C9A-410E-975C-62B2C3A07A95}"/>
                </a:ext>
              </a:extLst>
            </p:cNvPr>
            <p:cNvSpPr txBox="1"/>
            <p:nvPr/>
          </p:nvSpPr>
          <p:spPr>
            <a:xfrm>
              <a:off x="2441614" y="2717409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7C93E0-7498-4F61-8085-682D21ECB41B}"/>
              </a:ext>
            </a:extLst>
          </p:cNvPr>
          <p:cNvGrpSpPr/>
          <p:nvPr/>
        </p:nvGrpSpPr>
        <p:grpSpPr>
          <a:xfrm>
            <a:off x="2422182" y="3595130"/>
            <a:ext cx="7918450" cy="806150"/>
            <a:chOff x="2422182" y="3226399"/>
            <a:chExt cx="7918450" cy="80615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0B0F5E6-5216-43FD-89A6-27C842D8D1EC}"/>
                </a:ext>
              </a:extLst>
            </p:cNvPr>
            <p:cNvSpPr txBox="1"/>
            <p:nvPr/>
          </p:nvSpPr>
          <p:spPr>
            <a:xfrm>
              <a:off x="2422182" y="3226399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0D554B-A9E0-4B92-A64F-290E936627CC}"/>
                </a:ext>
              </a:extLst>
            </p:cNvPr>
            <p:cNvSpPr txBox="1"/>
            <p:nvPr/>
          </p:nvSpPr>
          <p:spPr>
            <a:xfrm>
              <a:off x="2422182" y="3724772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1F81AFC-33AE-463D-BEEC-03783BFC9279}"/>
              </a:ext>
            </a:extLst>
          </p:cNvPr>
          <p:cNvGrpSpPr/>
          <p:nvPr/>
        </p:nvGrpSpPr>
        <p:grpSpPr>
          <a:xfrm>
            <a:off x="2422182" y="4515289"/>
            <a:ext cx="7918450" cy="806150"/>
            <a:chOff x="2422680" y="4204821"/>
            <a:chExt cx="7918450" cy="80615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AD9E96-3343-4E3A-8A84-1271AB74D742}"/>
                </a:ext>
              </a:extLst>
            </p:cNvPr>
            <p:cNvSpPr txBox="1"/>
            <p:nvPr/>
          </p:nvSpPr>
          <p:spPr>
            <a:xfrm>
              <a:off x="2422680" y="4204821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EEF72DF-1059-44B3-900A-8DA80408FBB6}"/>
                </a:ext>
              </a:extLst>
            </p:cNvPr>
            <p:cNvSpPr txBox="1"/>
            <p:nvPr/>
          </p:nvSpPr>
          <p:spPr>
            <a:xfrm>
              <a:off x="2422680" y="4703194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85DC57C-15E1-4375-9123-44DA6983D19B}"/>
              </a:ext>
            </a:extLst>
          </p:cNvPr>
          <p:cNvSpPr txBox="1"/>
          <p:nvPr/>
        </p:nvSpPr>
        <p:spPr>
          <a:xfrm>
            <a:off x="606082" y="2652840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D640A6-378B-488F-85B5-FB6C03887D38}"/>
              </a:ext>
            </a:extLst>
          </p:cNvPr>
          <p:cNvGrpSpPr/>
          <p:nvPr/>
        </p:nvGrpSpPr>
        <p:grpSpPr>
          <a:xfrm>
            <a:off x="2422182" y="2602185"/>
            <a:ext cx="7918450" cy="806150"/>
            <a:chOff x="2422182" y="2274905"/>
            <a:chExt cx="7918450" cy="8061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675FBE-FD2F-444D-A823-B907840CAA40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L4 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프로토콜의 기능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B49F95-719B-40E6-952B-1AB6FEE97461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F868B1-AB08-4E93-B247-B8DF4D3C166F}"/>
              </a:ext>
            </a:extLst>
          </p:cNvPr>
          <p:cNvSpPr txBox="1"/>
          <p:nvPr/>
        </p:nvSpPr>
        <p:spPr>
          <a:xfrm>
            <a:off x="2422182" y="6175137"/>
            <a:ext cx="79184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2A51-35C7-4CF3-9F2A-D63D682CC251}"/>
              </a:ext>
            </a:extLst>
          </p:cNvPr>
          <p:cNvSpPr txBox="1"/>
          <p:nvPr/>
        </p:nvSpPr>
        <p:spPr>
          <a:xfrm>
            <a:off x="606082" y="3592389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284F333-6B3C-41AD-81EE-A6815B34E04F}"/>
              </a:ext>
            </a:extLst>
          </p:cNvPr>
          <p:cNvGrpSpPr/>
          <p:nvPr/>
        </p:nvGrpSpPr>
        <p:grpSpPr>
          <a:xfrm>
            <a:off x="2422182" y="3580098"/>
            <a:ext cx="7918450" cy="806150"/>
            <a:chOff x="2422182" y="2274905"/>
            <a:chExt cx="7918450" cy="80615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AB3C99E-089B-41EA-BC23-E2C664E10E8D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역다중화의 요구 사항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4BE8289-2002-4328-BF6E-03E596660CBD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4"/>
    </mc:Choice>
    <mc:Fallback xmlns="">
      <p:transition spd="slow" advTm="56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네트워크 계층과 관계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58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3"/>
    </mc:Choice>
    <mc:Fallback xmlns="">
      <p:transition spd="slow" advTm="663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네트워크 계층과 관계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60DFEE00-0541-4CC5-9725-7922AD9B5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158949"/>
              </p:ext>
            </p:extLst>
          </p:nvPr>
        </p:nvGraphicFramePr>
        <p:xfrm>
          <a:off x="107504" y="5085184"/>
          <a:ext cx="892899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434004477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1650353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트랜스포트 계층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(L4)</a:t>
                      </a: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 프로토콜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네트워크 계층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(L3)</a:t>
                      </a: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 프로토콜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62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서로 다른 호스트에서 동작하는</a:t>
                      </a:r>
                      <a:br>
                        <a:rPr lang="en-US" altLang="ko-KR" b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프로세스들 사이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의 논리적 통신 제공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호스트들 사이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의 논리적 통신 제공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216386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5E4D75F2-B1DB-4699-A65C-86A2836CDA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093"/>
          <a:stretch/>
        </p:blipFill>
        <p:spPr>
          <a:xfrm>
            <a:off x="0" y="1357768"/>
            <a:ext cx="9144000" cy="264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8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네트워크 계층과 관계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589DF6-A027-49E2-877F-1D9382DB4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5125327"/>
            <a:ext cx="82296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계층 간에는 계층 내부 동작에 신경쓰지 않는다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indent="-457200"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예로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L4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하위 계층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(L3)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프로토콜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(IP)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비신뢰적일떄도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indent="-457200"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상위 계층에게 신뢰적인 데이터 전송 서비스를 제공할 수 있다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56DB66-A428-4F84-A239-CB68A88ED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2956" y="5251471"/>
            <a:ext cx="3321044" cy="16004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👍 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 (best-effort delivery service)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L4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세그먼트를 전달하기 위해 노력하지만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전달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무결성에 대한 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보장을 하지 않는다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C85121B-D7B9-4CA2-9F8A-0B07BB2A93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093"/>
          <a:stretch/>
        </p:blipFill>
        <p:spPr>
          <a:xfrm>
            <a:off x="0" y="1357768"/>
            <a:ext cx="9144000" cy="264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3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z="3200" b="1">
                <a:solidFill>
                  <a:schemeClr val="tx1"/>
                </a:solidFill>
              </a:rPr>
              <a:t>L4 </a:t>
            </a:r>
            <a:r>
              <a:rPr lang="ko-KR" altLang="en-US" sz="3200" b="1">
                <a:solidFill>
                  <a:schemeClr val="tx1"/>
                </a:solidFill>
              </a:rPr>
              <a:t>프로토콜의 기능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504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L4 </a:t>
            </a:r>
            <a:r>
              <a:rPr lang="ko-KR" altLang="en-US" sz="3200">
                <a:solidFill>
                  <a:schemeClr val="tx1"/>
                </a:solidFill>
              </a:rPr>
              <a:t>프로토콜의 기능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8D162B4-3D43-4225-BF5E-0F7082789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35903"/>
            <a:ext cx="465438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TCP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UDP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기본적인 기능은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호스트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호스트의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전달 서비스를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프로세스의 전달 서비스로 </a:t>
            </a:r>
            <a:r>
              <a:rPr lang="ko-KR" altLang="en-US" sz="1400" u="sng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확장하는 것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997A3FDC-8973-4248-9849-FC9436502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777715"/>
              </p:ext>
            </p:extLst>
          </p:nvPr>
        </p:nvGraphicFramePr>
        <p:xfrm>
          <a:off x="107504" y="2924127"/>
          <a:ext cx="8928994" cy="2804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419934566"/>
                    </a:ext>
                  </a:extLst>
                </a:gridCol>
                <a:gridCol w="4104457">
                  <a:extLst>
                    <a:ext uri="{9D8B030D-6E8A-4147-A177-3AD203B41FA5}">
                      <a16:colId xmlns:a16="http://schemas.microsoft.com/office/drawing/2014/main" val="434004477"/>
                    </a:ext>
                  </a:extLst>
                </a:gridCol>
                <a:gridCol w="4104457">
                  <a:extLst>
                    <a:ext uri="{9D8B030D-6E8A-4147-A177-3AD203B41FA5}">
                      <a16:colId xmlns:a16="http://schemas.microsoft.com/office/drawing/2014/main" val="1650353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역다중화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다중화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621952"/>
                  </a:ext>
                </a:extLst>
              </a:tr>
              <a:tr h="422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서술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모아온걸 찾아준다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모아서 보낸다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576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정의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L4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세그먼트의 데이터를 </a:t>
                      </a:r>
                      <a:br>
                        <a:rPr lang="en-US" altLang="ko-KR" b="0">
                          <a:solidFill>
                            <a:schemeClr val="tx1"/>
                          </a:solidFill>
                        </a:rPr>
                      </a:br>
                      <a:endParaRPr lang="en-US" altLang="ko-KR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L7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의올바른 프로세스의 소켓으로 </a:t>
                      </a:r>
                      <a:br>
                        <a:rPr lang="en-US" altLang="ko-KR" b="0">
                          <a:solidFill>
                            <a:schemeClr val="tx1"/>
                          </a:solidFill>
                        </a:rPr>
                      </a:br>
                      <a:br>
                        <a:rPr lang="en-US" altLang="ko-KR" b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전달하는 작업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프로세스의 소켓으로부터 </a:t>
                      </a:r>
                      <a:br>
                        <a:rPr lang="en-US" altLang="ko-KR" b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데이터를 모으고</a:t>
                      </a:r>
                      <a:br>
                        <a:rPr lang="en-US" altLang="ko-KR" b="0">
                          <a:solidFill>
                            <a:schemeClr val="tx1"/>
                          </a:solidFill>
                        </a:rPr>
                      </a:br>
                      <a:endParaRPr lang="en-US" altLang="ko-KR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세그먼트를 생성하기 위해  </a:t>
                      </a:r>
                      <a:br>
                        <a:rPr lang="en-US" altLang="ko-KR" b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각 데이터에 헤 더 정보로 캡슐화 한뒤</a:t>
                      </a:r>
                      <a:endParaRPr lang="en-US" altLang="ko-KR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그 세그먼트들을 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L3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로 전달하는 작업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21638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AC614E4-437A-4371-95F8-4F55A5039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1512" y="6407477"/>
            <a:ext cx="43924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r"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다중화는 버퍼라고 알면되는가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615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역다중화의 요구 사항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659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역다중화의 요구 사항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55FBB6D9-94D9-4B14-82C0-E2E78AFAE3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48"/>
          <a:stretch/>
        </p:blipFill>
        <p:spPr>
          <a:xfrm>
            <a:off x="3742980" y="1812553"/>
            <a:ext cx="4738229" cy="10097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CDACFF-084A-4185-9EBD-77E9A292B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4813" y="1368851"/>
            <a:ext cx="17740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TCP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소켓 식별 기준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F750D9D-55D6-4305-83D6-97B0B6DD87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38"/>
          <a:stretch/>
        </p:blipFill>
        <p:spPr>
          <a:xfrm>
            <a:off x="2123728" y="3145003"/>
            <a:ext cx="4530606" cy="2621341"/>
          </a:xfrm>
          <a:prstGeom prst="rect">
            <a:avLst/>
          </a:prstGeom>
        </p:spPr>
      </p:pic>
      <p:sp>
        <p:nvSpPr>
          <p:cNvPr id="10" name="TextBox 28">
            <a:extLst>
              <a:ext uri="{FF2B5EF4-FFF2-40B4-BE49-F238E27FC236}">
                <a16:creationId xmlns:a16="http://schemas.microsoft.com/office/drawing/2014/main" id="{E23E9A4B-C284-478D-BA80-67ABD2D052D3}"/>
              </a:ext>
            </a:extLst>
          </p:cNvPr>
          <p:cNvSpPr txBox="1"/>
          <p:nvPr/>
        </p:nvSpPr>
        <p:spPr>
          <a:xfrm rot="19800000">
            <a:off x="6059205" y="4541895"/>
            <a:ext cx="1520110" cy="47506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E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9pPr>
          </a:lstStyle>
          <a:p>
            <a:pPr algn="ctr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TCP</a:t>
            </a:r>
            <a:r>
              <a:rPr lang="ko-KR" altLang="en-US" b="1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만 해당</a:t>
            </a:r>
            <a:r>
              <a:rPr lang="en-US" altLang="ko-KR" b="1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?</a:t>
            </a:r>
            <a:endParaRPr lang="ko-KR" altLang="en-US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E2F46-F0F4-4561-9BB3-CA874025D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223" y="1368851"/>
            <a:ext cx="19052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UDP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소켓 식별 기준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7D393F8-9078-4B48-AA52-04BE2AE2A5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288"/>
          <a:stretch/>
        </p:blipFill>
        <p:spPr>
          <a:xfrm>
            <a:off x="574223" y="1812552"/>
            <a:ext cx="2062100" cy="100979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9C5FB82-1758-456B-B69B-EC1536270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94" y="5981896"/>
            <a:ext cx="7783011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12294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프로젝트관리론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10692</TotalTime>
  <Words>220</Words>
  <Application>Microsoft Office PowerPoint</Application>
  <PresentationFormat>화면 슬라이드 쇼(4:3)</PresentationFormat>
  <Paragraphs>44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Arial Unicode MS</vt:lpstr>
      <vt:lpstr>맑은 고딕</vt:lpstr>
      <vt:lpstr>Arial</vt:lpstr>
      <vt:lpstr>Calibri</vt:lpstr>
      <vt:lpstr>Diseño predeterminado</vt:lpstr>
      <vt:lpstr>트랜스포트 계층 개요</vt:lpstr>
      <vt:lpstr>목차</vt:lpstr>
      <vt:lpstr>PowerPoint 프레젠테이션</vt:lpstr>
      <vt:lpstr>네트워크 계층과 관계</vt:lpstr>
      <vt:lpstr>네트워크 계층과 관계</vt:lpstr>
      <vt:lpstr>PowerPoint 프레젠테이션</vt:lpstr>
      <vt:lpstr>L4 프로토콜의 기능</vt:lpstr>
      <vt:lpstr>PowerPoint 프레젠테이션</vt:lpstr>
      <vt:lpstr>역다중화의 요구 사항</vt:lpstr>
      <vt:lpstr>PowerPoint 프레젠테이션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김용기</cp:lastModifiedBy>
  <cp:revision>960</cp:revision>
  <dcterms:created xsi:type="dcterms:W3CDTF">2010-05-23T14:28:12Z</dcterms:created>
  <dcterms:modified xsi:type="dcterms:W3CDTF">2022-04-26T08:30:42Z</dcterms:modified>
</cp:coreProperties>
</file>