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4" r:id="rId4"/>
    <p:sldId id="290" r:id="rId5"/>
    <p:sldId id="304" r:id="rId6"/>
    <p:sldId id="291" r:id="rId7"/>
    <p:sldId id="315" r:id="rId8"/>
    <p:sldId id="302" r:id="rId9"/>
    <p:sldId id="316" r:id="rId10"/>
    <p:sldId id="319" r:id="rId11"/>
    <p:sldId id="318" r:id="rId12"/>
    <p:sldId id="317" r:id="rId13"/>
    <p:sldId id="320" r:id="rId14"/>
    <p:sldId id="321" r:id="rId15"/>
    <p:sldId id="322" r:id="rId16"/>
    <p:sldId id="323" r:id="rId17"/>
    <p:sldId id="301" r:id="rId1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>
        <p:scale>
          <a:sx n="75" d="100"/>
          <a:sy n="75" d="100"/>
        </p:scale>
        <p:origin x="1184" y="2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/embed" TargetMode="Externa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-fa98e2/embed" TargetMode="Externa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.com/kimyongki/deck-6258c3/embed" TargetMode="External"/><Relationship Id="rId5" Type="http://schemas.openxmlformats.org/officeDocument/2006/relationships/hyperlink" Target="https://slides.com/kimyongki/deck-2ebcd7/embed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프로토콜 스택 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8801-F372-4D72-99A8-82471865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6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0330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6228184" y="359905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55C67FF9-D583-440A-8F27-8D4110D9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87" y="3432625"/>
            <a:ext cx="914400" cy="914400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7729EC91-8387-4A81-AC44-AA0E6FA8A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0387" y="3585025"/>
            <a:ext cx="914400" cy="914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05FB80-814A-4F7E-8D4A-DC06A6C4728F}"/>
              </a:ext>
            </a:extLst>
          </p:cNvPr>
          <p:cNvSpPr/>
          <p:nvPr/>
        </p:nvSpPr>
        <p:spPr bwMode="auto">
          <a:xfrm>
            <a:off x="5582560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BA3121-C4CB-4AEC-8705-8BB5A5460930}"/>
              </a:ext>
            </a:extLst>
          </p:cNvPr>
          <p:cNvSpPr/>
          <p:nvPr/>
        </p:nvSpPr>
        <p:spPr bwMode="auto">
          <a:xfrm>
            <a:off x="4942318" y="3599705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BABE35-6088-4C2C-88D4-9A2308C87AB4}"/>
              </a:ext>
            </a:extLst>
          </p:cNvPr>
          <p:cNvSpPr/>
          <p:nvPr/>
        </p:nvSpPr>
        <p:spPr bwMode="auto">
          <a:xfrm>
            <a:off x="4294351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E2C5491E-F0A1-4FB7-889C-893E4A22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2787" y="373742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7B0344-BE93-4E10-AABD-95B5CE9E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6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61" y="51433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15125"/>
              </p:ext>
            </p:extLst>
          </p:nvPr>
        </p:nvGraphicFramePr>
        <p:xfrm>
          <a:off x="653505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2472513" y="5563886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9FD976-D5F3-4D9D-9B65-F83C3405CF44}"/>
              </a:ext>
            </a:extLst>
          </p:cNvPr>
          <p:cNvSpPr/>
          <p:nvPr/>
        </p:nvSpPr>
        <p:spPr bwMode="auto">
          <a:xfrm>
            <a:off x="2479192" y="5563885"/>
            <a:ext cx="1619504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333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6" grpId="0" animBg="1"/>
      <p:bldP spid="2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데이터가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초과할 정도로 크다면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3202672" y="3941124"/>
            <a:ext cx="3608743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671" y="5239116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36691"/>
              </p:ext>
            </p:extLst>
          </p:nvPr>
        </p:nvGraphicFramePr>
        <p:xfrm>
          <a:off x="-373" y="5536735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1818635" y="555112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455" y="5878083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1C43E6D-4A50-410A-97D8-5AA42946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8424"/>
              </p:ext>
            </p:extLst>
          </p:nvPr>
        </p:nvGraphicFramePr>
        <p:xfrm>
          <a:off x="4664980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468B9C-7AC0-4DCC-8668-36FA101B3D6C}"/>
              </a:ext>
            </a:extLst>
          </p:cNvPr>
          <p:cNvSpPr/>
          <p:nvPr/>
        </p:nvSpPr>
        <p:spPr bwMode="auto">
          <a:xfrm>
            <a:off x="6483988" y="5563886"/>
            <a:ext cx="1544396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E0855-F027-4916-83BE-94342280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808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D3C0C-23DA-479B-AC63-1E79BA67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385" y="5256415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2" grpId="0" animBg="1"/>
      <p:bldP spid="17" grpId="0"/>
      <p:bldP spid="25" grpId="0" animBg="1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패킷 최소화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553852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</a:b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    (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데이터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수신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ver)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7B6E81B-A24B-4F6D-BB70-BEED3A6CB0FA}"/>
              </a:ext>
            </a:extLst>
          </p:cNvPr>
          <p:cNvSpPr/>
          <p:nvPr/>
        </p:nvSpPr>
        <p:spPr bwMode="auto">
          <a:xfrm>
            <a:off x="611560" y="3546552"/>
            <a:ext cx="1991003" cy="648073"/>
          </a:xfrm>
          <a:prstGeom prst="frame">
            <a:avLst>
              <a:gd name="adj1" fmla="val 10787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말소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0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프로토콜 스택의 동작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말소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81546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129913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4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A2F6-D992-4D35-9E95-C04480AC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수신을 종료하는 측은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버전과 애플리케이션에 따라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쪽이든 종료할 수 있도록 프로토콜 스택은 만들어져있다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11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의의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517575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스택과 제어 정보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41734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접속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D400F0-2DCA-4E35-9883-9DCBDFF33C22}"/>
              </a:ext>
            </a:extLst>
          </p:cNvPr>
          <p:cNvGrpSpPr/>
          <p:nvPr/>
        </p:nvGrpSpPr>
        <p:grpSpPr>
          <a:xfrm>
            <a:off x="2422182" y="4575171"/>
            <a:ext cx="7918450" cy="806150"/>
            <a:chOff x="2422182" y="2274905"/>
            <a:chExt cx="7918450" cy="8061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F739B8-70C4-434B-AA91-70759000C46A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송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92633-039B-4203-80F5-46F5326ADE39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 버퍼와 분할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 최소화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ECDD99-86FA-4D14-BDB0-CD095962CD79}"/>
              </a:ext>
            </a:extLst>
          </p:cNvPr>
          <p:cNvSpPr txBox="1"/>
          <p:nvPr/>
        </p:nvSpPr>
        <p:spPr>
          <a:xfrm>
            <a:off x="606082" y="56199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B9AD94-4C23-4053-A515-1CCAE0BD6CD2}"/>
              </a:ext>
            </a:extLst>
          </p:cNvPr>
          <p:cNvGrpSpPr/>
          <p:nvPr/>
        </p:nvGrpSpPr>
        <p:grpSpPr>
          <a:xfrm>
            <a:off x="2422182" y="5569334"/>
            <a:ext cx="7918450" cy="806150"/>
            <a:chOff x="2422182" y="2274905"/>
            <a:chExt cx="7918450" cy="8061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D6E0CB-25C8-4393-95B7-47FF1ECB19D1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31B897-5C16-4C45-B13A-646A3A6244A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 과정의 변수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의의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프로토콜 스택의 의의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생성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프로토콜 스택과 밀접한 관계가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253CC-6796-45B4-B89A-47BD155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7" y="2019075"/>
            <a:ext cx="5787125" cy="46432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1D9F675-A9F8-4EB3-9E81-0A3DAFA3B76E}"/>
              </a:ext>
            </a:extLst>
          </p:cNvPr>
          <p:cNvSpPr/>
          <p:nvPr/>
        </p:nvSpPr>
        <p:spPr bwMode="auto">
          <a:xfrm>
            <a:off x="1763687" y="3140968"/>
            <a:ext cx="5701873" cy="2016224"/>
          </a:xfrm>
          <a:prstGeom prst="frame">
            <a:avLst>
              <a:gd name="adj1" fmla="val 556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스택과 제어 정보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스택과 제어 정보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DEA21E-EBE3-4AF0-A8E7-48E065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848428"/>
            <a:ext cx="3665247" cy="180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제어 정보를 참조하며 동작한다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A3F8-74B9-4C07-AA58-3986E6C7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9" y="1848428"/>
            <a:ext cx="427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수신되는 데이터와 관련된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17016"/>
            <a:ext cx="2340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수신에 관련된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C258-EC53-43A6-954E-FAADCB6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2" y="4498770"/>
            <a:ext cx="762106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136200-74C2-4FBD-BE24-0D1AB41D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773858"/>
            <a:ext cx="2166694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통로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9A2DB-24FD-4839-B459-1046B95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51" y="577385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확대 단색으로 채워진">
            <a:extLst>
              <a:ext uri="{FF2B5EF4-FFF2-40B4-BE49-F238E27FC236}">
                <a16:creationId xmlns:a16="http://schemas.microsoft.com/office/drawing/2014/main" id="{04531A59-2E77-4B67-AEF2-4F9C8E4FA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808" y="5528404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4A619F4-53A3-4968-AB54-853322B6C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6102" y="5685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접속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스택의 동작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접속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19482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67" y="1988840"/>
            <a:ext cx="9144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25550"/>
            <a:ext cx="1991003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FEDA9-6604-4DF9-92B3-34085DE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539514"/>
            <a:ext cx="309634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케이블은 항상 연결되어 있어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통해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가능한 상태로 만드는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5DA073B9-A4F7-48B3-BC54-BAD0E938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523" y="21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데이터 송</a:t>
            </a:r>
            <a:r>
              <a:rPr lang="en-US" altLang="ko-KR" sz="3200" b="1">
                <a:solidFill>
                  <a:schemeClr val="tx1"/>
                </a:solidFill>
              </a:rPr>
              <a:t>·</a:t>
            </a:r>
            <a:r>
              <a:rPr lang="ko-KR" altLang="en-US" sz="3200" b="1">
                <a:solidFill>
                  <a:schemeClr val="tx1"/>
                </a:solidFill>
              </a:rPr>
              <a:t>수신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370</Words>
  <Application>Microsoft Office PowerPoint</Application>
  <PresentationFormat>화면 슬라이드 쇼(4:3)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프로토콜 스택 </vt:lpstr>
      <vt:lpstr>목차</vt:lpstr>
      <vt:lpstr>PowerPoint 프레젠테이션</vt:lpstr>
      <vt:lpstr>프로토콜 스택의 의의</vt:lpstr>
      <vt:lpstr>PowerPoint 프레젠테이션</vt:lpstr>
      <vt:lpstr>프로토콜 스택과 제어 정보</vt:lpstr>
      <vt:lpstr>PowerPoint 프레젠테이션</vt:lpstr>
      <vt:lpstr>프로토콜 스택의 동작: 접속</vt:lpstr>
      <vt:lpstr>PowerPoint 프레젠테이션</vt:lpstr>
      <vt:lpstr>송신 버퍼와 분할</vt:lpstr>
      <vt:lpstr>송신 버퍼와 분할</vt:lpstr>
      <vt:lpstr>송신 버퍼와 분할</vt:lpstr>
      <vt:lpstr>송신 버퍼와 분할</vt:lpstr>
      <vt:lpstr>패킷 최소화</vt:lpstr>
      <vt:lpstr>PowerPoint 프레젠테이션</vt:lpstr>
      <vt:lpstr>프로토콜 스택의 동작: 말소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924</cp:revision>
  <dcterms:created xsi:type="dcterms:W3CDTF">2010-05-23T14:28:12Z</dcterms:created>
  <dcterms:modified xsi:type="dcterms:W3CDTF">2022-03-04T10:28:36Z</dcterms:modified>
</cp:coreProperties>
</file>