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83" r:id="rId4"/>
    <p:sldId id="284" r:id="rId5"/>
    <p:sldId id="285" r:id="rId6"/>
    <p:sldId id="287" r:id="rId7"/>
    <p:sldId id="286" r:id="rId8"/>
    <p:sldId id="288" r:id="rId9"/>
    <p:sldId id="289" r:id="rId10"/>
    <p:sldId id="29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5" autoAdjust="0"/>
    <p:restoredTop sz="66805" autoAdjust="0"/>
  </p:normalViewPr>
  <p:slideViewPr>
    <p:cSldViewPr snapToGrid="0">
      <p:cViewPr varScale="1">
        <p:scale>
          <a:sx n="57" d="100"/>
          <a:sy n="57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이전에 배웠던 웹 소켓의 </a:t>
            </a:r>
            <a:r>
              <a:rPr lang="ko-KR" altLang="en-US" dirty="0" err="1"/>
              <a:t>연결과정입니다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전에는 클라이언트의 관점에서 웹 소켓의 연결 과정을 알아보았는데</a:t>
            </a:r>
            <a:endParaRPr lang="en-US" altLang="ko-KR" dirty="0"/>
          </a:p>
          <a:p>
            <a:r>
              <a:rPr lang="ko-KR" altLang="en-US" dirty="0"/>
              <a:t>이번에는 웹 서버의 관점에서 알아보려고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웹서버는 크게 클라이언트의 접속을 기다리는 부분과</a:t>
            </a:r>
            <a:r>
              <a:rPr lang="en-US" altLang="ko-KR" dirty="0"/>
              <a:t> </a:t>
            </a:r>
            <a:r>
              <a:rPr lang="ko-KR" altLang="en-US" dirty="0"/>
              <a:t>클라이언트와 대화를 나누는 부분으로 나눌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클라이언트의 접속을 기다리는 부분이란 서버 프로그램이 실행되어 초기화 작업을 마친 상태이다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클라이언트와 대화를 나누는 부분은 클라이언트가 접속을 하여 서버와의 연결이 된 상태이다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9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이전에 배웠던 웹 소켓의 </a:t>
            </a:r>
            <a:r>
              <a:rPr lang="ko-KR" altLang="en-US" dirty="0" err="1"/>
              <a:t>연결과정입니다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전에는 클라이언트의 관점에서 웹 소켓의 연결 과정을 알아보았는데</a:t>
            </a:r>
            <a:endParaRPr lang="en-US" altLang="ko-KR" dirty="0"/>
          </a:p>
          <a:p>
            <a:r>
              <a:rPr lang="ko-KR" altLang="en-US" dirty="0"/>
              <a:t>이번에는 웹 서버의 관점에서 알아보려고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웹서버는 크게 클라이언트의 접속을 기다리는 부분과</a:t>
            </a:r>
            <a:r>
              <a:rPr lang="en-US" altLang="ko-KR" dirty="0"/>
              <a:t> </a:t>
            </a:r>
            <a:r>
              <a:rPr lang="ko-KR" altLang="en-US" dirty="0"/>
              <a:t>클라이언트와 대화를 나누는 부분으로 나눌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클라이언트의 접속을 기다리는 부분이란 서버 프로그램이 실행되어 초기화 작업을 마친 상태이다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클라이언트와 대화를 나누는 부분은 클라이언트가 접속을 하여 서버와의 연결이 된 상태이다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1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이전에 배웠던 웹 소켓의 </a:t>
            </a:r>
            <a:r>
              <a:rPr lang="ko-KR" altLang="en-US" dirty="0" err="1"/>
              <a:t>연결과정입니다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전에는 클라이언트의 관점에서 웹 소켓의 연결 과정을 알아보았는데</a:t>
            </a:r>
            <a:endParaRPr lang="en-US" altLang="ko-KR" dirty="0"/>
          </a:p>
          <a:p>
            <a:r>
              <a:rPr lang="ko-KR" altLang="en-US" dirty="0"/>
              <a:t>이번에는 웹 서버의 관점에서 알아보려고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웹서버는 크게 클라이언트의 접속을 기다리는 부분과</a:t>
            </a:r>
            <a:r>
              <a:rPr lang="en-US" altLang="ko-KR" dirty="0"/>
              <a:t> </a:t>
            </a:r>
            <a:r>
              <a:rPr lang="ko-KR" altLang="en-US" dirty="0"/>
              <a:t>클라이언트와 대화를 나누는 부분으로 나눌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클라이언트의 접속을 기다리는 부분이란 서버 프로그램이 실행되어 초기화 작업을 마친 상태이다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클라이언트와 대화를 나누는 부분은 클라이언트가 접속을 하여 서버와의 연결이 된 상태이다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0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이전에 배웠던 웹 소켓의 </a:t>
            </a:r>
            <a:r>
              <a:rPr lang="ko-KR" altLang="en-US" dirty="0" err="1"/>
              <a:t>연결과정입니다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전에는 클라이언트의 관점에서 웹 소켓의 연결 과정을 알아보았는데</a:t>
            </a:r>
            <a:endParaRPr lang="en-US" altLang="ko-KR" dirty="0"/>
          </a:p>
          <a:p>
            <a:r>
              <a:rPr lang="ko-KR" altLang="en-US" dirty="0"/>
              <a:t>이번에는 웹 서버의 관점에서 알아보려고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웹서버는 크게 클라이언트의 접속을 기다리는 부분과</a:t>
            </a:r>
            <a:r>
              <a:rPr lang="en-US" altLang="ko-KR" dirty="0"/>
              <a:t> </a:t>
            </a:r>
            <a:r>
              <a:rPr lang="ko-KR" altLang="en-US" dirty="0"/>
              <a:t>클라이언트와 대화를 나누는 부분으로 나눌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클라이언트의 접속을 기다리는 부분이란 서버 프로그램이 실행되어 초기화 작업을 마친 상태이다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클라이언트와 대화를 나누는 부분은 클라이언트가 접속을 하여 서버와의 연결이 된 상태이다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48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7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484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이전에 배웠던 웹 소켓의 </a:t>
            </a:r>
            <a:r>
              <a:rPr lang="ko-KR" altLang="en-US" dirty="0" err="1"/>
              <a:t>연결과정입니다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전에는 클라이언트의 관점에서 웹 소켓의 연결 과정을 알아보았는데</a:t>
            </a:r>
            <a:endParaRPr lang="en-US" altLang="ko-KR" dirty="0"/>
          </a:p>
          <a:p>
            <a:r>
              <a:rPr lang="ko-KR" altLang="en-US" dirty="0"/>
              <a:t>이번에는 웹 서버의 관점에서 알아보려고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웹서버는 크게 클라이언트의 접속을 기다리는 부분과</a:t>
            </a:r>
            <a:r>
              <a:rPr lang="en-US" altLang="ko-KR" dirty="0"/>
              <a:t> </a:t>
            </a:r>
            <a:r>
              <a:rPr lang="ko-KR" altLang="en-US" dirty="0"/>
              <a:t>클라이언트와 대화를 나누는 부분으로 나눌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클라이언트의 접속을 기다리는 부분이란 서버 프로그램이 실행되어 초기화 작업을 마친 상태이다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클라이언트와 대화를 나누는 부분은 클라이언트가 접속을 하여 서버와의 연결이 된 상태이다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4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이전에 배웠던 웹 소켓의 </a:t>
            </a:r>
            <a:r>
              <a:rPr lang="ko-KR" altLang="en-US" dirty="0" err="1"/>
              <a:t>연결과정입니다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전에는 클라이언트의 관점에서 웹 소켓의 연결 과정을 알아보았는데</a:t>
            </a:r>
            <a:endParaRPr lang="en-US" altLang="ko-KR" dirty="0"/>
          </a:p>
          <a:p>
            <a:r>
              <a:rPr lang="ko-KR" altLang="en-US" dirty="0"/>
              <a:t>이번에는 웹 서버의 관점에서 알아보려고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웹서버는 크게 클라이언트의 접속을 기다리는 부분과</a:t>
            </a:r>
            <a:r>
              <a:rPr lang="en-US" altLang="ko-KR" dirty="0"/>
              <a:t> </a:t>
            </a:r>
            <a:r>
              <a:rPr lang="ko-KR" altLang="en-US" dirty="0"/>
              <a:t>클라이언트와 대화를 나누는 부분으로 나눌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클라이언트의 접속을 기다리는 부분이란 서버 프로그램이 실행되어 초기화 작업을 마친 상태이다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클라이언트와 대화를 나누는 부분은 클라이언트가 접속을 하여 서버와의 연결이 된 상태이다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8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이전에 배웠던 웹 소켓의 </a:t>
            </a:r>
            <a:r>
              <a:rPr lang="ko-KR" altLang="en-US" dirty="0" err="1"/>
              <a:t>연결과정입니다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전에는 클라이언트의 관점에서 웹 소켓의 연결 과정을 알아보았는데</a:t>
            </a:r>
            <a:endParaRPr lang="en-US" altLang="ko-KR" dirty="0"/>
          </a:p>
          <a:p>
            <a:r>
              <a:rPr lang="ko-KR" altLang="en-US" dirty="0"/>
              <a:t>이번에는 웹 서버의 관점에서 알아보려고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웹서버는 크게 클라이언트의 접속을 기다리는 부분과</a:t>
            </a:r>
            <a:r>
              <a:rPr lang="en-US" altLang="ko-KR" dirty="0"/>
              <a:t> </a:t>
            </a:r>
            <a:r>
              <a:rPr lang="ko-KR" altLang="en-US" dirty="0"/>
              <a:t>클라이언트와 대화를 나누는 부분으로 나눌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클라이언트의 접속을 기다리는 부분이란 서버 프로그램이 실행되어 초기화 작업을 마친 상태이다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클라이언트와 대화를 나누는 부분은 클라이언트가 접속을 하여 서버와의 연결이 된 상태이다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4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ko-KR" altLang="en-US" dirty="0"/>
              <a:t>혼잡 제어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12" y="255167"/>
            <a:ext cx="6270735" cy="869314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TCP Reno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44041-EDF2-7EB8-4C78-D84D86AEA4C5}"/>
              </a:ext>
            </a:extLst>
          </p:cNvPr>
          <p:cNvSpPr txBox="1"/>
          <p:nvPr/>
        </p:nvSpPr>
        <p:spPr>
          <a:xfrm>
            <a:off x="231446" y="1455128"/>
            <a:ext cx="555413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임계점을 기준으로 처음에는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Slow Start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를 사용하다가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AIMD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방식 사용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비정상 </a:t>
            </a:r>
            <a:r>
              <a:rPr lang="ko-KR" altLang="en-US" sz="24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전송시</a:t>
            </a:r>
            <a:r>
              <a:rPr lang="en-US" altLang="ko-KR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임계점을 </a:t>
            </a:r>
            <a:r>
              <a:rPr lang="en-US" altLang="ko-KR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Window size</a:t>
            </a:r>
            <a:r>
              <a:rPr lang="ko-KR" altLang="en-US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2400" b="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</a:t>
            </a:r>
            <a:r>
              <a:rPr lang="en-US" altLang="ko-KR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ow size</a:t>
            </a:r>
            <a:r>
              <a:rPr lang="ko-KR" altLang="en-US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endParaRPr lang="en-US" altLang="ko-KR" sz="2400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3 ACK Duplicate 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발생시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window size / 2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으로 줄이고 이 값을 임계점으로 설정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Timeout 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발생시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window size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임계점 변경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56573C-F3EE-1399-933F-D3BEE750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579" y="1455128"/>
            <a:ext cx="6304529" cy="46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12" y="255167"/>
            <a:ext cx="6270735" cy="869314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TCP</a:t>
            </a:r>
            <a:r>
              <a:rPr lang="ko-KR" altLang="en-US" sz="3200" dirty="0"/>
              <a:t> 신뢰성 연결의 문제 상황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653A87-8BD0-AAC2-5E14-2C0D952F48AD}"/>
              </a:ext>
            </a:extLst>
          </p:cNvPr>
          <p:cNvSpPr txBox="1"/>
          <p:nvPr/>
        </p:nvSpPr>
        <p:spPr>
          <a:xfrm>
            <a:off x="1104899" y="1572735"/>
            <a:ext cx="99822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손실 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packe</a:t>
            </a:r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이 없어지는 경우</a:t>
            </a:r>
            <a:endParaRPr lang="en-US" altLang="ko-K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순서 바뀜 </a:t>
            </a:r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보낸 순서대로 패킷이 전송이 되지 않은 경우</a:t>
            </a:r>
            <a:endParaRPr lang="en-US" altLang="ko-K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혼잡 </a:t>
            </a:r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패킷의 수가 과도하게 증가하는 경우</a:t>
            </a:r>
            <a:endParaRPr lang="en-US" altLang="ko-K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과부하 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receiver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가 너무 많은 양의 데이터를 받은 경우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12" y="255167"/>
            <a:ext cx="6270735" cy="869314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TCP </a:t>
            </a:r>
            <a:r>
              <a:rPr lang="ko-KR" altLang="en-US" sz="3200" dirty="0"/>
              <a:t>혼잡 제어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653A87-8BD0-AAC2-5E14-2C0D952F48AD}"/>
              </a:ext>
            </a:extLst>
          </p:cNvPr>
          <p:cNvSpPr txBox="1"/>
          <p:nvPr/>
        </p:nvSpPr>
        <p:spPr>
          <a:xfrm>
            <a:off x="1291166" y="3029002"/>
            <a:ext cx="99822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네트워크의 혼잡을 피하기 위해 </a:t>
            </a:r>
            <a:r>
              <a:rPr lang="ko-KR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송신측에서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보내는 데이터의 전송속도를 강제로 줄이는 기능</a:t>
            </a:r>
            <a:endParaRPr lang="en-US" altLang="ko-K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0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12" y="255167"/>
            <a:ext cx="6270735" cy="869314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TCP </a:t>
            </a:r>
            <a:r>
              <a:rPr lang="ko-KR" altLang="en-US" sz="3200" dirty="0"/>
              <a:t>혼잡 제어 방법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653A87-8BD0-AAC2-5E14-2C0D952F48AD}"/>
              </a:ext>
            </a:extLst>
          </p:cNvPr>
          <p:cNvSpPr txBox="1"/>
          <p:nvPr/>
        </p:nvSpPr>
        <p:spPr>
          <a:xfrm>
            <a:off x="1308099" y="2944518"/>
            <a:ext cx="99822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윈도우 크기와 전송속도는 비례한다</a:t>
            </a:r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즉</a:t>
            </a:r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윈도우 크기 </a:t>
            </a:r>
            <a:r>
              <a:rPr lang="en-US" altLang="ko-KR" sz="32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전송속도</a:t>
            </a:r>
            <a:endParaRPr lang="en-US" altLang="ko-KR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0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12" y="255167"/>
            <a:ext cx="6270735" cy="869314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AIMD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4C5734-0C6E-86EB-CC66-FF57D164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93" y="1802206"/>
            <a:ext cx="5997607" cy="4023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50EB7C-E79B-D821-06CF-3509CDA823B6}"/>
              </a:ext>
            </a:extLst>
          </p:cNvPr>
          <p:cNvSpPr txBox="1"/>
          <p:nvPr/>
        </p:nvSpPr>
        <p:spPr>
          <a:xfrm>
            <a:off x="6370852" y="1522919"/>
            <a:ext cx="550333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초기 윈도우 사이즈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: 1 MSS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RTT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를 기준으로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정상 </a:t>
            </a:r>
            <a:r>
              <a:rPr lang="ko-KR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전송시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: Window size + 1 MSS</a:t>
            </a:r>
          </a:p>
          <a:p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비정상 </a:t>
            </a:r>
            <a:r>
              <a:rPr lang="ko-KR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전송시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: Window size / 2 MSS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3F52E-242A-9262-BD5B-41D557FA0282}"/>
              </a:ext>
            </a:extLst>
          </p:cNvPr>
          <p:cNvSpPr txBox="1"/>
          <p:nvPr/>
        </p:nvSpPr>
        <p:spPr>
          <a:xfrm>
            <a:off x="6370852" y="4678681"/>
            <a:ext cx="4750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단점</a:t>
            </a:r>
            <a:endParaRPr lang="en-US" altLang="ko-K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처음 전송 속도를 올리는데 시간이 </a:t>
            </a:r>
            <a:r>
              <a:rPr lang="ko-KR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오래걸림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2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12" y="255167"/>
            <a:ext cx="6270735" cy="869314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Slow Start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0EB7C-E79B-D821-06CF-3509CDA823B6}"/>
              </a:ext>
            </a:extLst>
          </p:cNvPr>
          <p:cNvSpPr txBox="1"/>
          <p:nvPr/>
        </p:nvSpPr>
        <p:spPr>
          <a:xfrm>
            <a:off x="5943600" y="1522919"/>
            <a:ext cx="57573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초기 윈도우 사이즈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: 1 MSS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RTT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를 기준으로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정상 </a:t>
            </a:r>
            <a:r>
              <a:rPr lang="ko-KR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전송시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: Window size * 2 MSS</a:t>
            </a:r>
          </a:p>
          <a:p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비정상 </a:t>
            </a:r>
            <a:r>
              <a:rPr lang="ko-KR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전송시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: 1 MSS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3F52E-242A-9262-BD5B-41D557FA0282}"/>
              </a:ext>
            </a:extLst>
          </p:cNvPr>
          <p:cNvSpPr txBox="1"/>
          <p:nvPr/>
        </p:nvSpPr>
        <p:spPr>
          <a:xfrm>
            <a:off x="5943600" y="4599013"/>
            <a:ext cx="55541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단점</a:t>
            </a:r>
            <a:endParaRPr lang="en-US" altLang="ko-K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한번 비정상 전송했다고 </a:t>
            </a:r>
            <a:r>
              <a:rPr lang="ko-KR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위도우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사이즈를 줄이는 것은 리스크가 크다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E0D6F9-A9C7-183C-C875-1084EDC2A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59" y="1307343"/>
            <a:ext cx="4750428" cy="523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0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TCP </a:t>
            </a:r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혼잡 제어 정책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B5366-B14A-81B2-BE65-47678DAF03FB}"/>
              </a:ext>
            </a:extLst>
          </p:cNvPr>
          <p:cNvSpPr txBox="1"/>
          <p:nvPr/>
        </p:nvSpPr>
        <p:spPr>
          <a:xfrm>
            <a:off x="965200" y="2470248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b="0">
                <a:effectLst/>
              </a:rPr>
              <a:t>TCP Tahoe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b="0">
                <a:effectLst/>
              </a:rPr>
              <a:t>TCP Reno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래픽 6" descr="흡기 방식 단색으로 채워진">
            <a:extLst>
              <a:ext uri="{FF2B5EF4-FFF2-40B4-BE49-F238E27FC236}">
                <a16:creationId xmlns:a16="http://schemas.microsoft.com/office/drawing/2014/main" id="{85E7CAAB-F407-6E15-8870-AE6D1E252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12" y="255167"/>
            <a:ext cx="6270735" cy="869314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TCP </a:t>
            </a:r>
            <a:r>
              <a:rPr lang="ko-KR" altLang="en-US" sz="3200" dirty="0"/>
              <a:t>혼잡 제어 정책 사전 지식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653A87-8BD0-AAC2-5E14-2C0D952F48AD}"/>
              </a:ext>
            </a:extLst>
          </p:cNvPr>
          <p:cNvSpPr txBox="1"/>
          <p:nvPr/>
        </p:nvSpPr>
        <p:spPr>
          <a:xfrm>
            <a:off x="1257300" y="2890391"/>
            <a:ext cx="9969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Slow Start </a:t>
            </a:r>
            <a:r>
              <a:rPr lang="en-US" altLang="ko-K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Treshold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임계점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임계점까지 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Slow Start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사용하겠다는 의미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7911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12" y="255167"/>
            <a:ext cx="6270735" cy="869314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TCP Tahoe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858F1F-F827-FA8A-E793-6CD7364C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055" y="1167730"/>
            <a:ext cx="6323784" cy="4742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44041-EDF2-7EB8-4C78-D84D86AEA4C5}"/>
              </a:ext>
            </a:extLst>
          </p:cNvPr>
          <p:cNvSpPr txBox="1"/>
          <p:nvPr/>
        </p:nvSpPr>
        <p:spPr>
          <a:xfrm>
            <a:off x="231446" y="1455128"/>
            <a:ext cx="50433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임계점을 기준으로 처음에는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Slow Start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를 사용하다가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AIMD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방식 사용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비정상 </a:t>
            </a:r>
            <a:r>
              <a:rPr lang="ko-KR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전송시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임계점을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Window size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ow size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altLang="ko-K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4B459-9A2E-7E8E-EC69-08872AEDB5F3}"/>
              </a:ext>
            </a:extLst>
          </p:cNvPr>
          <p:cNvSpPr txBox="1"/>
          <p:nvPr/>
        </p:nvSpPr>
        <p:spPr>
          <a:xfrm>
            <a:off x="231446" y="4720774"/>
            <a:ext cx="55541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단점</a:t>
            </a:r>
            <a:endParaRPr lang="en-US" altLang="ko-K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Slow Start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와 같이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window size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로 설정하면 크기를 키우는데 시간이 오래 걸림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685</Words>
  <Application>Microsoft Office PowerPoint</Application>
  <PresentationFormat>와이드스크린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혼잡 제어</vt:lpstr>
      <vt:lpstr>TCP 신뢰성 연결의 문제 상황</vt:lpstr>
      <vt:lpstr>TCP 혼잡 제어</vt:lpstr>
      <vt:lpstr>TCP 혼잡 제어 방법</vt:lpstr>
      <vt:lpstr>AIMD</vt:lpstr>
      <vt:lpstr>Slow Start</vt:lpstr>
      <vt:lpstr>TCP 혼잡 제어 정책</vt:lpstr>
      <vt:lpstr>TCP 혼잡 제어 정책 사전 지식</vt:lpstr>
      <vt:lpstr>TCP Tahoe</vt:lpstr>
      <vt:lpstr>TCP Reno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14</cp:revision>
  <dcterms:created xsi:type="dcterms:W3CDTF">2022-01-06T05:20:31Z</dcterms:created>
  <dcterms:modified xsi:type="dcterms:W3CDTF">2022-05-11T16:48:23Z</dcterms:modified>
</cp:coreProperties>
</file>