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14" r:id="rId4"/>
    <p:sldId id="290" r:id="rId5"/>
    <p:sldId id="326" r:id="rId6"/>
    <p:sldId id="327" r:id="rId7"/>
    <p:sldId id="315" r:id="rId8"/>
    <p:sldId id="328" r:id="rId9"/>
    <p:sldId id="329" r:id="rId10"/>
    <p:sldId id="330" r:id="rId11"/>
    <p:sldId id="332" r:id="rId12"/>
    <p:sldId id="316" r:id="rId13"/>
    <p:sldId id="321" r:id="rId14"/>
    <p:sldId id="301" r:id="rId15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A3"/>
    <a:srgbClr val="4495D1"/>
    <a:srgbClr val="422C16"/>
    <a:srgbClr val="0C788E"/>
    <a:srgbClr val="006666"/>
    <a:srgbClr val="54381C"/>
    <a:srgbClr val="A50021"/>
    <a:srgbClr val="E6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3" autoAdjust="0"/>
    <p:restoredTop sz="94574" autoAdjust="0"/>
  </p:normalViewPr>
  <p:slideViewPr>
    <p:cSldViewPr>
      <p:cViewPr varScale="1">
        <p:scale>
          <a:sx n="85" d="100"/>
          <a:sy n="85" d="100"/>
        </p:scale>
        <p:origin x="90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C8A8A-C00E-495C-AA78-E91BBCD525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99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  <a:t>웹 서버</a:t>
            </a:r>
            <a:endParaRPr lang="en-US" altLang="ko-KR" sz="2800" b="1" kern="120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  <p:pic>
        <p:nvPicPr>
          <p:cNvPr id="2" name="오디오 1">
            <a:hlinkClick r:id="" action="ppaction://media"/>
            <a:extLst>
              <a:ext uri="{FF2B5EF4-FFF2-40B4-BE49-F238E27FC236}">
                <a16:creationId xmlns:a16="http://schemas.microsoft.com/office/drawing/2014/main" id="{270BAA96-0873-4F72-BDC8-6BF12F34A88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21700" y="6235700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10"/>
    </mc:Choice>
    <mc:Fallback xmlns="">
      <p:transition spd="slow" advTm="73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여러 개 소켓 처리 방식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CDACFF-084A-4185-9EBD-77E9A292B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10747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목차를 통해 학부 수업에서 사용해본 소켓 처리 방식을 떠올릴 수 있었다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EE12CB-AD6B-449A-8D9B-452641E23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5300" y="6165304"/>
            <a:ext cx="16561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멀티 스레드 방식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50DDF7-A691-4DC5-B1CA-D82A72DC7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00" y="6165304"/>
            <a:ext cx="11881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비동기 방식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3B431A-510F-4500-90F2-7054819ADFAC}"/>
              </a:ext>
            </a:extLst>
          </p:cNvPr>
          <p:cNvSpPr/>
          <p:nvPr/>
        </p:nvSpPr>
        <p:spPr bwMode="auto">
          <a:xfrm>
            <a:off x="1811709" y="2725437"/>
            <a:ext cx="725321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>
                <a:cs typeface="Arial" panose="020B0604020202020204" pitchFamily="34" charset="0"/>
              </a:rPr>
              <a:t>접속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>
                <a:cs typeface="Arial" panose="020B0604020202020204" pitchFamily="34" charset="0"/>
              </a:rPr>
              <a:t>스레드</a:t>
            </a: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81BBAF-7DC0-47CD-9A81-51C9104E4849}"/>
              </a:ext>
            </a:extLst>
          </p:cNvPr>
          <p:cNvSpPr/>
          <p:nvPr/>
        </p:nvSpPr>
        <p:spPr bwMode="auto">
          <a:xfrm>
            <a:off x="3059832" y="2725437"/>
            <a:ext cx="725321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작업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>
                <a:cs typeface="Arial" panose="020B0604020202020204" pitchFamily="34" charset="0"/>
              </a:rPr>
              <a:t>스레드</a:t>
            </a: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D518F8-0348-4EE7-8E1A-0B58F65F31B5}"/>
              </a:ext>
            </a:extLst>
          </p:cNvPr>
          <p:cNvSpPr/>
          <p:nvPr/>
        </p:nvSpPr>
        <p:spPr bwMode="auto">
          <a:xfrm>
            <a:off x="3212232" y="2877837"/>
            <a:ext cx="725321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작업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>
                <a:cs typeface="Arial" panose="020B0604020202020204" pitchFamily="34" charset="0"/>
              </a:rPr>
              <a:t>스레드</a:t>
            </a: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BE09F3-7FB0-4E7C-8B2B-4E0A5213D0FB}"/>
              </a:ext>
            </a:extLst>
          </p:cNvPr>
          <p:cNvSpPr/>
          <p:nvPr/>
        </p:nvSpPr>
        <p:spPr bwMode="auto">
          <a:xfrm>
            <a:off x="3364632" y="3030237"/>
            <a:ext cx="725321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작업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>
                <a:cs typeface="Arial" panose="020B0604020202020204" pitchFamily="34" charset="0"/>
              </a:rPr>
              <a:t>스레드</a:t>
            </a: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80D6F92-3F3A-4F5B-B4D0-28FAFF684527}"/>
              </a:ext>
            </a:extLst>
          </p:cNvPr>
          <p:cNvCxnSpPr>
            <a:stCxn id="11" idx="2"/>
          </p:cNvCxnSpPr>
          <p:nvPr/>
        </p:nvCxnSpPr>
        <p:spPr bwMode="auto">
          <a:xfrm>
            <a:off x="4680484" y="1718524"/>
            <a:ext cx="0" cy="48788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852B20-750C-4CCC-91C4-4627ED207E53}"/>
              </a:ext>
            </a:extLst>
          </p:cNvPr>
          <p:cNvSpPr/>
          <p:nvPr/>
        </p:nvSpPr>
        <p:spPr bwMode="auto">
          <a:xfrm>
            <a:off x="3517032" y="3182637"/>
            <a:ext cx="725321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작업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>
                <a:cs typeface="Arial" panose="020B0604020202020204" pitchFamily="34" charset="0"/>
              </a:rPr>
              <a:t>스레드</a:t>
            </a: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359B8AA-56D9-4CEB-9E41-5B2EB1A44F54}"/>
              </a:ext>
            </a:extLst>
          </p:cNvPr>
          <p:cNvSpPr/>
          <p:nvPr/>
        </p:nvSpPr>
        <p:spPr bwMode="auto">
          <a:xfrm>
            <a:off x="3669432" y="3335037"/>
            <a:ext cx="725321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작업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>
                <a:cs typeface="Arial" panose="020B0604020202020204" pitchFamily="34" charset="0"/>
              </a:rPr>
              <a:t>스레드</a:t>
            </a: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8C0B20-E38A-4B8D-8C32-4AB3AF5023C3}"/>
              </a:ext>
            </a:extLst>
          </p:cNvPr>
          <p:cNvSpPr/>
          <p:nvPr/>
        </p:nvSpPr>
        <p:spPr bwMode="auto">
          <a:xfrm>
            <a:off x="6554180" y="2697649"/>
            <a:ext cx="725321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>
                <a:cs typeface="Arial" panose="020B0604020202020204" pitchFamily="34" charset="0"/>
              </a:rPr>
              <a:t>접속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>
                <a:cs typeface="Arial" panose="020B0604020202020204" pitchFamily="34" charset="0"/>
              </a:rPr>
              <a:t>스레드</a:t>
            </a: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A0CF623-AEA1-4BBF-888A-6530654BC6A9}"/>
              </a:ext>
            </a:extLst>
          </p:cNvPr>
          <p:cNvSpPr/>
          <p:nvPr/>
        </p:nvSpPr>
        <p:spPr bwMode="auto">
          <a:xfrm>
            <a:off x="7842161" y="2697649"/>
            <a:ext cx="725321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작업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>
                <a:cs typeface="Arial" panose="020B0604020202020204" pitchFamily="34" charset="0"/>
              </a:rPr>
              <a:t>스레드</a:t>
            </a: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A623216-84EF-4BBE-B15F-A9C5506ED5B4}"/>
              </a:ext>
            </a:extLst>
          </p:cNvPr>
          <p:cNvSpPr/>
          <p:nvPr/>
        </p:nvSpPr>
        <p:spPr bwMode="auto">
          <a:xfrm>
            <a:off x="7994561" y="2850049"/>
            <a:ext cx="725321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작업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>
                <a:cs typeface="Arial" panose="020B0604020202020204" pitchFamily="34" charset="0"/>
              </a:rPr>
              <a:t>스레드</a:t>
            </a: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26D9A9-750C-4502-8E59-32FAC4467620}"/>
              </a:ext>
            </a:extLst>
          </p:cNvPr>
          <p:cNvSpPr/>
          <p:nvPr/>
        </p:nvSpPr>
        <p:spPr bwMode="auto">
          <a:xfrm>
            <a:off x="8146961" y="3002449"/>
            <a:ext cx="725321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작업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>
                <a:cs typeface="Arial" panose="020B0604020202020204" pitchFamily="34" charset="0"/>
              </a:rPr>
              <a:t>스레드</a:t>
            </a: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5DCFE8-B139-4EA7-955E-36D7111C047D}"/>
              </a:ext>
            </a:extLst>
          </p:cNvPr>
          <p:cNvSpPr/>
          <p:nvPr/>
        </p:nvSpPr>
        <p:spPr bwMode="auto">
          <a:xfrm>
            <a:off x="115070" y="2706147"/>
            <a:ext cx="648072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2C69C67-2AE5-4B51-95DE-6DF2C646ECE3}"/>
              </a:ext>
            </a:extLst>
          </p:cNvPr>
          <p:cNvSpPr/>
          <p:nvPr/>
        </p:nvSpPr>
        <p:spPr bwMode="auto">
          <a:xfrm>
            <a:off x="267470" y="2858547"/>
            <a:ext cx="648072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71D49C-03D5-411B-A166-0E9EF1BFB3B2}"/>
              </a:ext>
            </a:extLst>
          </p:cNvPr>
          <p:cNvSpPr/>
          <p:nvPr/>
        </p:nvSpPr>
        <p:spPr bwMode="auto">
          <a:xfrm>
            <a:off x="419870" y="3010947"/>
            <a:ext cx="648072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621E0FC-2160-4E2C-A5C5-4EC3A4E9E8AC}"/>
              </a:ext>
            </a:extLst>
          </p:cNvPr>
          <p:cNvSpPr/>
          <p:nvPr/>
        </p:nvSpPr>
        <p:spPr bwMode="auto">
          <a:xfrm>
            <a:off x="572270" y="3163347"/>
            <a:ext cx="648072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450C739-AC50-49BE-A00B-9BA23E1BE506}"/>
              </a:ext>
            </a:extLst>
          </p:cNvPr>
          <p:cNvSpPr/>
          <p:nvPr/>
        </p:nvSpPr>
        <p:spPr bwMode="auto">
          <a:xfrm>
            <a:off x="724670" y="3315747"/>
            <a:ext cx="648072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DB74AC-B37E-4056-BB3E-3ACBEF637A54}"/>
              </a:ext>
            </a:extLst>
          </p:cNvPr>
          <p:cNvSpPr/>
          <p:nvPr/>
        </p:nvSpPr>
        <p:spPr bwMode="auto">
          <a:xfrm>
            <a:off x="4929353" y="2706147"/>
            <a:ext cx="648072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2E569A6-8FE9-4C23-AADF-DF7EAD46E68C}"/>
              </a:ext>
            </a:extLst>
          </p:cNvPr>
          <p:cNvSpPr/>
          <p:nvPr/>
        </p:nvSpPr>
        <p:spPr bwMode="auto">
          <a:xfrm>
            <a:off x="5081753" y="2858547"/>
            <a:ext cx="648072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A56D17-8F91-478E-9DA0-38E483ACB82F}"/>
              </a:ext>
            </a:extLst>
          </p:cNvPr>
          <p:cNvSpPr/>
          <p:nvPr/>
        </p:nvSpPr>
        <p:spPr bwMode="auto">
          <a:xfrm>
            <a:off x="5234153" y="3010947"/>
            <a:ext cx="648072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F429C43-D829-462B-B445-716383FA7264}"/>
              </a:ext>
            </a:extLst>
          </p:cNvPr>
          <p:cNvSpPr/>
          <p:nvPr/>
        </p:nvSpPr>
        <p:spPr bwMode="auto">
          <a:xfrm>
            <a:off x="5386553" y="3163347"/>
            <a:ext cx="648072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3AC99EB-EA73-48E8-82D6-F17C65CE6DF6}"/>
              </a:ext>
            </a:extLst>
          </p:cNvPr>
          <p:cNvSpPr/>
          <p:nvPr/>
        </p:nvSpPr>
        <p:spPr bwMode="auto">
          <a:xfrm>
            <a:off x="5538953" y="3315747"/>
            <a:ext cx="648072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E73D08-AAD6-4B90-A18C-D78551736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09" y="5052323"/>
            <a:ext cx="6949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002F0E-A2BC-46DB-A73C-20193344D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1968" y="5083570"/>
            <a:ext cx="6949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354597-06B9-4BF1-BC46-67719A876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961" y="5083570"/>
            <a:ext cx="6949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1521BB-8AFF-46B6-8A92-33E129C2E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161" y="5052323"/>
            <a:ext cx="10946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제한된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668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비동기 방식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CDACFF-084A-4185-9EBD-77E9A292B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10747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학부 수업에서 해본 방식은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대리자를 사용한 비동기 프로그래밍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＂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581408-571F-442B-8B4B-93E9784A3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58" y="1988840"/>
            <a:ext cx="7998042" cy="47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1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3200" b="1">
                <a:solidFill>
                  <a:schemeClr val="tx1"/>
                </a:solidFill>
              </a:rPr>
              <a:t>HTTP</a:t>
            </a:r>
            <a:r>
              <a:rPr lang="ko-KR" altLang="en-US" sz="3200" b="1">
                <a:solidFill>
                  <a:schemeClr val="tx1"/>
                </a:solidFill>
              </a:rPr>
              <a:t> 버전별 특징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65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en-US" altLang="ko-KR" sz="3200">
                <a:solidFill>
                  <a:srgbClr val="24292F"/>
                </a:solidFill>
                <a:latin typeface="-apple-system"/>
              </a:rPr>
              <a:t>HTTP </a:t>
            </a:r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버전별 특징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E98D829-669C-4FA7-B4A9-16DE5EB68C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/>
          <a:stretch/>
        </p:blipFill>
        <p:spPr>
          <a:xfrm>
            <a:off x="21628" y="1282669"/>
            <a:ext cx="9100743" cy="473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20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34275"/>
            <a:ext cx="7937882" cy="750281"/>
            <a:chOff x="2422182" y="2274905"/>
            <a:chExt cx="7937882" cy="75028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highlight>
                    <a:srgbClr val="C0C0C0"/>
                  </a:highlight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Socket.accept()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의 시점 정리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41614" y="2717409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서버 애플리케이션의 구조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595130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F81AFC-33AE-463D-BEEC-03783BFC9279}"/>
              </a:ext>
            </a:extLst>
          </p:cNvPr>
          <p:cNvGrpSpPr/>
          <p:nvPr/>
        </p:nvGrpSpPr>
        <p:grpSpPr>
          <a:xfrm>
            <a:off x="2422182" y="4515289"/>
            <a:ext cx="7918450" cy="806150"/>
            <a:chOff x="2422680" y="4204821"/>
            <a:chExt cx="7918450" cy="8061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AD9E96-3343-4E3A-8A84-1271AB74D742}"/>
                </a:ext>
              </a:extLst>
            </p:cNvPr>
            <p:cNvSpPr txBox="1"/>
            <p:nvPr/>
          </p:nvSpPr>
          <p:spPr>
            <a:xfrm>
              <a:off x="2422680" y="4204821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EF72DF-1059-44B3-900A-8DA80408FBB6}"/>
                </a:ext>
              </a:extLst>
            </p:cNvPr>
            <p:cNvSpPr txBox="1"/>
            <p:nvPr/>
          </p:nvSpPr>
          <p:spPr>
            <a:xfrm>
              <a:off x="2422680" y="4703194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652840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602185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같은 포트 번호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여러 개 소켓의 의미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여러 개 소켓 처리 방식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F868B1-AB08-4E93-B247-B8DF4D3C166F}"/>
              </a:ext>
            </a:extLst>
          </p:cNvPr>
          <p:cNvSpPr txBox="1"/>
          <p:nvPr/>
        </p:nvSpPr>
        <p:spPr>
          <a:xfrm>
            <a:off x="2422182" y="6175137"/>
            <a:ext cx="79184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2A51-35C7-4CF3-9F2A-D63D682CC251}"/>
              </a:ext>
            </a:extLst>
          </p:cNvPr>
          <p:cNvSpPr txBox="1"/>
          <p:nvPr/>
        </p:nvSpPr>
        <p:spPr>
          <a:xfrm>
            <a:off x="606082" y="3592389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284F333-6B3C-41AD-81EE-A6815B34E04F}"/>
              </a:ext>
            </a:extLst>
          </p:cNvPr>
          <p:cNvGrpSpPr/>
          <p:nvPr/>
        </p:nvGrpSpPr>
        <p:grpSpPr>
          <a:xfrm>
            <a:off x="2422182" y="3580098"/>
            <a:ext cx="7918450" cy="806150"/>
            <a:chOff x="2422182" y="2274905"/>
            <a:chExt cx="7918450" cy="80615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AB3C99E-089B-41EA-BC23-E2C664E10E8D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HTTP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버전별 특징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4BE8289-2002-4328-BF6E-03E596660CBD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5" name="오디오 4">
            <a:hlinkClick r:id="" action="ppaction://media"/>
            <a:extLst>
              <a:ext uri="{FF2B5EF4-FFF2-40B4-BE49-F238E27FC236}">
                <a16:creationId xmlns:a16="http://schemas.microsoft.com/office/drawing/2014/main" id="{2F587EA6-9A86-496E-A745-3808011EE54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21700" y="6235700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4"/>
    </mc:Choice>
    <mc:Fallback xmlns="">
      <p:transition spd="slow" advTm="5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3200" b="1">
                <a:solidFill>
                  <a:schemeClr val="tx1"/>
                </a:solidFill>
                <a:highlight>
                  <a:srgbClr val="C0C0C0"/>
                </a:highlight>
              </a:rPr>
              <a:t>Socket.accept()</a:t>
            </a:r>
            <a:r>
              <a:rPr lang="ko-KR" altLang="en-US" sz="3200" b="1">
                <a:solidFill>
                  <a:schemeClr val="tx1"/>
                </a:solidFill>
              </a:rPr>
              <a:t>의 시점 정리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8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3"/>
    </mc:Choice>
    <mc:Fallback xmlns="">
      <p:transition spd="slow" advTm="663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  <a:highlight>
                  <a:srgbClr val="C0C0C0"/>
                </a:highlight>
              </a:rPr>
              <a:t>Socket.accept()</a:t>
            </a:r>
            <a:r>
              <a:rPr lang="ko-KR" altLang="en-US" sz="3200">
                <a:solidFill>
                  <a:schemeClr val="tx1"/>
                </a:solidFill>
              </a:rPr>
              <a:t>의 시점 정리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19D9211-2AC7-4601-8452-AAD47E06E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소켓 연결 과정에서 서버측 메소드별 역할은 이렇다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447CF6-AAD8-4C80-89CB-CB85FEEB3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80539"/>
            <a:ext cx="5411165" cy="140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8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  <a:highlight>
                  <a:srgbClr val="C0C0C0"/>
                </a:highlight>
              </a:rPr>
              <a:t>Socket.accept()</a:t>
            </a:r>
            <a:r>
              <a:rPr lang="ko-KR" altLang="en-US" sz="3200">
                <a:solidFill>
                  <a:schemeClr val="tx1"/>
                </a:solidFill>
              </a:rPr>
              <a:t>의 시점 정리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8D162B4-3D43-4225-BF5E-0F7082789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35903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프로그래밍 학부 수업에서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accept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시점을 다음과 같이 질문한 적이 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2389CE-D1D1-4CC9-8E04-FD7D20C70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3049"/>
            <a:ext cx="9144000" cy="4666038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A13CBF-8DE1-4CF7-BCC3-C9116BE602BF}"/>
              </a:ext>
            </a:extLst>
          </p:cNvPr>
          <p:cNvCxnSpPr/>
          <p:nvPr/>
        </p:nvCxnSpPr>
        <p:spPr bwMode="auto">
          <a:xfrm>
            <a:off x="179512" y="2564904"/>
            <a:ext cx="25202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22EE67D-C736-4D17-9864-D9C8686645D0}"/>
              </a:ext>
            </a:extLst>
          </p:cNvPr>
          <p:cNvCxnSpPr/>
          <p:nvPr/>
        </p:nvCxnSpPr>
        <p:spPr bwMode="auto">
          <a:xfrm>
            <a:off x="3311860" y="2575294"/>
            <a:ext cx="25202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0279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  <a:highlight>
                  <a:srgbClr val="C0C0C0"/>
                </a:highlight>
              </a:rPr>
              <a:t>Socket.accept()</a:t>
            </a:r>
            <a:r>
              <a:rPr lang="ko-KR" altLang="en-US" sz="3200">
                <a:solidFill>
                  <a:schemeClr val="tx1"/>
                </a:solidFill>
              </a:rPr>
              <a:t>의 시점 정리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8D162B4-3D43-4225-BF5E-0F7082789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35903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당시 둘다 답변을 들었다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0AE23E7-2A89-4F30-890F-19FEC0189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60" y="1743680"/>
            <a:ext cx="7092280" cy="482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4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같은 포트 번호</a:t>
            </a:r>
            <a:r>
              <a:rPr lang="en-US" altLang="ko-KR" sz="3200" b="1">
                <a:solidFill>
                  <a:schemeClr val="tx1"/>
                </a:solidFill>
              </a:rPr>
              <a:t>, </a:t>
            </a:r>
            <a:br>
              <a:rPr lang="en-US" altLang="ko-KR" sz="3200" b="1">
                <a:solidFill>
                  <a:schemeClr val="tx1"/>
                </a:solidFill>
              </a:rPr>
            </a:br>
            <a:r>
              <a:rPr lang="ko-KR" altLang="en-US" sz="3200" b="1">
                <a:solidFill>
                  <a:schemeClr val="tx1"/>
                </a:solidFill>
              </a:rPr>
              <a:t>여러 개 소켓의 의미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0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서버 애플리케이션의 구조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8D162B4-3D43-4225-BF5E-0F7082789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35903"/>
            <a:ext cx="35022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클라이언트들의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접속을 담당하는 소켓</a:t>
            </a: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24C36B-C5DA-4382-830A-9AB2F080F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07" y="2348608"/>
            <a:ext cx="750952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서버의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accept()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접속을 기다리는 소켓을 복제하여 각 클라이언트의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통신을 담당하는 소켓들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나눠진다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EDC7BF-9DAB-40B6-A97D-6E1AA39B0A0A}"/>
              </a:ext>
            </a:extLst>
          </p:cNvPr>
          <p:cNvSpPr/>
          <p:nvPr/>
        </p:nvSpPr>
        <p:spPr bwMode="auto">
          <a:xfrm>
            <a:off x="6247420" y="4018421"/>
            <a:ext cx="648072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>
                <a:cs typeface="Arial" panose="020B0604020202020204" pitchFamily="34" charset="0"/>
              </a:rPr>
              <a:t>통신</a:t>
            </a: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ABD5B8-4463-46B6-AE3A-114922C96CDB}"/>
              </a:ext>
            </a:extLst>
          </p:cNvPr>
          <p:cNvSpPr/>
          <p:nvPr/>
        </p:nvSpPr>
        <p:spPr bwMode="auto">
          <a:xfrm>
            <a:off x="4067944" y="4005064"/>
            <a:ext cx="648072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>
                <a:cs typeface="Arial" panose="020B0604020202020204" pitchFamily="34" charset="0"/>
              </a:rPr>
              <a:t>접속</a:t>
            </a:r>
            <a:endParaRPr lang="en-US" altLang="ko-KR" sz="1400"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>
                <a:cs typeface="Arial" panose="020B0604020202020204" pitchFamily="34" charset="0"/>
              </a:rPr>
              <a:t>소켓</a:t>
            </a: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02C592-D504-4180-B6FB-4EAFB931B16A}"/>
              </a:ext>
            </a:extLst>
          </p:cNvPr>
          <p:cNvSpPr/>
          <p:nvPr/>
        </p:nvSpPr>
        <p:spPr bwMode="auto">
          <a:xfrm>
            <a:off x="6399820" y="4170821"/>
            <a:ext cx="648072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>
                <a:cs typeface="Arial" panose="020B0604020202020204" pitchFamily="34" charset="0"/>
              </a:rPr>
              <a:t>통신</a:t>
            </a: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857B3A-1BB9-4E6E-817F-A83C4C95D0E3}"/>
              </a:ext>
            </a:extLst>
          </p:cNvPr>
          <p:cNvSpPr/>
          <p:nvPr/>
        </p:nvSpPr>
        <p:spPr bwMode="auto">
          <a:xfrm>
            <a:off x="6552220" y="4323221"/>
            <a:ext cx="648072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>
                <a:cs typeface="Arial" panose="020B0604020202020204" pitchFamily="34" charset="0"/>
              </a:rPr>
              <a:t>통신</a:t>
            </a:r>
            <a:endParaRPr lang="en-US" altLang="ko-KR" sz="1400"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소켓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D412F4-C4D4-44A8-AC10-6C53E69E926C}"/>
              </a:ext>
            </a:extLst>
          </p:cNvPr>
          <p:cNvSpPr/>
          <p:nvPr/>
        </p:nvSpPr>
        <p:spPr bwMode="auto">
          <a:xfrm>
            <a:off x="1511660" y="4018421"/>
            <a:ext cx="648072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소켓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F96B550-0039-470E-A951-0D986BB8590A}"/>
              </a:ext>
            </a:extLst>
          </p:cNvPr>
          <p:cNvSpPr/>
          <p:nvPr/>
        </p:nvSpPr>
        <p:spPr bwMode="auto">
          <a:xfrm>
            <a:off x="1664060" y="4170821"/>
            <a:ext cx="648072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소켓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BD5FA4-A7AB-4E3C-8B2A-EC366F88F02D}"/>
              </a:ext>
            </a:extLst>
          </p:cNvPr>
          <p:cNvSpPr/>
          <p:nvPr/>
        </p:nvSpPr>
        <p:spPr bwMode="auto">
          <a:xfrm>
            <a:off x="1816460" y="4323221"/>
            <a:ext cx="648072" cy="158417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소켓</a:t>
            </a:r>
          </a:p>
        </p:txBody>
      </p:sp>
    </p:spTree>
    <p:extLst>
      <p:ext uri="{BB962C8B-B14F-4D97-AF65-F5344CB8AC3E}">
        <p14:creationId xmlns:p14="http://schemas.microsoft.com/office/powerpoint/2010/main" val="3546150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같은 포트 번호</a:t>
            </a:r>
            <a:r>
              <a:rPr lang="en-US" altLang="ko-KR" sz="3200">
                <a:solidFill>
                  <a:schemeClr val="tx1"/>
                </a:solidFill>
              </a:rPr>
              <a:t>, </a:t>
            </a:r>
            <a:r>
              <a:rPr lang="ko-KR" altLang="en-US" sz="3200">
                <a:solidFill>
                  <a:schemeClr val="tx1"/>
                </a:solidFill>
              </a:rPr>
              <a:t>여러 개 소켓의 의미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55FBB6D9-94D9-4B14-82C0-E2E78AFAE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51" y="5311097"/>
            <a:ext cx="5468113" cy="10097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CDACFF-084A-4185-9EBD-77E9A292B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4867395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별 다른 소켓을 부여하는 기준이다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F750D9D-55D6-4305-83D6-97B0B6DD8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1715"/>
            <a:ext cx="9144000" cy="343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12294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10602</TotalTime>
  <Words>235</Words>
  <Application>Microsoft Office PowerPoint</Application>
  <PresentationFormat>화면 슬라이드 쇼(4:3)</PresentationFormat>
  <Paragraphs>79</Paragraphs>
  <Slides>14</Slides>
  <Notes>1</Notes>
  <HiddenSlides>0</HiddenSlides>
  <MMClips>2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-apple-system</vt:lpstr>
      <vt:lpstr>Arial Unicode MS</vt:lpstr>
      <vt:lpstr>맑은 고딕</vt:lpstr>
      <vt:lpstr>Arial</vt:lpstr>
      <vt:lpstr>Calibri</vt:lpstr>
      <vt:lpstr>Diseño predeterminado</vt:lpstr>
      <vt:lpstr>웹 서버</vt:lpstr>
      <vt:lpstr>목차</vt:lpstr>
      <vt:lpstr>PowerPoint 프레젠테이션</vt:lpstr>
      <vt:lpstr>Socket.accept()의 시점 정리</vt:lpstr>
      <vt:lpstr>Socket.accept()의 시점 정리</vt:lpstr>
      <vt:lpstr>Socket.accept()의 시점 정리</vt:lpstr>
      <vt:lpstr>PowerPoint 프레젠테이션</vt:lpstr>
      <vt:lpstr>서버 애플리케이션의 구조</vt:lpstr>
      <vt:lpstr>같은 포트 번호, 여러 개 소켓의 의미</vt:lpstr>
      <vt:lpstr>여러 개 소켓 처리 방식</vt:lpstr>
      <vt:lpstr>비동기 방식</vt:lpstr>
      <vt:lpstr>PowerPoint 프레젠테이션</vt:lpstr>
      <vt:lpstr>HTTP 버전별 특징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951</cp:revision>
  <dcterms:created xsi:type="dcterms:W3CDTF">2010-05-23T14:28:12Z</dcterms:created>
  <dcterms:modified xsi:type="dcterms:W3CDTF">2022-04-17T11:08:28Z</dcterms:modified>
</cp:coreProperties>
</file>