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95" r:id="rId4"/>
    <p:sldId id="283" r:id="rId5"/>
    <p:sldId id="293" r:id="rId6"/>
    <p:sldId id="294" r:id="rId7"/>
    <p:sldId id="28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5" autoAdjust="0"/>
    <p:restoredTop sz="66805" autoAdjust="0"/>
  </p:normalViewPr>
  <p:slideViewPr>
    <p:cSldViewPr snapToGrid="0">
      <p:cViewPr varScale="1">
        <p:scale>
          <a:sx n="57" d="100"/>
          <a:sy n="57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9FA8-164B-485B-89B7-5F2E0A35728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C78D-D063-4E8A-91D5-C467BE26F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4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59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3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7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85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8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 err="1"/>
              <a:t>DB_Index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9692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TCP/IP Layer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전송 계층의 역할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연결형 통신과 비연결형 통신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다중화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역다중화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궁금한것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가 없으면 어떤 문제가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C7871-199A-F648-5815-B4943840D64A}"/>
              </a:ext>
            </a:extLst>
          </p:cNvPr>
          <p:cNvSpPr txBox="1"/>
          <p:nvPr/>
        </p:nvSpPr>
        <p:spPr>
          <a:xfrm>
            <a:off x="732087" y="2111794"/>
            <a:ext cx="107278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대량의 데이터 중에서 필요한 것을 빨리 반환할 수 없다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대량의 데이터를 메모리 </a:t>
            </a:r>
            <a:r>
              <a:rPr lang="ko-KR" alt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내에서만으로는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감당이 불가능하다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장애가 발생했을 때 빠른 복구가 어렵다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병렬성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제어가 어렵다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데이터의 무결성을 보장하는 것은 어렵다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22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데이터베이스 설계 시 고려사항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E19772-36A5-A420-9AB9-0D1F2DBD7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43" y="2063858"/>
            <a:ext cx="11911913" cy="394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2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C7871-199A-F648-5815-B4943840D64A}"/>
              </a:ext>
            </a:extLst>
          </p:cNvPr>
          <p:cNvSpPr txBox="1"/>
          <p:nvPr/>
        </p:nvSpPr>
        <p:spPr>
          <a:xfrm>
            <a:off x="1463615" y="2951946"/>
            <a:ext cx="9264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데이터 베이스 시스템에서 하나의 논리적 기능을 정상적으로 수행하기 위한 작업의 기본 단위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4650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트랜잭션의 특성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3F1AFA-E2E6-DE83-E38F-963B7F2AB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72" y="1445868"/>
            <a:ext cx="11614456" cy="466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1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인덱스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833728-CFD3-ACE9-3595-153AA97E9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1" y="3310465"/>
            <a:ext cx="7663757" cy="30226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31FFBD-B43D-073C-8673-23BE555FF5FA}"/>
              </a:ext>
            </a:extLst>
          </p:cNvPr>
          <p:cNvSpPr txBox="1"/>
          <p:nvPr/>
        </p:nvSpPr>
        <p:spPr>
          <a:xfrm>
            <a:off x="641231" y="1901113"/>
            <a:ext cx="9264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데이터를 빠르게 찾을 수 있는 수단</a:t>
            </a:r>
            <a:r>
              <a:rPr lang="en-US" altLang="ko-KR" sz="2800" dirty="0"/>
              <a:t>, </a:t>
            </a:r>
            <a:r>
              <a:rPr lang="ko-KR" altLang="en-US" sz="2800" dirty="0"/>
              <a:t>테이블에 대한 조회 속도를 높여주는 자료구조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2120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101</Words>
  <Application>Microsoft Office PowerPoint</Application>
  <PresentationFormat>와이드스크린</PresentationFormat>
  <Paragraphs>34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DB_Index</vt:lpstr>
      <vt:lpstr>목차</vt:lpstr>
      <vt:lpstr>DB가 없으면 어떤 문제가 있을까?</vt:lpstr>
      <vt:lpstr>데이터베이스 설계 시 고려사항</vt:lpstr>
      <vt:lpstr>트랜잭션</vt:lpstr>
      <vt:lpstr>트랜잭션의 특성</vt:lpstr>
      <vt:lpstr>인덱스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18</cp:revision>
  <dcterms:created xsi:type="dcterms:W3CDTF">2022-01-06T05:20:31Z</dcterms:created>
  <dcterms:modified xsi:type="dcterms:W3CDTF">2022-05-18T10:55:38Z</dcterms:modified>
</cp:coreProperties>
</file>