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56" r:id="rId3"/>
    <p:sldId id="257" r:id="rId4"/>
    <p:sldId id="258" r:id="rId5"/>
    <p:sldId id="282" r:id="rId6"/>
    <p:sldId id="283" r:id="rId7"/>
    <p:sldId id="284" r:id="rId8"/>
    <p:sldId id="285" r:id="rId9"/>
    <p:sldId id="281" r:id="rId10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2C16"/>
    <a:srgbClr val="0C788E"/>
    <a:srgbClr val="006666"/>
    <a:srgbClr val="54381C"/>
    <a:srgbClr val="A50021"/>
    <a:srgbClr val="FFFFA3"/>
    <a:srgbClr val="E6E6C4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4" autoAdjust="0"/>
    <p:restoredTop sz="85990" autoAdjust="0"/>
  </p:normalViewPr>
  <p:slideViewPr>
    <p:cSldViewPr>
      <p:cViewPr varScale="1">
        <p:scale>
          <a:sx n="84" d="100"/>
          <a:sy n="84" d="100"/>
        </p:scale>
        <p:origin x="60" y="6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A5395-7299-4714-9E5C-8983F2B9A6E7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C8A8A-C00E-495C-AA78-E91BBCD52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63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F55E3B-3DF8-4A16-8944-D5A94FBBD9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DD20159-A0BA-495C-8108-651A7FAD7A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7ADAC9-FE11-4330-94DA-8439C21C79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0EE45-7D7C-4B5A-9FB6-C6B2E68CBD8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7706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108C4-BC12-4A03-874C-05FC53BD9A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D6B327-54C8-4929-8438-BB9045F322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CD6A79-FCC9-4CDE-A087-49C420157A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58745-3DDE-4D1E-ADD3-67D7266AC20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418484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578211F-58F0-4106-87F7-06DF82512F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35E3E3-86B0-4A55-BBB6-66929176CF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B33EC8-BBFF-4E5D-956D-F6BA852977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0E4FB-8665-4602-B2DA-7D513720DAE3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451821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23F362C-6383-4015-9D75-95008838F6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5CE130C-1E01-47FC-B7C8-7D5DB3EE55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2FB49DC-430A-4FDF-A6AA-555F8C6C37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B25D22-DF67-49E0-A626-335A5FC0DD3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097653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F6BAAFA-2A3C-4CD3-ADEB-5E76237352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C28D627-9598-4425-A1E1-F433BD484E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4BA505-6268-48F6-BBC7-B0B1AAD172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1FBC8D-EB96-4E7E-AE89-4D5F4DFD7093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865870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0F3D976-C72A-45DE-928C-E7C2C05AA8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DEF84B9-19FA-4457-AC3C-22C18FCC47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18DA5E5-0288-41C1-BF71-C73B4ECB8D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5D51C5-8527-42D0-B64B-DC2355874C83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4274783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179C67-3138-458B-A6BA-0244B9F869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FDE69B-02B2-48EF-BA72-C9F4B93E46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FA0B30-3C71-419D-BB94-01BAE7499B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4F913A-CC88-4829-967F-5823F705B97A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565515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46F1B72-99B1-4C6B-AB95-BEFC4AB782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B902075-6242-4A4A-806E-59924AA7DF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7B14464-8E08-4D2F-B3E5-4344C3D35E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A192F6-CCEC-49D5-8B88-9457A6A7FEAB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115862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907E3C8-B660-4EE9-A5D4-1705EEA026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C1E4FC0-F039-484B-A074-48A1C0F029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CCEFDFB-7AD9-4D53-8A73-65C22CFAA3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26DDE8-E473-47B2-BE02-0120D8B0B1A3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4937230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9B22E52-AA88-40A1-BFCD-EAFC574994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1288C9C-8C14-4B5B-942B-726E11B61E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CC04485-A7F3-42EA-9DC5-E0DF0BE705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6E879D-1B16-4CAA-B2B5-FCAD1049966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2393331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85D3AC-7D6A-483D-933D-D5C5261B37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A33CCE-4D1E-44A4-A197-6D1332DCA4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5DC079-38D1-4D4E-AC2C-CD16641C19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DB2BAA-EAB6-4985-B6A1-8574D1F189E6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29369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CB336C1-85A2-4D4E-99FD-7D4A235404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1E8403-61BF-41EA-8EDA-DD78B7169C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55A75A-F390-4DBB-BCC5-483619DE96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B1879-CF79-4990-A91C-135D879F3EC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0359551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3963CB-D56B-43EB-BE79-0E8E53E97D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CC696F-0F7B-433D-87E6-AB9584D59A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8B5E31-B6A1-426B-AAEE-04FC16AF26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65BF51-EE06-4D7A-840F-7C43288C107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6708204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3EA2C19-5957-4D20-BAE4-70DEFDFAB7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2F1875A-C7B9-48BE-A9FD-39B796195A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238001E-63EF-4613-9E28-37CDEEEFB5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7113D9-CB16-4F35-BF00-68104BE787C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143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CB8F01E-A5F8-4B33-9D3E-6FD0C76CE0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DDC4E05-C912-4E9B-AF7D-B1464CABE9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5C7B714-25EB-47BF-9DFF-AC8E78902D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7F1BB-5DEC-4E2A-94B8-0D5A83CD3801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4235226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EA61B0A-64B6-485E-83A4-ED995CE976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DB8295B-07FF-4D61-89CE-A287BA53F4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5594D7-4172-42B3-9C6F-CFB465EF0A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206E2-F16F-4900-8D24-1CA3EA70EF76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22205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797968-A51E-4A66-B382-E7DE8F4588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B21502-E721-44E2-B078-FC01AC75AE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320F63-6E21-4FF9-9B53-7B63745A4F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A90F1-A6AF-4874-8C71-912A34175A6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07154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FB71133-DD5C-453D-8B52-9D9455CCA9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4767E60-DAB1-4C86-947B-F6948FD59A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2892975-BFF1-4563-9267-B8FF7A6205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FB7D1-A848-4028-8B74-B60EB95800F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32159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0D50240-9B8E-4022-8CCC-F8B3F8C9E7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6C38716-C203-4FFE-B6B4-A73E194C6E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95B933B-DC05-4519-8BEC-13BFAD2F7B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5735C-C612-4791-B260-E37C88CB1D7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40138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600DB60-D75C-4A30-A126-C461ED030A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088883F-C7F7-45E9-928A-B1C7CE9943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407B3EE-D7CA-47ED-A337-64EAB0E5FF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04F5B-0F89-446A-8163-735CAA7DE0D1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0534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730E6D-6660-438E-8A70-E5CED28019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6D853F-3131-4FF1-959A-961F614CC8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EEBFBD-08BE-4879-89AE-651BB13A59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88728-38D1-4468-9C22-B30548C78D9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82349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5E4A6-F7E0-434B-9916-8AC9AC0021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185224-C91F-40AB-B560-4E186D8EAA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3F6408-47BF-4A2B-9B51-F2241025DF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3A540-74DA-4C0D-8F04-394ACB38983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6299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286C3E1-12EA-43DC-9556-402F208030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84AC42B-658F-493A-AEE9-013ECF64F8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modificar el estilo de texto del patrón</a:t>
            </a:r>
          </a:p>
          <a:p>
            <a:pPr lvl="1"/>
            <a:r>
              <a:rPr lang="es-ES" altLang="ko-KR"/>
              <a:t>Segundo nivel</a:t>
            </a:r>
          </a:p>
          <a:p>
            <a:pPr lvl="2"/>
            <a:r>
              <a:rPr lang="es-ES" altLang="ko-KR"/>
              <a:t>Tercer nivel</a:t>
            </a:r>
          </a:p>
          <a:p>
            <a:pPr lvl="3"/>
            <a:r>
              <a:rPr lang="es-ES" altLang="ko-KR"/>
              <a:t>Cuarto nivel</a:t>
            </a:r>
          </a:p>
          <a:p>
            <a:pPr lvl="4"/>
            <a:r>
              <a:rPr lang="es-ES" altLang="ko-KR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AFFE427-9C9E-4E73-9181-7D9B6605B3B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F1F211C-C676-41A0-9C56-AC33A9594B4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A1CB7B2-6DED-4BA9-BFCE-07F531252B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B992C9C-ADBC-4066-B9B0-8C5F095D9B2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8F58A8B-2FDA-45E8-8046-271349F7F0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cambiar el estilo de título	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AE14BE63-0987-49A1-9533-525AE7537F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modificar el estilo de texto del patrón</a:t>
            </a:r>
          </a:p>
          <a:p>
            <a:pPr lvl="1"/>
            <a:r>
              <a:rPr lang="es-ES" altLang="ko-KR"/>
              <a:t>Segundo nivel</a:t>
            </a:r>
          </a:p>
          <a:p>
            <a:pPr lvl="2"/>
            <a:r>
              <a:rPr lang="es-ES" altLang="ko-KR"/>
              <a:t>Tercer nivel</a:t>
            </a:r>
          </a:p>
          <a:p>
            <a:pPr lvl="3"/>
            <a:r>
              <a:rPr lang="es-ES" altLang="ko-KR"/>
              <a:t>Cuarto nivel</a:t>
            </a:r>
          </a:p>
          <a:p>
            <a:pPr lvl="4"/>
            <a:r>
              <a:rPr lang="es-ES" altLang="ko-KR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1D92655-898C-4D31-93AA-AAA02283304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CC37DBF-38F5-4AB6-8405-C012A929DA2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1F1F95B-6A64-46EA-A569-9C6DEABBBCC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EB5A742-7A7C-4C33-BEC3-C0F2661FD8E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맑은 고딕" panose="020B0503020000020004" pitchFamily="50" charset="-127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91352" y="799217"/>
            <a:ext cx="2200313" cy="2506881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74" name="Rectangle 150">
            <a:extLst>
              <a:ext uri="{FF2B5EF4-FFF2-40B4-BE49-F238E27FC236}">
                <a16:creationId xmlns:a16="http://schemas.microsoft.com/office/drawing/2014/main" id="{2464B286-3D7A-4D77-BDD7-CD41CEB6D77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25214" y="1204108"/>
            <a:ext cx="2002054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ko-KR" altLang="en-US" sz="2800" b="1">
                <a:solidFill>
                  <a:srgbClr val="FFFFFF"/>
                </a:solidFill>
                <a:latin typeface="+mj-lt"/>
                <a:ea typeface="+mj-ea"/>
              </a:rPr>
              <a:t>추상화</a:t>
            </a:r>
            <a:endParaRPr lang="en-US" altLang="ko-KR" sz="28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75" name="Rectangle 169">
            <a:extLst>
              <a:ext uri="{FF2B5EF4-FFF2-40B4-BE49-F238E27FC236}">
                <a16:creationId xmlns:a16="http://schemas.microsoft.com/office/drawing/2014/main" id="{36E9C233-E2FA-46B1-820C-BA46E407F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213" y="3355130"/>
            <a:ext cx="2002055" cy="24273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indent="-22860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+mn-lt"/>
                <a:ea typeface="+mn-ea"/>
                <a:cs typeface="+mn-cs"/>
              </a:rPr>
              <a:t>김용기</a:t>
            </a:r>
            <a:endParaRPr lang="en-US" altLang="ko-KR" sz="1400" b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FD53862-0776-4AA3-86C4-0BC6334FAD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782638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b="1">
                <a:solidFill>
                  <a:schemeClr val="tx1"/>
                </a:solidFill>
                <a:latin typeface="+mj-lt"/>
              </a:rPr>
              <a:t>목차</a:t>
            </a:r>
            <a:endParaRPr lang="ko-KR" altLang="ko-KR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D6E38F-67C6-4D32-BE9F-E429401EB814}"/>
              </a:ext>
            </a:extLst>
          </p:cNvPr>
          <p:cNvSpPr txBox="1"/>
          <p:nvPr/>
        </p:nvSpPr>
        <p:spPr>
          <a:xfrm>
            <a:off x="606082" y="1607447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1A5D02A-176E-40D7-8B76-34F612FFE686}"/>
              </a:ext>
            </a:extLst>
          </p:cNvPr>
          <p:cNvGrpSpPr/>
          <p:nvPr/>
        </p:nvGrpSpPr>
        <p:grpSpPr>
          <a:xfrm>
            <a:off x="2422182" y="1556792"/>
            <a:ext cx="7918450" cy="806150"/>
            <a:chOff x="2422182" y="2274905"/>
            <a:chExt cx="7918450" cy="80615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A97B0EC-4BAA-4CBF-84A6-1634AFC85EB6}"/>
                </a:ext>
              </a:extLst>
            </p:cNvPr>
            <p:cNvSpPr txBox="1"/>
            <p:nvPr/>
          </p:nvSpPr>
          <p:spPr>
            <a:xfrm>
              <a:off x="2422182" y="2274905"/>
              <a:ext cx="324201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서양철학의 사고방식과 </a:t>
              </a: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OOP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1A63D0F-4C9A-410E-975C-62B2C3A07A95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F3F373E-B8C0-4C09-8A66-88CBAB766589}"/>
              </a:ext>
            </a:extLst>
          </p:cNvPr>
          <p:cNvSpPr txBox="1"/>
          <p:nvPr/>
        </p:nvSpPr>
        <p:spPr>
          <a:xfrm>
            <a:off x="606082" y="3698233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7C93E0-7498-4F61-8085-682D21ECB41B}"/>
              </a:ext>
            </a:extLst>
          </p:cNvPr>
          <p:cNvGrpSpPr/>
          <p:nvPr/>
        </p:nvGrpSpPr>
        <p:grpSpPr>
          <a:xfrm>
            <a:off x="2422182" y="3647578"/>
            <a:ext cx="7918450" cy="806150"/>
            <a:chOff x="2422182" y="3226399"/>
            <a:chExt cx="7918450" cy="80615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0B0F5E6-5216-43FD-89A6-27C842D8D1EC}"/>
                </a:ext>
              </a:extLst>
            </p:cNvPr>
            <p:cNvSpPr txBox="1"/>
            <p:nvPr/>
          </p:nvSpPr>
          <p:spPr>
            <a:xfrm>
              <a:off x="2422182" y="3226399"/>
              <a:ext cx="327025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추상화</a:t>
              </a: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(Abstraction)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D0D554B-A9E0-4B92-A64F-290E936627CC}"/>
                </a:ext>
              </a:extLst>
            </p:cNvPr>
            <p:cNvSpPr txBox="1"/>
            <p:nvPr/>
          </p:nvSpPr>
          <p:spPr>
            <a:xfrm>
              <a:off x="2422182" y="3724772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7BA5C555-CE78-4B70-9C68-1B2538C400F5}"/>
              </a:ext>
            </a:extLst>
          </p:cNvPr>
          <p:cNvSpPr txBox="1"/>
          <p:nvPr/>
        </p:nvSpPr>
        <p:spPr>
          <a:xfrm>
            <a:off x="606580" y="4676655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4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1F81AFC-33AE-463D-BEEC-03783BFC9279}"/>
              </a:ext>
            </a:extLst>
          </p:cNvPr>
          <p:cNvGrpSpPr/>
          <p:nvPr/>
        </p:nvGrpSpPr>
        <p:grpSpPr>
          <a:xfrm>
            <a:off x="2422680" y="4626000"/>
            <a:ext cx="7918450" cy="806150"/>
            <a:chOff x="2422680" y="4204821"/>
            <a:chExt cx="7918450" cy="80615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7AD9E96-3343-4E3A-8A84-1271AB74D742}"/>
                </a:ext>
              </a:extLst>
            </p:cNvPr>
            <p:cNvSpPr txBox="1"/>
            <p:nvPr/>
          </p:nvSpPr>
          <p:spPr>
            <a:xfrm>
              <a:off x="2422680" y="4204821"/>
              <a:ext cx="327025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번외 </a:t>
              </a: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(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스터디 회고</a:t>
              </a: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)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EEF72DF-1059-44B3-900A-8DA80408FBB6}"/>
                </a:ext>
              </a:extLst>
            </p:cNvPr>
            <p:cNvSpPr txBox="1"/>
            <p:nvPr/>
          </p:nvSpPr>
          <p:spPr>
            <a:xfrm>
              <a:off x="2422680" y="4703194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85DC57C-15E1-4375-9123-44DA6983D19B}"/>
              </a:ext>
            </a:extLst>
          </p:cNvPr>
          <p:cNvSpPr txBox="1"/>
          <p:nvPr/>
        </p:nvSpPr>
        <p:spPr>
          <a:xfrm>
            <a:off x="606082" y="2652840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6D640A6-378B-488F-85B5-FB6C03887D38}"/>
              </a:ext>
            </a:extLst>
          </p:cNvPr>
          <p:cNvGrpSpPr/>
          <p:nvPr/>
        </p:nvGrpSpPr>
        <p:grpSpPr>
          <a:xfrm>
            <a:off x="2422182" y="2602185"/>
            <a:ext cx="7918450" cy="806150"/>
            <a:chOff x="2422182" y="2274905"/>
            <a:chExt cx="7918450" cy="80615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675FBE-FD2F-444D-A823-B907840CAA40}"/>
                </a:ext>
              </a:extLst>
            </p:cNvPr>
            <p:cNvSpPr txBox="1"/>
            <p:nvPr/>
          </p:nvSpPr>
          <p:spPr>
            <a:xfrm>
              <a:off x="2422182" y="2274905"/>
              <a:ext cx="324201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분류 </a:t>
              </a: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(Classification)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BB49F95-719B-40E6-952B-1AB6FEE97461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0F868B1-AB08-4E93-B247-B8DF4D3C166F}"/>
              </a:ext>
            </a:extLst>
          </p:cNvPr>
          <p:cNvSpPr txBox="1"/>
          <p:nvPr/>
        </p:nvSpPr>
        <p:spPr>
          <a:xfrm>
            <a:off x="2422182" y="6175137"/>
            <a:ext cx="791845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>
                <a:solidFill>
                  <a:schemeClr val="tx1"/>
                </a:solidFill>
              </a:rPr>
              <a:t>서양철학의 사고방식과 </a:t>
            </a:r>
            <a:r>
              <a:rPr lang="en-US" altLang="ko-KR">
                <a:solidFill>
                  <a:schemeClr val="tx1"/>
                </a:solidFill>
              </a:rPr>
              <a:t>OOP</a:t>
            </a:r>
            <a:endParaRPr lang="ko-KR" altLang="ko-KR" sz="320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02794B-8E20-43EA-99C8-F34F90B18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444" y="1479759"/>
            <a:ext cx="399644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추상적</a:t>
            </a:r>
            <a:endParaRPr lang="en-US" altLang="ko-KR" sz="18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chair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EACEBC2-62D7-4388-A529-20F4E3EA2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538" y="1475165"/>
            <a:ext cx="399644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구체적</a:t>
            </a:r>
            <a:r>
              <a:rPr lang="en-US" altLang="ko-KR" sz="1800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a chair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2A2981-A9B0-42A2-B271-1BE107A0F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833" y="4131746"/>
            <a:ext cx="802833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프로그래밍적으로 서술한다면</a:t>
            </a:r>
            <a: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8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코드상으로 존재하는</a:t>
            </a:r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Chair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</a:t>
            </a:r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추상적</a:t>
            </a:r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메모리로 </a:t>
            </a:r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구체적</a:t>
            </a:r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인스턴스화 된다</a:t>
            </a:r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A36AE50-05D9-4A3F-A6FC-8BA5F8476B1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76672"/>
            <a:ext cx="8229600" cy="1295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분류 </a:t>
            </a:r>
            <a:r>
              <a:rPr lang="en-US" altLang="ko-KR" sz="3200">
                <a:solidFill>
                  <a:schemeClr val="tx1"/>
                </a:solidFill>
              </a:rPr>
              <a:t>(Classification)</a:t>
            </a:r>
            <a:endParaRPr lang="ko-KR" altLang="ko-KR" sz="3200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5EBF773-EAAC-4D7B-92F5-7072048F85E3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E0802C7-ECEF-4497-8BDC-A2747666A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1556792"/>
            <a:ext cx="82296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앞선 사고방식은 </a:t>
            </a:r>
            <a: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분류</a:t>
            </a:r>
            <a: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란 개념으로 정립된다</a:t>
            </a:r>
            <a: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8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분류란</a:t>
            </a:r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「개체의 속성이 동일한 경우 개체 그룹이 같은 범주에 속한다」이다</a:t>
            </a:r>
            <a:endParaRPr lang="en-US" altLang="ko-KR" sz="18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5085BD-80EA-422C-88D0-DB05C2E9C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833" y="4131746"/>
            <a:ext cx="802833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프로그래밍적으로 서술한다면</a:t>
            </a:r>
            <a: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8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프로퍼티가 유사한 객체가 있다면 일반화 과정을 통해 클래스로 추상화한다</a:t>
            </a:r>
            <a:endParaRPr lang="en-US" altLang="ko-KR" sz="18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1549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A36AE50-05D9-4A3F-A6FC-8BA5F8476B1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76672"/>
            <a:ext cx="8229600" cy="1295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추상화 </a:t>
            </a:r>
            <a:r>
              <a:rPr lang="en-US" altLang="ko-KR" sz="3200">
                <a:solidFill>
                  <a:schemeClr val="tx1"/>
                </a:solidFill>
              </a:rPr>
              <a:t>(Abstraction)</a:t>
            </a:r>
            <a:endParaRPr lang="ko-KR" altLang="ko-KR" sz="3200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5EBF773-EAAC-4D7B-92F5-7072048F85E3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E0802C7-ECEF-4497-8BDC-A2747666A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1556792"/>
            <a:ext cx="8229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분류의 이점을 본 프로그래밍 경험이 있다면</a:t>
            </a:r>
            <a: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`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나만의 프로토콜 설계</a:t>
            </a:r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`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</a:t>
            </a:r>
            <a:endParaRPr lang="en-US" altLang="ko-KR" sz="18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8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352F31-9541-419B-925D-CB60BC77B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32" y="1942414"/>
            <a:ext cx="3419952" cy="491558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BDBFA7E-F0C8-4676-8ED8-4B1239138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726" y="2408339"/>
            <a:ext cx="3528392" cy="342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133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A36AE50-05D9-4A3F-A6FC-8BA5F8476B1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76672"/>
            <a:ext cx="8229600" cy="1295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번외</a:t>
            </a:r>
            <a:r>
              <a:rPr lang="en-US" altLang="ko-KR" sz="3200">
                <a:solidFill>
                  <a:schemeClr val="tx1"/>
                </a:solidFill>
              </a:rPr>
              <a:t>: </a:t>
            </a:r>
            <a:r>
              <a:rPr lang="ko-KR" altLang="en-US" sz="3200">
                <a:solidFill>
                  <a:schemeClr val="tx1"/>
                </a:solidFill>
              </a:rPr>
              <a:t>상속의 한계</a:t>
            </a:r>
            <a:endParaRPr lang="ko-KR" altLang="ko-KR" sz="3200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5EBF773-EAAC-4D7B-92F5-7072048F85E3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E0802C7-ECEF-4497-8BDC-A2747666A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1556792"/>
            <a:ext cx="27964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분류가 유연성이 없다</a:t>
            </a:r>
            <a: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1888E2-4550-4F5E-A3B8-D5A7906BF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1385120"/>
            <a:ext cx="5075048" cy="42041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B7AEE1-B31C-42A5-90C8-946C48BD0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2240994"/>
            <a:ext cx="2796452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</a:t>
            </a:r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(species)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이라는 분류 매커니즘이 아닌</a:t>
            </a:r>
            <a:endParaRPr lang="en-US" altLang="ko-KR" sz="18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다른 분류 매커니즘이 필요할때 </a:t>
            </a:r>
            <a:endParaRPr lang="en-US" altLang="ko-KR" sz="18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돌고래라는 개체를 매커니즘마다 계속 만들어야하나</a:t>
            </a:r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21405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A36AE50-05D9-4A3F-A6FC-8BA5F8476B1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76672"/>
            <a:ext cx="8229600" cy="1295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번외</a:t>
            </a:r>
            <a:r>
              <a:rPr lang="en-US" altLang="ko-KR" sz="3200">
                <a:solidFill>
                  <a:schemeClr val="tx1"/>
                </a:solidFill>
              </a:rPr>
              <a:t>: </a:t>
            </a:r>
            <a:r>
              <a:rPr lang="ko-KR" altLang="en-US" sz="3200">
                <a:solidFill>
                  <a:schemeClr val="tx1"/>
                </a:solidFill>
              </a:rPr>
              <a:t>위임</a:t>
            </a:r>
            <a:r>
              <a:rPr lang="en-US" altLang="ko-KR" sz="3200">
                <a:solidFill>
                  <a:schemeClr val="tx1"/>
                </a:solidFill>
              </a:rPr>
              <a:t>(Delegation)</a:t>
            </a:r>
            <a:r>
              <a:rPr lang="ko-KR" altLang="en-US" sz="3200">
                <a:solidFill>
                  <a:schemeClr val="tx1"/>
                </a:solidFill>
              </a:rPr>
              <a:t>으로 극복</a:t>
            </a:r>
            <a:endParaRPr lang="ko-KR" altLang="ko-KR" sz="3200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5EBF773-EAAC-4D7B-92F5-7072048F85E3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Rectangle 150">
            <a:extLst>
              <a:ext uri="{FF2B5EF4-FFF2-40B4-BE49-F238E27FC236}">
                <a16:creationId xmlns:a16="http://schemas.microsoft.com/office/drawing/2014/main" id="{08F9ED0C-82E4-4942-AF34-A0317CA817E9}"/>
              </a:ext>
            </a:extLst>
          </p:cNvPr>
          <p:cNvSpPr txBox="1">
            <a:spLocks noChangeArrowheads="1"/>
          </p:cNvSpPr>
          <p:nvPr/>
        </p:nvSpPr>
        <p:spPr>
          <a:xfrm>
            <a:off x="2159793" y="2781300"/>
            <a:ext cx="4824413" cy="647700"/>
          </a:xfrm>
          <a:prstGeom prst="rect">
            <a:avLst/>
          </a:prstGeom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  <a:ea typeface="굴림" panose="020B0600000101010101" pitchFamily="50" charset="-127"/>
              </a:rPr>
              <a:t>코드로 이동</a:t>
            </a:r>
            <a:endParaRPr lang="es-ES" altLang="ko-KR" sz="3200" b="1">
              <a:solidFill>
                <a:schemeClr val="tx1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5346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50">
            <a:extLst>
              <a:ext uri="{FF2B5EF4-FFF2-40B4-BE49-F238E27FC236}">
                <a16:creationId xmlns:a16="http://schemas.microsoft.com/office/drawing/2014/main" id="{48FF02BB-2D6E-499F-937F-8D63FC7D4E2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159793" y="2781300"/>
            <a:ext cx="4824413" cy="647700"/>
          </a:xfrm>
        </p:spPr>
        <p:txBody>
          <a:bodyPr anchor="ctr"/>
          <a:lstStyle/>
          <a:p>
            <a:pPr eaLnBrk="1" hangingPunct="1"/>
            <a:r>
              <a:rPr lang="es-ES" altLang="ko-KR" sz="3200" b="1">
                <a:solidFill>
                  <a:schemeClr val="tx1"/>
                </a:solidFill>
                <a:ea typeface="굴림" panose="020B0600000101010101" pitchFamily="50" charset="-127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프로젝트관리론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9039</TotalTime>
  <Words>145</Words>
  <Application>Microsoft Office PowerPoint</Application>
  <PresentationFormat>화면 슬라이드 쇼(4:3)</PresentationFormat>
  <Paragraphs>38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Calibri</vt:lpstr>
      <vt:lpstr>Diseño predeterminado</vt:lpstr>
      <vt:lpstr>1_Diseño predeterminado</vt:lpstr>
      <vt:lpstr>추상화</vt:lpstr>
      <vt:lpstr>목차</vt:lpstr>
      <vt:lpstr>서양철학의 사고방식과 OOP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김용기</cp:lastModifiedBy>
  <cp:revision>881</cp:revision>
  <dcterms:created xsi:type="dcterms:W3CDTF">2010-05-23T14:28:12Z</dcterms:created>
  <dcterms:modified xsi:type="dcterms:W3CDTF">2021-12-16T02:40:08Z</dcterms:modified>
</cp:coreProperties>
</file>