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82" r:id="rId6"/>
    <p:sldId id="283" r:id="rId7"/>
    <p:sldId id="284" r:id="rId8"/>
    <p:sldId id="285" r:id="rId9"/>
    <p:sldId id="281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4" autoAdjust="0"/>
    <p:restoredTop sz="85990" autoAdjust="0"/>
  </p:normalViewPr>
  <p:slideViewPr>
    <p:cSldViewPr>
      <p:cViewPr varScale="1">
        <p:scale>
          <a:sx n="100" d="100"/>
          <a:sy n="100" d="100"/>
        </p:scale>
        <p:origin x="3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3F362C-6383-4015-9D75-95008838F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CE130C-1E01-47FC-B7C8-7D5DB3EE5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FB49DC-430A-4FDF-A6AA-555F8C6C37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5D22-DF67-49E0-A626-335A5FC0DD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9765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6BAAFA-2A3C-4CD3-ADEB-5E7623735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28D627-9598-4425-A1E1-F433BD484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4BA505-6268-48F6-BBC7-B0B1AAD17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FBC8D-EB96-4E7E-AE89-4D5F4DFD709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86587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F3D976-C72A-45DE-928C-E7C2C05AA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EF84B9-19FA-4457-AC3C-22C18FCC4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8DA5E5-0288-41C1-BF71-C73B4ECB8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D51C5-8527-42D0-B64B-DC2355874C8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747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79C67-3138-458B-A6BA-0244B9F86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DE69B-02B2-48EF-BA72-C9F4B93E4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A0B30-3C71-419D-BB94-01BAE7499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913A-CC88-4829-967F-5823F705B97A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56551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6F1B72-99B1-4C6B-AB95-BEFC4AB78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902075-6242-4A4A-806E-59924AA7D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B14464-8E08-4D2F-B3E5-4344C3D35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92F6-CCEC-49D5-8B88-9457A6A7FEAB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11586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07E3C8-B660-4EE9-A5D4-1705EEA02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1E4FC0-F039-484B-A074-48A1C0F02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EFDFB-7AD9-4D53-8A73-65C22CFAA3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6DDE8-E473-47B2-BE02-0120D8B0B1A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9372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B22E52-AA88-40A1-BFCD-EAFC57499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288C9C-8C14-4B5B-942B-726E11B61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C04485-A7F3-42EA-9DC5-E0DF0BE70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E879D-1B16-4CAA-B2B5-FCAD1049966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3933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5D3AC-7D6A-483D-933D-D5C5261B3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33CCE-4D1E-44A4-A197-6D1332DCA4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DC079-38D1-4D4E-AC2C-CD16641C1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B2BAA-EAB6-4985-B6A1-8574D1F189E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936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963CB-D56B-43EB-BE79-0E8E53E97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C696F-0F7B-433D-87E6-AB9584D59A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B5E31-B6A1-426B-AAEE-04FC16AF2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5BF51-EE06-4D7A-840F-7C43288C107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67082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EA2C19-5957-4D20-BAE4-70DEFDFAB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1875A-C7B9-48BE-A9FD-39B796195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38001E-63EF-4613-9E28-37CDEEEFB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113D9-CB16-4F35-BF00-68104BE787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4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B8F01E-A5F8-4B33-9D3E-6FD0C76CE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DC4E05-C912-4E9B-AF7D-B1464CABE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C7B714-25EB-47BF-9DFF-AC8E78902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F1BB-5DEC-4E2A-94B8-0D5A83CD380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352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8F58A8B-2FDA-45E8-8046-271349F7F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14BE63-0987-49A1-9533-525AE7537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D92655-898C-4D31-93AA-AAA0228330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C37DBF-38F5-4AB6-8405-C012A929DA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F1F95B-6A64-46EA-A569-9C6DEABBBC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B5A742-7A7C-4C33-BEC3-C0F2661FD8E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추상화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서양철학의 사고방식과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OOP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추상화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(Abstraction)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번외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스터디 회고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분류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(Classification)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>
                <a:solidFill>
                  <a:schemeClr val="tx1"/>
                </a:solidFill>
              </a:rPr>
              <a:t>서양철학의 사고방식과 </a:t>
            </a:r>
            <a:r>
              <a:rPr lang="en-US" altLang="ko-KR">
                <a:solidFill>
                  <a:schemeClr val="tx1"/>
                </a:solidFill>
              </a:rPr>
              <a:t>OOP</a:t>
            </a:r>
            <a:endParaRPr lang="ko-KR" altLang="ko-KR" sz="32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794B-8E20-43EA-99C8-F34F90B18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44" y="1479759"/>
            <a:ext cx="399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추상적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chair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ACEBC2-62D7-4388-A529-20F4E3EA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538" y="1475165"/>
            <a:ext cx="399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</a:t>
            </a: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a chair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A2981-A9B0-42A2-B271-1BE107A0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131746"/>
            <a:ext cx="80283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프로그래밍적으로 서술한다면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코드상으로 존재하는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Chair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추상적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메모리로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 된다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분류 </a:t>
            </a:r>
            <a:r>
              <a:rPr lang="en-US" altLang="ko-KR" sz="3200">
                <a:solidFill>
                  <a:schemeClr val="tx1"/>
                </a:solidFill>
              </a:rPr>
              <a:t>(Classification)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822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사고방식은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 개념으로 정립된다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분류란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「개체의 속성이 동일한 경우 개체 그룹이 같은 범주에 속한다」이다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085BD-80EA-422C-88D0-DB05C2E9C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131746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프로그래밍적으로 서술한다면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프로퍼티가 유사한 객체가 있다면 일반화 과정을 통해 클래스로 추상화한다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5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추상화 </a:t>
            </a:r>
            <a:r>
              <a:rPr lang="en-US" altLang="ko-KR" sz="3200">
                <a:solidFill>
                  <a:schemeClr val="tx1"/>
                </a:solidFill>
              </a:rPr>
              <a:t>(Abstraction)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분류의 이점을 본 프로그래밍 경험이 있다면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프로토콜 설계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52F31-9541-419B-925D-CB60BC77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2" y="1942414"/>
            <a:ext cx="3419952" cy="49155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DBFA7E-F0C8-4676-8ED8-4B123913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26" y="2408339"/>
            <a:ext cx="3528392" cy="34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번외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ko-KR" altLang="en-US" sz="3200">
                <a:solidFill>
                  <a:schemeClr val="tx1"/>
                </a:solidFill>
              </a:rPr>
              <a:t>상속의 한계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27964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분류가 유연성이 없다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888E2-4550-4F5E-A3B8-D5A7906B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85120"/>
            <a:ext cx="5075048" cy="4204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7AEE1-B31C-42A5-90C8-946C48BD0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240994"/>
            <a:ext cx="279645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(species)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분류 매커니즘이 아닌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분류 매커니즘이 필요할때 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돌고래라는 개체를 매커니즘마다 계속 만들어야하나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140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번외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ko-KR" altLang="en-US" sz="3200">
                <a:solidFill>
                  <a:schemeClr val="tx1"/>
                </a:solidFill>
              </a:rPr>
              <a:t>위임</a:t>
            </a:r>
            <a:r>
              <a:rPr lang="en-US" altLang="ko-KR" sz="3200">
                <a:solidFill>
                  <a:schemeClr val="tx1"/>
                </a:solidFill>
              </a:rPr>
              <a:t>(Delegation)</a:t>
            </a:r>
            <a:r>
              <a:rPr lang="ko-KR" altLang="en-US" sz="3200">
                <a:solidFill>
                  <a:schemeClr val="tx1"/>
                </a:solidFill>
              </a:rPr>
              <a:t>으로 극복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50">
            <a:extLst>
              <a:ext uri="{FF2B5EF4-FFF2-40B4-BE49-F238E27FC236}">
                <a16:creationId xmlns:a16="http://schemas.microsoft.com/office/drawing/2014/main" id="{08F9ED0C-82E4-4942-AF34-A0317CA817E9}"/>
              </a:ext>
            </a:extLst>
          </p:cNvPr>
          <p:cNvSpPr txBox="1">
            <a:spLocks noChangeArrowheads="1"/>
          </p:cNvSpPr>
          <p:nvPr/>
        </p:nvSpPr>
        <p:spPr>
          <a:xfrm>
            <a:off x="2159793" y="2781300"/>
            <a:ext cx="4824413" cy="6477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코드로 이동</a:t>
            </a:r>
            <a:endParaRPr lang="es-ES" altLang="ko-KR" sz="3200" b="1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34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50">
            <a:extLst>
              <a:ext uri="{FF2B5EF4-FFF2-40B4-BE49-F238E27FC236}">
                <a16:creationId xmlns:a16="http://schemas.microsoft.com/office/drawing/2014/main" id="{48FF02BB-2D6E-499F-937F-8D63FC7D4E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793" y="2781300"/>
            <a:ext cx="4824413" cy="647700"/>
          </a:xfrm>
        </p:spPr>
        <p:txBody>
          <a:bodyPr anchor="ctr"/>
          <a:lstStyle/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9039</TotalTime>
  <Words>145</Words>
  <Application>Microsoft Office PowerPoint</Application>
  <PresentationFormat>화면 슬라이드 쇼(4:3)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Malgun Gothic Semilight</vt:lpstr>
      <vt:lpstr>맑은 고딕</vt:lpstr>
      <vt:lpstr>Arial</vt:lpstr>
      <vt:lpstr>Calibri</vt:lpstr>
      <vt:lpstr>Diseño predeterminado</vt:lpstr>
      <vt:lpstr>1_Diseño predeterminado</vt:lpstr>
      <vt:lpstr>추상화</vt:lpstr>
      <vt:lpstr>목차</vt:lpstr>
      <vt:lpstr>서양철학의 사고방식과 OOP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882</cp:revision>
  <dcterms:created xsi:type="dcterms:W3CDTF">2010-05-23T14:28:12Z</dcterms:created>
  <dcterms:modified xsi:type="dcterms:W3CDTF">2021-12-16T04:00:42Z</dcterms:modified>
</cp:coreProperties>
</file>