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14" r:id="rId4"/>
    <p:sldId id="334" r:id="rId5"/>
    <p:sldId id="315" r:id="rId6"/>
    <p:sldId id="328" r:id="rId7"/>
    <p:sldId id="335" r:id="rId8"/>
    <p:sldId id="337" r:id="rId9"/>
    <p:sldId id="338" r:id="rId10"/>
    <p:sldId id="316" r:id="rId11"/>
    <p:sldId id="336" r:id="rId12"/>
    <p:sldId id="301" r:id="rId1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5122" autoAdjust="0"/>
  </p:normalViewPr>
  <p:slideViewPr>
    <p:cSldViewPr>
      <p:cViewPr varScale="1">
        <p:scale>
          <a:sx n="84" d="100"/>
          <a:sy n="84" d="100"/>
        </p:scale>
        <p:origin x="84" y="1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C8A8A-C00E-495C-AA78-E91BBCD525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9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66372" y="1204108"/>
            <a:ext cx="2319735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데이터베이스</a:t>
            </a:r>
            <a:b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필요성</a:t>
            </a:r>
            <a:b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&amp; </a:t>
            </a: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인덱스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0"/>
    </mc:Choice>
    <mc:Fallback xmlns="">
      <p:transition spd="slow" advTm="73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인덱스 사례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잘못된 인덱스 사용 사례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79928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고용자들에 대한 테이블에 성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(last_name),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(first_name)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순서로 찾아오려고 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순서에 맞게 멀티 칼럼 인덱스를 설정하는 것이 적절하다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2ECE7-8128-F780-C524-B4EF67801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095086"/>
            <a:ext cx="79928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레코드를 보유한 테이블에서 이러한 순서의 차이로 실습을 해본 결과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 사용할 시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669ms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성능에서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적절히 사용할 시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16ms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성능 향상 효과를 보았다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223A8B-DA38-E747-A307-2D44DE45F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33" y="2554399"/>
            <a:ext cx="6195734" cy="7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8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데이터베이스의 필요성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584011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599043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인덱스에 적합한 자료구조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잘못된 인덱스 사용 사례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"/>
    </mc:Choice>
    <mc:Fallback xmlns="">
      <p:transition spd="slow" advTm="5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데이터베이스의 필요성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"/>
    </mc:Choice>
    <mc:Fallback xmlns="">
      <p:transition spd="slow" advTm="66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엑셀로는 왜 충분하지 않지</a:t>
            </a:r>
            <a:r>
              <a:rPr lang="en-US" altLang="ko-KR" sz="3200">
                <a:solidFill>
                  <a:schemeClr val="tx1"/>
                </a:solidFill>
              </a:rPr>
              <a:t>?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4654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생활코딩에서 스크랩한 토론글을 인용했다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997A3FDC-8973-4248-9849-FC9436502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59167"/>
              </p:ext>
            </p:extLst>
          </p:nvPr>
        </p:nvGraphicFramePr>
        <p:xfrm>
          <a:off x="107504" y="1910822"/>
          <a:ext cx="8928994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419934566"/>
                    </a:ext>
                  </a:extLst>
                </a:gridCol>
                <a:gridCol w="3852429">
                  <a:extLst>
                    <a:ext uri="{9D8B030D-6E8A-4147-A177-3AD203B41FA5}">
                      <a16:colId xmlns:a16="http://schemas.microsoft.com/office/drawing/2014/main" val="434004477"/>
                    </a:ext>
                  </a:extLst>
                </a:gridCol>
                <a:gridCol w="3852429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엑셀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422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배포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수정시에 수정본을 여러명에게 배포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원본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사본 이원화로 구분의 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수정시에 누구나 최신버전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배포의 용이성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7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중앙집중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데이터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파일 단위로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누군가 파일을 열어서 작업하면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다른 사람은 읽기전용으로만 접근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서버 개념으로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여러명이 동시에 서버에 붙어서 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데이터 작업 처리가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2A8BCF-3260-A2C2-0CD3-A1B9F6014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4384571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대량의 데이터 중에서 필요한 것을 빨리 반환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2204A-B4A2-1364-9BB2-BBAA3D52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5012898"/>
            <a:ext cx="4752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장애가 발생했을 때 빠른 복구로 데이터 무결성 보장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10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인덱스에 적합한 자료구조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인덱스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799288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탐색에 대한 성능을 대폭 상승하는 방식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필드만 가지고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세부 항목을 가지고 있지 않다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E79B3-3277-E437-08B2-0DE8D674E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985304"/>
            <a:ext cx="79928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데이터를 탐색하기 위해 부등호를 사용할 수 있고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때문에 정렬을 요구한다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1E820-41D9-3028-92D2-9081149E5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105073"/>
            <a:ext cx="799288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좋은 경우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규모가 큰 테이블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작업이 자주 발생하지 않는 컬럼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중복도가 낮은 컬럼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247453-87EF-9AA3-353D-5CE871B5A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0" y="2753260"/>
            <a:ext cx="869753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5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인덱스에 적합한 자료구조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DD87522-2DFB-E0AD-08DE-1BC16BD5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33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9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B tree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E238ADAF-6B9C-01F4-D992-AB840E54D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15643"/>
              </p:ext>
            </p:extLst>
          </p:nvPr>
        </p:nvGraphicFramePr>
        <p:xfrm>
          <a:off x="107504" y="1358266"/>
          <a:ext cx="8928994" cy="554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419934566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434004477"/>
                    </a:ext>
                  </a:extLst>
                </a:gridCol>
                <a:gridCol w="4176466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</a:tblGrid>
              <a:tr h="41455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B-tree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B+tree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21695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457200" algn="l" latinLnBrk="1"/>
                      <a:endParaRPr lang="ko-KR" altLang="en-US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7335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평균적으로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leaf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 까지 탐색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- root, branch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노드는 데이터를 저장하지 않아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메모리를 아끼며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그 공간에 더 많은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를 가질 수 있다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000" indent="-457200" algn="l" latinLnBrk="1"/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이는 트리의 높이를 낮추므로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탐색 속도를 높인다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marL="180000"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- Full scan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시 연결 리스트 개수만큼만 선형 시간 소모</a:t>
                      </a: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76870"/>
                  </a:ext>
                </a:extLst>
              </a:tr>
              <a:tr h="621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Full scan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시 모든 노드 방문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457200"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모든 탐색이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leaft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노드까지 도달 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but,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트리의 높이가 낮다면 큰 문제는 아니라고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5B88314-6EAB-0292-1160-FF020F56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4094946" cy="15841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5E110F-A351-E543-AAD7-204294CAA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90" y="2114117"/>
            <a:ext cx="4078886" cy="15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1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인덱스와 </a:t>
            </a:r>
            <a:r>
              <a:rPr lang="en-US" altLang="ko-KR" sz="3200">
                <a:solidFill>
                  <a:schemeClr val="tx1"/>
                </a:solidFill>
              </a:rPr>
              <a:t>B+tree</a:t>
            </a:r>
            <a:r>
              <a:rPr lang="ko-KR" altLang="en-US" sz="3200">
                <a:solidFill>
                  <a:schemeClr val="tx1"/>
                </a:solidFill>
              </a:rPr>
              <a:t>의 연관성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E238ADAF-6B9C-01F4-D992-AB840E54D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80073"/>
              </p:ext>
            </p:extLst>
          </p:nvPr>
        </p:nvGraphicFramePr>
        <p:xfrm>
          <a:off x="4944000" y="1358266"/>
          <a:ext cx="4176466" cy="554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6">
                  <a:extLst>
                    <a:ext uri="{9D8B030D-6E8A-4147-A177-3AD203B41FA5}">
                      <a16:colId xmlns:a16="http://schemas.microsoft.com/office/drawing/2014/main" val="1650353322"/>
                    </a:ext>
                  </a:extLst>
                </a:gridCol>
              </a:tblGrid>
              <a:tr h="414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B+tree</a:t>
                      </a:r>
                      <a:endParaRPr lang="ko-KR" altLang="en-US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21952"/>
                  </a:ext>
                </a:extLst>
              </a:tr>
              <a:tr h="2169590">
                <a:tc>
                  <a:txBody>
                    <a:bodyPr/>
                    <a:lstStyle/>
                    <a:p>
                      <a:pPr marL="180000" indent="-457200" algn="l" latinLnBrk="1"/>
                      <a:endParaRPr lang="ko-KR" altLang="en-US" b="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7335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pPr marL="180000"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- root, branch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노드는 데이터를 저장하지 않아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메모리를 아끼며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그 공간에 더 많은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를 가질 수 있다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000" indent="-457200" algn="l" latinLnBrk="1"/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이는 트리의 높이를 낮추므로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탐색 속도를 높인다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marL="180000"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- Full scan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시 연결 리스트 개수만큼만 선형 시간 소모</a:t>
                      </a: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76870"/>
                  </a:ext>
                </a:extLst>
              </a:tr>
              <a:tr h="621224">
                <a:tc>
                  <a:txBody>
                    <a:bodyPr/>
                    <a:lstStyle/>
                    <a:p>
                      <a:pPr indent="-457200" algn="l" latinLnBrk="1"/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모든 탐색이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leaft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노드까지 도달 </a:t>
                      </a:r>
                      <a:br>
                        <a:rPr lang="en-US" altLang="ko-KR" sz="1400" b="0" i="0">
                          <a:solidFill>
                            <a:schemeClr val="tx1"/>
                          </a:solidFill>
                        </a:rPr>
                      </a:br>
                      <a:endParaRPr lang="en-US" altLang="ko-KR" sz="1400" b="0" i="0">
                        <a:solidFill>
                          <a:schemeClr val="tx1"/>
                        </a:solidFill>
                      </a:endParaRPr>
                    </a:p>
                    <a:p>
                      <a:pPr indent="-457200" algn="l" latinLnBrk="1"/>
                      <a:r>
                        <a:rPr lang="en-US" altLang="ko-KR" sz="1400" b="0" i="0">
                          <a:solidFill>
                            <a:schemeClr val="tx1"/>
                          </a:solidFill>
                        </a:rPr>
                        <a:t>but, 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</a:rPr>
                        <a:t>트리의 높이가 낮다면 큰 문제는 아니라고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638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DF5E110F-A351-E543-AAD7-204294CAA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90" y="2114117"/>
            <a:ext cx="4078886" cy="1584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00CB98-0C1F-5B8F-7E6B-5E5E47F4C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580051"/>
            <a:ext cx="455151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인덱스를 사용하기 좋은 경우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규모가 큰 테이블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작업이 자주 발생하지 않는 컬럼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중복도가 낮은 컬럼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C8C6B0-7CB3-041B-9DE0-6EF201471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50" b="40449"/>
          <a:stretch/>
        </p:blipFill>
        <p:spPr>
          <a:xfrm>
            <a:off x="2154845" y="1412776"/>
            <a:ext cx="1403648" cy="20162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9A4C9C-FB32-53A8-8D74-879FC5262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287" b="40449"/>
          <a:stretch/>
        </p:blipFill>
        <p:spPr>
          <a:xfrm>
            <a:off x="553314" y="1412776"/>
            <a:ext cx="1619672" cy="2016224"/>
          </a:xfrm>
          <a:prstGeom prst="rect">
            <a:avLst/>
          </a:prstGeom>
        </p:spPr>
      </p:pic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410D3CFB-B84B-DDAC-13E5-21AE3722C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394" y="3856898"/>
            <a:ext cx="433612" cy="433612"/>
          </a:xfrm>
          <a:prstGeom prst="rect">
            <a:avLst/>
          </a:prstGeom>
        </p:spPr>
      </p:pic>
      <p:pic>
        <p:nvPicPr>
          <p:cNvPr id="16" name="그래픽 15" descr="혼란스런 얼굴(윤곽선) 단색으로 채워진">
            <a:extLst>
              <a:ext uri="{FF2B5EF4-FFF2-40B4-BE49-F238E27FC236}">
                <a16:creationId xmlns:a16="http://schemas.microsoft.com/office/drawing/2014/main" id="{BD1B96E3-9C96-1402-71AD-8D63517ED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919" y="4778261"/>
            <a:ext cx="433612" cy="433612"/>
          </a:xfrm>
          <a:prstGeom prst="rect">
            <a:avLst/>
          </a:prstGeom>
        </p:spPr>
      </p:pic>
      <p:pic>
        <p:nvPicPr>
          <p:cNvPr id="15" name="그래픽 14" descr="확인 표시 단색으로 채워진">
            <a:extLst>
              <a:ext uri="{FF2B5EF4-FFF2-40B4-BE49-F238E27FC236}">
                <a16:creationId xmlns:a16="http://schemas.microsoft.com/office/drawing/2014/main" id="{FB736B6D-8C46-AF58-2179-183C65FD3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394" y="4291281"/>
            <a:ext cx="433612" cy="4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10782</TotalTime>
  <Words>427</Words>
  <Application>Microsoft Office PowerPoint</Application>
  <PresentationFormat>화면 슬라이드 쇼(4:3)</PresentationFormat>
  <Paragraphs>60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Arial</vt:lpstr>
      <vt:lpstr>Calibri</vt:lpstr>
      <vt:lpstr>Diseño predeterminado</vt:lpstr>
      <vt:lpstr>데이터베이스 필요성 &amp; 인덱스</vt:lpstr>
      <vt:lpstr>목차</vt:lpstr>
      <vt:lpstr>PowerPoint 프레젠테이션</vt:lpstr>
      <vt:lpstr>엑셀로는 왜 충분하지 않지?</vt:lpstr>
      <vt:lpstr>PowerPoint 프레젠테이션</vt:lpstr>
      <vt:lpstr>인덱스</vt:lpstr>
      <vt:lpstr>인덱스에 적합한 자료구조</vt:lpstr>
      <vt:lpstr>B tree</vt:lpstr>
      <vt:lpstr>인덱스와 B+tree의 연관성</vt:lpstr>
      <vt:lpstr>PowerPoint 프레젠테이션</vt:lpstr>
      <vt:lpstr>잘못된 인덱스 사용 사례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970</cp:revision>
  <dcterms:created xsi:type="dcterms:W3CDTF">2010-05-23T14:28:12Z</dcterms:created>
  <dcterms:modified xsi:type="dcterms:W3CDTF">2022-05-23T10:31:31Z</dcterms:modified>
</cp:coreProperties>
</file>