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0" r:id="rId5"/>
    <p:sldId id="291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00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D1"/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4574" autoAdjust="0"/>
  </p:normalViewPr>
  <p:slideViewPr>
    <p:cSldViewPr>
      <p:cViewPr>
        <p:scale>
          <a:sx n="75" d="100"/>
          <a:sy n="75" d="100"/>
        </p:scale>
        <p:origin x="1188" y="2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데이터 구조와 처리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5EC9CE-1188-4CD8-94DC-5DE5C714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060" y="1374544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FC121-213D-41A8-B70A-EDFBAC54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5" y="1880331"/>
            <a:ext cx="3809584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D281F-F335-42B9-B0F8-D25D7273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390701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D7E131-2926-4208-8F1B-2274AE98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94" y="1989000"/>
            <a:ext cx="382685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7A4BB3-1AC8-43E9-84A3-E2782B54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320331"/>
            <a:ext cx="3495484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84D375-393C-44F4-B8F7-69418406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183" y="6330478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0624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JS</a:t>
            </a:r>
            <a:r>
              <a:rPr lang="ko-KR" altLang="en-US" sz="3200">
                <a:solidFill>
                  <a:schemeClr val="tx1"/>
                </a:solidFill>
              </a:rPr>
              <a:t>배열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Javascript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배열도 원래는 일반 배열이지만 용량이 커질 수록 내부적으로 임계값을 돌파하다가 해시 테이블로 바뀐다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A391F-C5C9-4894-9CE5-63CC0490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79880"/>
            <a:ext cx="80283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배열 내부 자료구조의 변형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배열도 원래는 일반 배열이지만 용량이 커질 수록 내부적으로 임계값을 돌파하다가 해시 테이블로 바뀐다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A6358-3A1F-47CA-80CA-24E7B33A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3999344"/>
            <a:ext cx="6769289" cy="9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처음엔 내부적으로 고정배열이다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DB446-B16D-425D-8E57-E0C76F73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5" y="1729977"/>
            <a:ext cx="6293696" cy="1843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크기의 배열에 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 + 1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이 이루어지면 </a:t>
            </a:r>
            <a:r>
              <a:rPr lang="en-US" altLang="ko-KR" sz="1800" b="1">
                <a:solidFill>
                  <a:srgbClr val="24292F"/>
                </a:solidFill>
                <a:ea typeface="-apple-system"/>
              </a:rPr>
              <a:t>v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8은 배열에 일부 추가 공간을 할당하여 확장하고, 배열 길이가 줄어들면 축소한다.</a:t>
            </a:r>
            <a:r>
              <a:rPr kumimoji="0" lang="ko-KR" altLang="ko-K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6EA73A-8216-44BA-B9E1-0A2A35E9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1" y="4366818"/>
            <a:ext cx="6300000" cy="1568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AACEE-644A-4FC7-B52E-6B34463E95D5}"/>
              </a:ext>
            </a:extLst>
          </p:cNvPr>
          <p:cNvSpPr txBox="1"/>
          <p:nvPr/>
        </p:nvSpPr>
        <p:spPr>
          <a:xfrm>
            <a:off x="4114292" y="4275731"/>
            <a:ext cx="4572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2"/>
                </a:solidFill>
              </a:rPr>
              <a:t>확장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new_capacity = (old_capacity + 50%) + 16</a:t>
            </a:r>
            <a:br>
              <a:rPr lang="en-US" altLang="ko-KR" sz="1400">
                <a:solidFill>
                  <a:schemeClr val="bg2"/>
                </a:solidFill>
              </a:rPr>
            </a:br>
            <a:r>
              <a:rPr lang="ko-KR" altLang="en-US" sz="1400">
                <a:solidFill>
                  <a:schemeClr val="bg2"/>
                </a:solidFill>
              </a:rPr>
              <a:t>축소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절반 이상 요소가 사용되지 않을때</a:t>
            </a:r>
          </a:p>
        </p:txBody>
      </p:sp>
    </p:spTree>
    <p:extLst>
      <p:ext uri="{BB962C8B-B14F-4D97-AF65-F5344CB8AC3E}">
        <p14:creationId xmlns:p14="http://schemas.microsoft.com/office/powerpoint/2010/main" val="41372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내부 요소가 수정될 때 배열 내부의 요소 종류가 바뀐다</a:t>
            </a: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고정배열이 임계값을 초과하면 해시테이블 기반으로 바뀐다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7AEB7-1DA7-4FE1-9AF0-608FC2D6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9" y="1729977"/>
            <a:ext cx="6300000" cy="1370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D2B437-5D3E-4BAA-89FA-667C3651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" y="3973878"/>
            <a:ext cx="6300000" cy="14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 종류 별 다른 최적화</a:t>
            </a:r>
            <a:b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단계로 내려가면 위로 올라갈 수 없다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없는 배열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있는 배열로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덜 효율적으로 최적화된다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프로토타입 체인을 타고 조회를 하는 종류이기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220883-BEBD-4F48-93D5-84EC20A0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92" y="2090550"/>
            <a:ext cx="624927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네이티브 객체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해시테이블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Map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배열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V8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엔진 가비지 컬렉터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마이너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메이저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GC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컨텍스트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파일 시스템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-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이중 연결리스트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일반 배열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-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BC9B25-085B-40CA-9E8D-265DCEE8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297157"/>
            <a:ext cx="7889566" cy="2707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10" y="4365104"/>
            <a:ext cx="80283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네이티브 객체는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내부적으로 해시테이블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자료구조이다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다만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 해시테이블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자료구조를 내부적으로 사용하되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 변형한 자료형들이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변형이 되지 않는 해시테이블이라는 자료구조부터 짚고 넘어가보자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해시테이블</a:t>
            </a:r>
            <a:r>
              <a:rPr lang="en-US" altLang="ko-KR" sz="3200">
                <a:solidFill>
                  <a:schemeClr val="tx1"/>
                </a:solidFill>
              </a:rPr>
              <a:t>(HashTable)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해시 함수를 적용해 고유한 인덱스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값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인덱스를 활용해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자료구조를 반복할 시 삽입 순서를 유지하지 않는다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32066E-1149-4B63-9042-295C6E56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73185"/>
              </p:ext>
            </p:extLst>
          </p:nvPr>
        </p:nvGraphicFramePr>
        <p:xfrm>
          <a:off x="575556" y="3717032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580467033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116371331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4128465350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943280695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71145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111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0287"/>
              </p:ext>
            </p:extLst>
          </p:nvPr>
        </p:nvGraphicFramePr>
        <p:xfrm>
          <a:off x="598816" y="5238391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Map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반복할 시 삽입 순서가 유지 되어있다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자료구조는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B683-9932-4A0A-B238-8531522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29000"/>
            <a:ext cx="472639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구현체 의사코드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구현체는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의사코드용으로 타입스크립트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인터페이스는 단일 연결리스트 자료구조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Chain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다음 연결리스트를 나타내는 포인터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배열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삽입 순서로 들어온다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spcBef>
                <a:spcPct val="0"/>
              </a:spcBef>
              <a:buNone/>
            </a:pPr>
            <a:b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D66A5-2DF7-41F8-A35D-D0D903EF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L3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에서 해시 충돌이 발생하였다.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Seperate chaining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방법으로 해결한다.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D56194-C93C-48DB-BD42-68346714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 t="29794" r="19014" b="11519"/>
          <a:stretch/>
        </p:blipFill>
        <p:spPr>
          <a:xfrm>
            <a:off x="664871" y="2333322"/>
            <a:ext cx="5832648" cy="1392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6" y="4455827"/>
            <a:ext cx="555447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Separate chaining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주소로 해싱되는 원소를 모두 하나의 연결 리스트에 매달아서 관리한다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원소를 검색할 때 해당 연결 리스트의 원소들을 차례로 지나가면서 탐색한다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E45EF7-24A2-4518-844D-6DF0E529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82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278218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새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들어온다고 하였을 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dataTable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배열에 들어오는데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nextSlot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을 인덱스로 판단하고 삽입한다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50875-FCE3-423D-9475-FD0F78C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5" y="4446080"/>
            <a:ext cx="3353268" cy="2286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66967-67C5-4AFF-AE9F-1148D57D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21" y="1410933"/>
            <a:ext cx="4413093" cy="5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20" y="2947124"/>
            <a:ext cx="39007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를 삭제하면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키와 값은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undefined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되지만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dataTables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에 공간은 점유한다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73E51-292A-4AF6-B7ED-C557377A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922435"/>
            <a:ext cx="2067213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066CD9-5AF9-4474-8CC0-E6F579E7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4441317"/>
            <a:ext cx="3391373" cy="2295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3305D7-E827-4854-8764-5F7652CE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410932"/>
            <a:ext cx="4104456" cy="5490037"/>
          </a:xfrm>
          <a:prstGeom prst="rect">
            <a:avLst/>
          </a:prstGeom>
        </p:spPr>
      </p:pic>
      <p:sp>
        <p:nvSpPr>
          <p:cNvPr id="14" name="말풍선: 타원형 13">
            <a:hlinkClick r:id="rId5" action="ppaction://hlinksldjump"/>
            <a:extLst>
              <a:ext uri="{FF2B5EF4-FFF2-40B4-BE49-F238E27FC236}">
                <a16:creationId xmlns:a16="http://schemas.microsoft.com/office/drawing/2014/main" id="{F1E269C0-69C1-4D8B-A14C-520A204CDCCE}"/>
              </a:ext>
            </a:extLst>
          </p:cNvPr>
          <p:cNvSpPr/>
          <p:nvPr/>
        </p:nvSpPr>
        <p:spPr bwMode="auto">
          <a:xfrm>
            <a:off x="3635897" y="3903437"/>
            <a:ext cx="2044240" cy="576064"/>
          </a:xfrm>
          <a:prstGeom prst="wedgeEllipseCallout">
            <a:avLst>
              <a:gd name="adj1" fmla="val -55021"/>
              <a:gd name="adj2" fmla="val -45046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점유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MemoryUsage sizing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E6E98-F757-4B21-91DC-7CB5D17B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264"/>
            <a:ext cx="7852430" cy="4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5793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9683</TotalTime>
  <Words>559</Words>
  <Application>Microsoft Office PowerPoint</Application>
  <PresentationFormat>화면 슬라이드 쇼(4:3)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데이터 구조와 처리</vt:lpstr>
      <vt:lpstr>목차</vt:lpstr>
      <vt:lpstr>자바스크립트 네이티브 객체</vt:lpstr>
      <vt:lpstr>해시테이블(HashTable)</vt:lpstr>
      <vt:lpstr>자바스크립트 네이티브 객체: Map</vt:lpstr>
      <vt:lpstr>Deterministic HashTable 내부 확인</vt:lpstr>
      <vt:lpstr>Deterministic HashTable 내부 확인</vt:lpstr>
      <vt:lpstr>Deterministic HashTable 내부 확인</vt:lpstr>
      <vt:lpstr>HashTable vs Deterministic HashTable</vt:lpstr>
      <vt:lpstr>HashTable vs Deterministic HashTable</vt:lpstr>
      <vt:lpstr>자바스크립트 네이티브 객체: JS배열</vt:lpstr>
      <vt:lpstr>JS 배열 내부 자료구조의 변형</vt:lpstr>
      <vt:lpstr>JS 배열 내부 자료구조의 변형</vt:lpstr>
      <vt:lpstr>JS 배열 내부 자료구조의 변형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903</cp:revision>
  <dcterms:created xsi:type="dcterms:W3CDTF">2010-05-23T14:28:12Z</dcterms:created>
  <dcterms:modified xsi:type="dcterms:W3CDTF">2022-01-19T12:20:16Z</dcterms:modified>
</cp:coreProperties>
</file>