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374" r:id="rId4"/>
    <p:sldId id="404" r:id="rId5"/>
    <p:sldId id="392" r:id="rId6"/>
    <p:sldId id="398" r:id="rId7"/>
    <p:sldId id="399" r:id="rId8"/>
    <p:sldId id="400" r:id="rId9"/>
    <p:sldId id="394" r:id="rId10"/>
    <p:sldId id="393" r:id="rId11"/>
    <p:sldId id="273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트랜잭션과 </a:t>
            </a:r>
            <a:r>
              <a:rPr kumimoji="1" lang="ko-KR" altLang="en-US" sz="4000" dirty="0" err="1"/>
              <a:t>락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B54CA0-E7D9-2743-8900-BC60A663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1" y="434311"/>
            <a:ext cx="3929060" cy="9053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99D746-5C62-3546-A366-95B25BBA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64" y="1284914"/>
            <a:ext cx="8089900" cy="5245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8A3A4F-1AC6-F446-951B-7463D4FD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104" y="1626258"/>
            <a:ext cx="2273300" cy="71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56EBA0-F71B-AF44-AA19-4DE7719D2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64" y="4078136"/>
            <a:ext cx="2273300" cy="71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E809A-34FE-B642-979F-ED5207F45718}"/>
              </a:ext>
            </a:extLst>
          </p:cNvPr>
          <p:cNvSpPr txBox="1"/>
          <p:nvPr/>
        </p:nvSpPr>
        <p:spPr>
          <a:xfrm>
            <a:off x="5205865" y="1981858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Master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A6F1F-D9D4-6243-AB1F-74143AA75159}"/>
              </a:ext>
            </a:extLst>
          </p:cNvPr>
          <p:cNvSpPr txBox="1"/>
          <p:nvPr/>
        </p:nvSpPr>
        <p:spPr>
          <a:xfrm>
            <a:off x="5292518" y="4251943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Slave Table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025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791D1B-886E-624E-AF25-FC9030D4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02" y="1063549"/>
            <a:ext cx="5897996" cy="47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715487E-85C4-5F40-8F2F-5CA25576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638300"/>
            <a:ext cx="9245600" cy="3581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90CDE2-E9FF-F24F-89DF-311D60C4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52" y="3011152"/>
            <a:ext cx="9082647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남성 요리사 단색으로 채워진">
            <a:extLst>
              <a:ext uri="{FF2B5EF4-FFF2-40B4-BE49-F238E27FC236}">
                <a16:creationId xmlns:a16="http://schemas.microsoft.com/office/drawing/2014/main" id="{24F8BB01-5D0D-4945-9C63-85CD12F8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6870" y="3215463"/>
            <a:ext cx="914400" cy="914400"/>
          </a:xfrm>
          <a:prstGeom prst="rect">
            <a:avLst/>
          </a:prstGeom>
        </p:spPr>
      </p:pic>
      <p:pic>
        <p:nvPicPr>
          <p:cNvPr id="6" name="그래픽 5" descr="여성 요리사 단색으로 채워진">
            <a:extLst>
              <a:ext uri="{FF2B5EF4-FFF2-40B4-BE49-F238E27FC236}">
                <a16:creationId xmlns:a16="http://schemas.microsoft.com/office/drawing/2014/main" id="{6B5377FC-1D67-E84A-B92F-B8103F2E9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2223" y="2514600"/>
            <a:ext cx="914400" cy="914400"/>
          </a:xfrm>
          <a:prstGeom prst="rect">
            <a:avLst/>
          </a:prstGeom>
        </p:spPr>
      </p:pic>
      <p:pic>
        <p:nvPicPr>
          <p:cNvPr id="9" name="그래픽 8" descr="원재료 단색으로 채워진">
            <a:extLst>
              <a:ext uri="{FF2B5EF4-FFF2-40B4-BE49-F238E27FC236}">
                <a16:creationId xmlns:a16="http://schemas.microsoft.com/office/drawing/2014/main" id="{3187D9D0-1C3A-0D4C-BAA0-289CFE8FF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1042" y="1210340"/>
            <a:ext cx="914400" cy="914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56B53B-C112-3140-82FA-9B5E236449B1}"/>
              </a:ext>
            </a:extLst>
          </p:cNvPr>
          <p:cNvCxnSpPr>
            <a:stCxn id="9" idx="2"/>
          </p:cNvCxnSpPr>
          <p:nvPr/>
        </p:nvCxnSpPr>
        <p:spPr>
          <a:xfrm>
            <a:off x="3388242" y="2124740"/>
            <a:ext cx="0" cy="3680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C05D5E-7D75-1345-A1C8-CBD431930939}"/>
              </a:ext>
            </a:extLst>
          </p:cNvPr>
          <p:cNvCxnSpPr>
            <a:stCxn id="6" idx="3"/>
          </p:cNvCxnSpPr>
          <p:nvPr/>
        </p:nvCxnSpPr>
        <p:spPr>
          <a:xfrm>
            <a:off x="2576623" y="2971800"/>
            <a:ext cx="81161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45A33A-6E42-584B-A8D3-8BA085C17335}"/>
              </a:ext>
            </a:extLst>
          </p:cNvPr>
          <p:cNvCxnSpPr>
            <a:cxnSpLocks/>
          </p:cNvCxnSpPr>
          <p:nvPr/>
        </p:nvCxnSpPr>
        <p:spPr>
          <a:xfrm flipH="1">
            <a:off x="3606210" y="3611233"/>
            <a:ext cx="57061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바게트 윤곽선">
            <a:extLst>
              <a:ext uri="{FF2B5EF4-FFF2-40B4-BE49-F238E27FC236}">
                <a16:creationId xmlns:a16="http://schemas.microsoft.com/office/drawing/2014/main" id="{19344088-2522-E84E-BD69-79F3217902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7245" y="5818668"/>
            <a:ext cx="914400" cy="914400"/>
          </a:xfrm>
          <a:prstGeom prst="rect">
            <a:avLst/>
          </a:prstGeom>
        </p:spPr>
      </p:pic>
      <p:pic>
        <p:nvPicPr>
          <p:cNvPr id="24" name="그래픽 23" descr="프레첼 윤곽선">
            <a:extLst>
              <a:ext uri="{FF2B5EF4-FFF2-40B4-BE49-F238E27FC236}">
                <a16:creationId xmlns:a16="http://schemas.microsoft.com/office/drawing/2014/main" id="{456F96BE-41ED-EE4F-8BDD-6617A7ED9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31349" y="59436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BBA7DD-5CE0-1A4C-8E84-570081AA5DBF}"/>
              </a:ext>
            </a:extLst>
          </p:cNvPr>
          <p:cNvSpPr txBox="1"/>
          <p:nvPr/>
        </p:nvSpPr>
        <p:spPr>
          <a:xfrm>
            <a:off x="1523685" y="35168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요리사 </a:t>
            </a:r>
            <a:r>
              <a:rPr kumimoji="1" lang="en-US" altLang="ko-KR" dirty="0"/>
              <a:t>A&gt;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1A21F-C5EF-A44F-90D9-30BE6D263387}"/>
              </a:ext>
            </a:extLst>
          </p:cNvPr>
          <p:cNvSpPr txBox="1"/>
          <p:nvPr/>
        </p:nvSpPr>
        <p:spPr>
          <a:xfrm>
            <a:off x="4045847" y="409885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요리사 </a:t>
            </a:r>
            <a:r>
              <a:rPr kumimoji="1" lang="en-US" altLang="ko-KR" dirty="0"/>
              <a:t>B&gt;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4B9A20-9F6B-704F-A01D-55D2235BC1F9}"/>
              </a:ext>
            </a:extLst>
          </p:cNvPr>
          <p:cNvSpPr/>
          <p:nvPr/>
        </p:nvSpPr>
        <p:spPr>
          <a:xfrm>
            <a:off x="3212807" y="2819107"/>
            <a:ext cx="393403" cy="158425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F4BDA-86E0-A24E-BF39-6CAE2240AE25}"/>
              </a:ext>
            </a:extLst>
          </p:cNvPr>
          <p:cNvSpPr txBox="1"/>
          <p:nvPr/>
        </p:nvSpPr>
        <p:spPr>
          <a:xfrm>
            <a:off x="2859070" y="3378368"/>
            <a:ext cx="4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조리</a:t>
            </a:r>
            <a:endParaRPr kumimoji="1" lang="ko-Kore-KR" altLang="en-US" dirty="0"/>
          </a:p>
        </p:txBody>
      </p:sp>
      <p:pic>
        <p:nvPicPr>
          <p:cNvPr id="33" name="그래픽 32" descr="남성 요리사 단색으로 채워진">
            <a:extLst>
              <a:ext uri="{FF2B5EF4-FFF2-40B4-BE49-F238E27FC236}">
                <a16:creationId xmlns:a16="http://schemas.microsoft.com/office/drawing/2014/main" id="{8FE245D7-8834-D143-A27C-DD1EFA5E3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8823" y="3663413"/>
            <a:ext cx="914400" cy="914400"/>
          </a:xfrm>
          <a:prstGeom prst="rect">
            <a:avLst/>
          </a:prstGeom>
        </p:spPr>
      </p:pic>
      <p:pic>
        <p:nvPicPr>
          <p:cNvPr id="34" name="그래픽 33" descr="여성 요리사 단색으로 채워진">
            <a:extLst>
              <a:ext uri="{FF2B5EF4-FFF2-40B4-BE49-F238E27FC236}">
                <a16:creationId xmlns:a16="http://schemas.microsoft.com/office/drawing/2014/main" id="{EF7481FE-1480-6349-B9CF-BD3D763FF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2530" y="2514600"/>
            <a:ext cx="914400" cy="914400"/>
          </a:xfrm>
          <a:prstGeom prst="rect">
            <a:avLst/>
          </a:prstGeom>
        </p:spPr>
      </p:pic>
      <p:pic>
        <p:nvPicPr>
          <p:cNvPr id="35" name="그래픽 34" descr="원재료 단색으로 채워진">
            <a:extLst>
              <a:ext uri="{FF2B5EF4-FFF2-40B4-BE49-F238E27FC236}">
                <a16:creationId xmlns:a16="http://schemas.microsoft.com/office/drawing/2014/main" id="{F752AE49-808C-0E49-B1B8-1B3ED4C21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1349" y="1210340"/>
            <a:ext cx="914400" cy="9144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9CEDF0-744E-1E43-8375-D2E5F690D53C}"/>
              </a:ext>
            </a:extLst>
          </p:cNvPr>
          <p:cNvCxnSpPr>
            <a:stCxn id="35" idx="2"/>
          </p:cNvCxnSpPr>
          <p:nvPr/>
        </p:nvCxnSpPr>
        <p:spPr>
          <a:xfrm>
            <a:off x="9388549" y="2124740"/>
            <a:ext cx="0" cy="3680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597B491-897C-4448-B9B3-04601E848AB8}"/>
              </a:ext>
            </a:extLst>
          </p:cNvPr>
          <p:cNvCxnSpPr>
            <a:stCxn id="34" idx="3"/>
          </p:cNvCxnSpPr>
          <p:nvPr/>
        </p:nvCxnSpPr>
        <p:spPr>
          <a:xfrm>
            <a:off x="8576930" y="2971800"/>
            <a:ext cx="81161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CB782C1-C59E-E54B-B5C4-5F05A37FA1FC}"/>
              </a:ext>
            </a:extLst>
          </p:cNvPr>
          <p:cNvCxnSpPr>
            <a:cxnSpLocks/>
          </p:cNvCxnSpPr>
          <p:nvPr/>
        </p:nvCxnSpPr>
        <p:spPr>
          <a:xfrm flipH="1">
            <a:off x="9638209" y="4189380"/>
            <a:ext cx="57061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7AD302-3080-AD42-B483-FA543318BF94}"/>
              </a:ext>
            </a:extLst>
          </p:cNvPr>
          <p:cNvSpPr txBox="1"/>
          <p:nvPr/>
        </p:nvSpPr>
        <p:spPr>
          <a:xfrm>
            <a:off x="7523992" y="35168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요리사 </a:t>
            </a:r>
            <a:r>
              <a:rPr kumimoji="1" lang="en-US" altLang="ko-KR" dirty="0"/>
              <a:t>A&gt;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5F938-1068-164B-9B48-056956E32AFF}"/>
              </a:ext>
            </a:extLst>
          </p:cNvPr>
          <p:cNvSpPr txBox="1"/>
          <p:nvPr/>
        </p:nvSpPr>
        <p:spPr>
          <a:xfrm>
            <a:off x="10023058" y="458736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요리사 </a:t>
            </a:r>
            <a:r>
              <a:rPr kumimoji="1" lang="en-US" altLang="ko-KR" dirty="0"/>
              <a:t>B&gt;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D9D91F-E877-EA48-9E7A-A5EDBC994D1B}"/>
              </a:ext>
            </a:extLst>
          </p:cNvPr>
          <p:cNvSpPr/>
          <p:nvPr/>
        </p:nvSpPr>
        <p:spPr>
          <a:xfrm>
            <a:off x="9213114" y="2819107"/>
            <a:ext cx="393403" cy="158425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5358FA-C384-654A-ACC7-08A18DDA2E79}"/>
              </a:ext>
            </a:extLst>
          </p:cNvPr>
          <p:cNvSpPr txBox="1"/>
          <p:nvPr/>
        </p:nvSpPr>
        <p:spPr>
          <a:xfrm>
            <a:off x="8859377" y="3378368"/>
            <a:ext cx="4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825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6859965-9B0D-5245-8450-95317F4F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37" y="876300"/>
            <a:ext cx="9093200" cy="25527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457F289-6F90-B549-9A77-FE3030BB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37" y="3772785"/>
            <a:ext cx="393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DB54B98-BC86-9940-AF69-224C597B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8" y="417920"/>
            <a:ext cx="10936732" cy="160344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1B312-1CF4-2842-9A74-64C376C7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35" y="1684965"/>
            <a:ext cx="7773729" cy="44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D9929E-713F-2542-9431-BB46EA7F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6" y="2768600"/>
            <a:ext cx="1828800" cy="660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3BAFBE4-BE27-8D46-BF11-21C37EBF9617}"/>
              </a:ext>
            </a:extLst>
          </p:cNvPr>
          <p:cNvCxnSpPr>
            <a:stCxn id="3" idx="3"/>
          </p:cNvCxnSpPr>
          <p:nvPr/>
        </p:nvCxnSpPr>
        <p:spPr>
          <a:xfrm flipV="1">
            <a:off x="2629786" y="1956391"/>
            <a:ext cx="2048540" cy="114240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564D94-E587-DD43-AE23-73F8818035F5}"/>
              </a:ext>
            </a:extLst>
          </p:cNvPr>
          <p:cNvCxnSpPr>
            <a:stCxn id="3" idx="3"/>
          </p:cNvCxnSpPr>
          <p:nvPr/>
        </p:nvCxnSpPr>
        <p:spPr>
          <a:xfrm>
            <a:off x="2629786" y="3098800"/>
            <a:ext cx="2048540" cy="100536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0BB08DC-219B-684B-A3B2-E040C4B2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390" y="1645241"/>
            <a:ext cx="2451100" cy="622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63A823-E90B-2244-AB4A-E46BCDC0A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26" y="3875567"/>
            <a:ext cx="2921000" cy="558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E583D1-828B-1446-AD4C-3D4CE2F26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654" y="2472292"/>
            <a:ext cx="6508159" cy="5101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1AD343-802A-3A49-A4E9-08B983421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329" y="4590459"/>
            <a:ext cx="5067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35F3B6A-3BDE-5C4E-A53B-02DA784B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45" y="1388140"/>
            <a:ext cx="4007705" cy="412557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CB21984-62BD-F54E-8F5D-5153227E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670"/>
            <a:ext cx="5778684" cy="9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6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8ECC17-0511-0D49-AEE8-51890402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1" y="493676"/>
            <a:ext cx="2438400" cy="59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FB38CC-DEF2-1C4D-A402-E4CF8CF9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1273397"/>
            <a:ext cx="86614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21634</TotalTime>
  <Words>36</Words>
  <Application>Microsoft Macintosh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트랜잭션과 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129</cp:revision>
  <dcterms:created xsi:type="dcterms:W3CDTF">2022-01-12T08:58:24Z</dcterms:created>
  <dcterms:modified xsi:type="dcterms:W3CDTF">2022-07-18T06:00:21Z</dcterms:modified>
</cp:coreProperties>
</file>