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262" r:id="rId10"/>
    <p:sldId id="263" r:id="rId11"/>
    <p:sldId id="273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E87AC7-69A8-4FCD-9F96-63DA073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8" y="4035163"/>
            <a:ext cx="7456219" cy="260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11DED-4DB2-425C-9873-3FAF7AA9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2" y="1334066"/>
            <a:ext cx="1059337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블로킹 </a:t>
            </a:r>
            <a:r>
              <a:rPr lang="en-US" altLang="ko-KR" sz="3200" dirty="0"/>
              <a:t>&amp; </a:t>
            </a:r>
            <a:r>
              <a:rPr lang="ko-KR" altLang="en-US" sz="3200" dirty="0" err="1"/>
              <a:t>논블로킹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블로킹과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논블로킹은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어떻게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처리하느냐에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따라 달라진다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9AF1-DC38-431C-A5A0-FFC1458F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7" y="1763830"/>
            <a:ext cx="4429125" cy="3999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7B3A05-A4BF-4FB2-A549-43AAEC7A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46" y="1763830"/>
            <a:ext cx="4429125" cy="4022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664946" y="5786318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블로킹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호출한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함수에게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7097931" y="5786317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논블로킹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호출해도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제어권은 그대로 자신이 가지고 있는다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5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1" y="99134"/>
            <a:ext cx="6164733" cy="76970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동가 </a:t>
            </a:r>
            <a:r>
              <a:rPr lang="en-US" altLang="ko-KR" sz="3200" dirty="0"/>
              <a:t>&amp; </a:t>
            </a:r>
            <a:r>
              <a:rPr lang="ko-KR" altLang="en-US" sz="3200" dirty="0"/>
              <a:t>비동기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9128" y="1094192"/>
            <a:ext cx="1029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동기와 비동기의 차이는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호출되는 함수의 작업 완료 여부를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신경쓰는지의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여부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차이이다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1989F-9E6C-4BC3-A066-AD9ED8ADD045}"/>
              </a:ext>
            </a:extLst>
          </p:cNvPr>
          <p:cNvSpPr txBox="1"/>
          <p:nvPr/>
        </p:nvSpPr>
        <p:spPr>
          <a:xfrm>
            <a:off x="860387" y="5469579"/>
            <a:ext cx="343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호출한 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의 리턴 값을 계속 확인하면서 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신경쓰는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것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FAD66-844F-4F91-86BC-01B707008C39}"/>
              </a:ext>
            </a:extLst>
          </p:cNvPr>
          <p:cNvSpPr txBox="1"/>
          <p:nvPr/>
        </p:nvSpPr>
        <p:spPr>
          <a:xfrm>
            <a:off x="6195636" y="5346468"/>
            <a:ext cx="5107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가 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를 호출할 때 </a:t>
            </a:r>
            <a:r>
              <a:rPr lang="ko-KR" altLang="en-US" sz="1600" b="1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-apple-system"/>
              </a:rPr>
              <a:t> 함수를 함께 전달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해서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작업이 완료되면 함께 보낸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콜백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함수를 실행한다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1600" dirty="0"/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함수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B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작업완료 여부를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-apple-system"/>
              </a:rPr>
              <a:t>신경쓰지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 않음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60B65-B097-4DF1-834F-13E81F90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3" y="1585364"/>
            <a:ext cx="3324225" cy="3762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E3486-A897-4153-9F7F-4813F5A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03" y="1581877"/>
            <a:ext cx="3575763" cy="37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프로세스 상태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동시성 </a:t>
            </a:r>
            <a:r>
              <a:rPr lang="en-US" altLang="ko-KR" dirty="0"/>
              <a:t>&amp; </a:t>
            </a:r>
            <a:r>
              <a:rPr lang="ko-KR" altLang="en-US" dirty="0" err="1"/>
              <a:t>병렬성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블로킹 </a:t>
            </a:r>
            <a:r>
              <a:rPr lang="en-US" altLang="ko-KR" dirty="0"/>
              <a:t>&amp; </a:t>
            </a:r>
            <a:r>
              <a:rPr lang="ko-KR" altLang="en-US" dirty="0" err="1"/>
              <a:t>논블로킹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동기 </a:t>
            </a:r>
            <a:r>
              <a:rPr lang="en-US" altLang="ko-KR" dirty="0"/>
              <a:t>&amp; </a:t>
            </a:r>
            <a:r>
              <a:rPr lang="ko-KR" altLang="en-US" dirty="0"/>
              <a:t>비동기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77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6829084" y="1915552"/>
            <a:ext cx="4962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 공간 </a:t>
            </a:r>
            <a:r>
              <a:rPr lang="en-US" altLang="ko-KR" dirty="0"/>
              <a:t>: </a:t>
            </a:r>
            <a:r>
              <a:rPr lang="ko-KR" altLang="en-US" dirty="0" err="1"/>
              <a:t>명령행</a:t>
            </a:r>
            <a:r>
              <a:rPr lang="ko-KR" altLang="en-US" dirty="0"/>
              <a:t> 인자</a:t>
            </a:r>
            <a:r>
              <a:rPr lang="en-US" altLang="ko-KR" dirty="0"/>
              <a:t>, </a:t>
            </a:r>
            <a:r>
              <a:rPr lang="ko-KR" altLang="en-US" dirty="0"/>
              <a:t>환경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 :</a:t>
            </a:r>
            <a:r>
              <a:rPr lang="ko-KR" altLang="en-US" dirty="0"/>
              <a:t> 지역변수와 인자</a:t>
            </a:r>
            <a:r>
              <a:rPr lang="en-US" altLang="ko-KR" dirty="0"/>
              <a:t>, </a:t>
            </a:r>
            <a:r>
              <a:rPr lang="ko-KR" altLang="en-US" dirty="0"/>
              <a:t>함수의 리턴 주소</a:t>
            </a:r>
            <a:r>
              <a:rPr lang="en-US" altLang="ko-KR" dirty="0"/>
              <a:t>. </a:t>
            </a:r>
            <a:r>
              <a:rPr lang="ko-KR" altLang="en-US" dirty="0"/>
              <a:t>함수 호출 시에 생성되고 끝나면 반환된다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 : </a:t>
            </a:r>
            <a:r>
              <a:rPr lang="ko-KR" altLang="en-US" dirty="0"/>
              <a:t>동적으로 </a:t>
            </a:r>
            <a:r>
              <a:rPr lang="ko-KR" altLang="en-US" dirty="0" err="1"/>
              <a:t>할당받은</a:t>
            </a:r>
            <a:r>
              <a:rPr lang="ko-KR" altLang="en-US" dirty="0"/>
              <a:t> 데이터 영역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</a:p>
          <a:p>
            <a:r>
              <a:rPr lang="en-US" altLang="ko-KR" dirty="0"/>
              <a:t>  - Uninitialized data(</a:t>
            </a:r>
            <a:r>
              <a:rPr lang="en-US" altLang="ko-KR" dirty="0" err="1"/>
              <a:t>Bss</a:t>
            </a:r>
            <a:r>
              <a:rPr lang="en-US" altLang="ko-KR" dirty="0"/>
              <a:t>) : </a:t>
            </a:r>
            <a:r>
              <a:rPr lang="ko-KR" altLang="en-US" dirty="0"/>
              <a:t>초기화 되지 않은 전역 변수</a:t>
            </a:r>
            <a:endParaRPr lang="en-US" altLang="ko-KR" dirty="0"/>
          </a:p>
          <a:p>
            <a:r>
              <a:rPr lang="en-US" altLang="ko-KR" dirty="0"/>
              <a:t>  - Initialized data : </a:t>
            </a:r>
            <a:r>
              <a:rPr lang="ko-KR" altLang="en-US" dirty="0"/>
              <a:t>초기화된 전역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Text : </a:t>
            </a:r>
            <a:r>
              <a:rPr lang="ko-KR" altLang="en-US" dirty="0" err="1"/>
              <a:t>컴파일된</a:t>
            </a:r>
            <a:r>
              <a:rPr lang="ko-KR" altLang="en-US" dirty="0"/>
              <a:t> 소스 코드가 저장되는 영역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AF8A-7A20-42A2-B95A-260988E2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3" y="1557175"/>
            <a:ext cx="5772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– </a:t>
            </a:r>
            <a:r>
              <a:rPr lang="ko-KR" altLang="en-US" dirty="0"/>
              <a:t>프로세스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5209429"/>
            <a:ext cx="8934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: </a:t>
            </a:r>
            <a:r>
              <a:rPr lang="ko-KR" altLang="en-US" dirty="0"/>
              <a:t>다음 실행될 명령어의 위치를 </a:t>
            </a:r>
            <a:r>
              <a:rPr lang="ko-KR" altLang="en-US" dirty="0" err="1"/>
              <a:t>가르키는</a:t>
            </a:r>
            <a:r>
              <a:rPr lang="ko-KR" altLang="en-US" dirty="0"/>
              <a:t> 주소 레지스터</a:t>
            </a:r>
            <a:endParaRPr lang="en-US" altLang="ko-KR" dirty="0"/>
          </a:p>
          <a:p>
            <a:r>
              <a:rPr lang="en-US" altLang="ko-KR" dirty="0"/>
              <a:t>SP : </a:t>
            </a:r>
            <a:r>
              <a:rPr lang="ko-KR" altLang="en-US" dirty="0"/>
              <a:t>함수가 실행될 때 스택 프레임의 </a:t>
            </a:r>
            <a:r>
              <a:rPr lang="ko-KR" altLang="en-US" dirty="0" err="1"/>
              <a:t>최상단</a:t>
            </a:r>
            <a:r>
              <a:rPr lang="ko-KR" altLang="en-US" dirty="0"/>
              <a:t> 주소를 </a:t>
            </a:r>
            <a:r>
              <a:rPr lang="ko-KR" altLang="en-US" dirty="0" err="1"/>
              <a:t>가르키는</a:t>
            </a:r>
            <a:r>
              <a:rPr lang="ko-KR" altLang="en-US" dirty="0"/>
              <a:t> 레지스터</a:t>
            </a:r>
            <a:endParaRPr lang="en-US" altLang="ko-KR" dirty="0"/>
          </a:p>
          <a:p>
            <a:r>
              <a:rPr lang="en-US" altLang="ko-KR" dirty="0"/>
              <a:t>EAX : </a:t>
            </a:r>
            <a:r>
              <a:rPr lang="ko-KR" altLang="en-US" dirty="0" err="1"/>
              <a:t>리턴할</a:t>
            </a:r>
            <a:r>
              <a:rPr lang="ko-KR" altLang="en-US" dirty="0"/>
              <a:t> 결과값 </a:t>
            </a:r>
            <a:endParaRPr lang="en-US" altLang="ko-KR" dirty="0"/>
          </a:p>
          <a:p>
            <a:r>
              <a:rPr lang="en-US" altLang="ko-KR" dirty="0"/>
              <a:t>EBP : </a:t>
            </a:r>
            <a:r>
              <a:rPr lang="ko-KR" altLang="en-US" dirty="0"/>
              <a:t>스택 포인터의 </a:t>
            </a:r>
            <a:r>
              <a:rPr lang="ko-KR" altLang="en-US" dirty="0" err="1"/>
              <a:t>최상단</a:t>
            </a:r>
            <a:r>
              <a:rPr lang="ko-KR" altLang="en-US" dirty="0"/>
              <a:t> 주소 </a:t>
            </a:r>
            <a:r>
              <a:rPr lang="en-US" altLang="ko-KR" dirty="0"/>
              <a:t>-&gt; </a:t>
            </a:r>
            <a:r>
              <a:rPr lang="ko-KR" altLang="en-US" dirty="0"/>
              <a:t>함수 문제시 빠르게 </a:t>
            </a:r>
            <a:r>
              <a:rPr lang="ko-KR" altLang="en-US" dirty="0" err="1"/>
              <a:t>트래킹하기</a:t>
            </a:r>
            <a:r>
              <a:rPr lang="ko-KR" altLang="en-US" dirty="0"/>
              <a:t> 위함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12B46-C665-4B8D-8195-B3A54BB2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366468"/>
            <a:ext cx="8799774" cy="37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959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실행상태 </a:t>
            </a:r>
            <a:r>
              <a:rPr lang="en-US" altLang="ko-KR" dirty="0"/>
              <a:t>-&gt; </a:t>
            </a:r>
            <a:r>
              <a:rPr lang="ko-KR" altLang="en-US" dirty="0"/>
              <a:t>대기상태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05312" y="1487713"/>
            <a:ext cx="87084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입출력 요청은 사용자 프로세스에서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sz="2400" b="1" dirty="0"/>
              <a:t>사용자 프로세스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커널 프로세스</a:t>
            </a:r>
            <a:endParaRPr lang="en-US" altLang="ko-KR" sz="24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프로세스에서 할 수 없는 </a:t>
            </a:r>
            <a:r>
              <a:rPr lang="en-US" altLang="ko-KR" dirty="0"/>
              <a:t>I/O </a:t>
            </a:r>
            <a:r>
              <a:rPr lang="ko-KR" altLang="en-US" dirty="0"/>
              <a:t>작업을 운영체제에게 시스템 콜을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Trap(</a:t>
            </a:r>
            <a:r>
              <a:rPr lang="ko-KR" altLang="en-US" dirty="0"/>
              <a:t>소프트웨어 인터럽트</a:t>
            </a:r>
            <a:r>
              <a:rPr lang="en-US" altLang="ko-KR" dirty="0"/>
              <a:t>)</a:t>
            </a:r>
            <a:r>
              <a:rPr lang="ko-KR" altLang="en-US" dirty="0"/>
              <a:t>를 통해 인터럽트 벡터의 위치로 이동한다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제어권이 인터럽트 벡터가 가리키는 </a:t>
            </a:r>
            <a:r>
              <a:rPr lang="en-US" altLang="ko-KR" dirty="0"/>
              <a:t>ISR(</a:t>
            </a:r>
            <a:r>
              <a:rPr lang="ko-KR" altLang="en-US" dirty="0"/>
              <a:t>인터럽트 서비스 루틴</a:t>
            </a:r>
            <a:r>
              <a:rPr lang="en-US" altLang="ko-KR" dirty="0"/>
              <a:t>)</a:t>
            </a:r>
            <a:r>
              <a:rPr lang="ko-KR" altLang="en-US" dirty="0"/>
              <a:t>의 시작 주소로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이때 </a:t>
            </a:r>
            <a:r>
              <a:rPr lang="en-US" altLang="ko-KR" dirty="0"/>
              <a:t>ISR</a:t>
            </a:r>
            <a:r>
              <a:rPr lang="ko-KR" altLang="en-US" dirty="0"/>
              <a:t>의 주소는 커널 프로세스 주소이다</a:t>
            </a:r>
            <a:r>
              <a:rPr lang="en-US" altLang="ko-KR" dirty="0"/>
              <a:t>. </a:t>
            </a:r>
            <a:r>
              <a:rPr lang="ko-KR" altLang="en-US" dirty="0"/>
              <a:t>이 값을 </a:t>
            </a:r>
            <a:r>
              <a:rPr lang="en-US" altLang="ko-KR" dirty="0"/>
              <a:t>PC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올바른 </a:t>
            </a:r>
            <a:r>
              <a:rPr lang="en-US" altLang="ko-KR" dirty="0"/>
              <a:t>I/O </a:t>
            </a:r>
            <a:r>
              <a:rPr lang="ko-KR" altLang="en-US" dirty="0"/>
              <a:t>요청인지 확인 후 </a:t>
            </a:r>
            <a:r>
              <a:rPr lang="en-US" altLang="ko-KR" dirty="0"/>
              <a:t>ISR</a:t>
            </a:r>
            <a:r>
              <a:rPr lang="ko-KR" altLang="en-US" dirty="0"/>
              <a:t>를 순차적으로 실행 </a:t>
            </a:r>
            <a:r>
              <a:rPr lang="en-US" altLang="ko-KR" dirty="0"/>
              <a:t>-&gt; </a:t>
            </a:r>
            <a:r>
              <a:rPr lang="ko-KR" altLang="en-US" dirty="0"/>
              <a:t>커널 프로세스의 </a:t>
            </a:r>
            <a:r>
              <a:rPr lang="en-US" altLang="ko-KR" dirty="0"/>
              <a:t>code </a:t>
            </a:r>
            <a:r>
              <a:rPr lang="ko-KR" altLang="en-US" dirty="0"/>
              <a:t>영역을 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I/O </a:t>
            </a:r>
            <a:r>
              <a:rPr lang="ko-KR" altLang="en-US" dirty="0"/>
              <a:t>완료 시 하드웨어 인터럽트가 발생한 후</a:t>
            </a:r>
            <a:r>
              <a:rPr lang="en-US" altLang="ko-KR" dirty="0"/>
              <a:t>, </a:t>
            </a:r>
            <a:r>
              <a:rPr lang="ko-KR" altLang="en-US" dirty="0"/>
              <a:t>제어권을 시스템 콜 다음 명령으로 옮김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9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D6FD2-6646-403A-BF9F-3D56A2D4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0" y="1690688"/>
            <a:ext cx="7372350" cy="43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7EFF1-FB9B-4643-8ACD-CAE5988C72D7}"/>
              </a:ext>
            </a:extLst>
          </p:cNvPr>
          <p:cNvSpPr txBox="1"/>
          <p:nvPr/>
        </p:nvSpPr>
        <p:spPr>
          <a:xfrm>
            <a:off x="3078759" y="2265028"/>
            <a:ext cx="161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+</a:t>
            </a:r>
            <a:r>
              <a:rPr lang="ko-KR" altLang="en-US" sz="1400" dirty="0"/>
              <a:t>메모리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34A9-C7E8-4405-9A2B-4B216CC27104}"/>
              </a:ext>
            </a:extLst>
          </p:cNvPr>
          <p:cNvSpPr txBox="1"/>
          <p:nvPr/>
        </p:nvSpPr>
        <p:spPr>
          <a:xfrm>
            <a:off x="4689444" y="3217143"/>
            <a:ext cx="191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 Switching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0DD31-948E-474F-967E-58F668825EAB}"/>
              </a:ext>
            </a:extLst>
          </p:cNvPr>
          <p:cNvSpPr txBox="1"/>
          <p:nvPr/>
        </p:nvSpPr>
        <p:spPr>
          <a:xfrm>
            <a:off x="6902742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F758F-CA5F-442A-8F6F-D04D7C3357F7}"/>
              </a:ext>
            </a:extLst>
          </p:cNvPr>
          <p:cNvSpPr txBox="1"/>
          <p:nvPr/>
        </p:nvSpPr>
        <p:spPr>
          <a:xfrm>
            <a:off x="3271706" y="4921507"/>
            <a:ext cx="107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인터럽트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20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CPU vs </a:t>
            </a:r>
            <a:r>
              <a:rPr lang="ko-KR" altLang="en-US" dirty="0"/>
              <a:t>프로세서 </a:t>
            </a:r>
            <a:r>
              <a:rPr lang="en-US" altLang="ko-KR" dirty="0"/>
              <a:t>vs </a:t>
            </a:r>
            <a:r>
              <a:rPr lang="ko-KR" altLang="en-US" dirty="0"/>
              <a:t>코어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57175"/>
            <a:ext cx="10176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CPU :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컴퓨터의 구성 단위 중 기억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연산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제어의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 기능을 종합하는 장치이다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컴퓨터 운영을 위해 기본적인 명령어들을 처리하고 반응하기 위한 논리회로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프로세서란 용어는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라는 용어로 대체되어 왔다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각종 연산을 하는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핵심요소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CPU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안에서 일하는 부품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 수가 많을 수록 병렬 처리 효율 증가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결론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  CPU 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프로세서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코어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439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Office 테마</vt:lpstr>
      <vt:lpstr>Process</vt:lpstr>
      <vt:lpstr>목차</vt:lpstr>
      <vt:lpstr>프로세스 상태</vt:lpstr>
      <vt:lpstr>실행상태 – 프로세스 구조</vt:lpstr>
      <vt:lpstr>실행상태 – 프로세스 실행</vt:lpstr>
      <vt:lpstr>프로세스 상태</vt:lpstr>
      <vt:lpstr>실행상태 -&gt; 대기상태</vt:lpstr>
      <vt:lpstr>프로세스 상태</vt:lpstr>
      <vt:lpstr>CPU vs 프로세서 vs 코어</vt:lpstr>
      <vt:lpstr>동시성 &amp; 병렬성</vt:lpstr>
      <vt:lpstr>블로킹 &amp; 논블로킹</vt:lpstr>
      <vt:lpstr>동가 &amp; 비동기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8</cp:revision>
  <dcterms:created xsi:type="dcterms:W3CDTF">2022-01-06T05:20:31Z</dcterms:created>
  <dcterms:modified xsi:type="dcterms:W3CDTF">2022-02-10T08:48:33Z</dcterms:modified>
</cp:coreProperties>
</file>