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9A4F2-8B5F-4C6A-972F-A1F71715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CB9E5F-5D64-433E-B98A-DFEA38C9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C5ADB-5EE0-4E9A-ADDF-ACA884F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22A50-D8DF-4ADC-A5B5-A9FF2028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4D22-FF93-4564-BEC6-E4AABE6C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25347-78D5-4ECA-B5D4-3BC1F95F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0F7392-D2D1-451E-B5ED-F5E3A3DC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0279F-E756-4887-BBBE-F1A7ED35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FC041-5ED9-4667-B21F-C71215B6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2146-5FB8-4B24-AA7F-A53254DF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9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6FAC3-61DC-4668-BCAC-C0AB75CE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6E84E-F444-403C-80C5-8ED01B52B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DF811-0B16-45A2-8205-BE271CA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832DC-E35D-4CE5-AE07-9706E6F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DDF38-A448-4281-82D2-1106069C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2334-26CD-432F-BB6D-EFDF11E7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E32AB-335C-4AAA-9886-4D47DCF4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393A9-68C9-473D-BCBC-141891F6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7972B-57C2-4414-9B8F-A6BCE2F9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09721-D748-496A-954F-24C1A274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C71EC-6B43-4163-9602-360BE323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1405C-9BDA-43EE-8172-E7E5B8FD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4FA39-3FD4-4D1E-87A4-3A4ED020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C2A28-4D64-4097-9342-A1CE60F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EA0F0-92C8-4B26-A0B5-F7C0B019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2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E8C2-5223-4E9F-893A-EF6BE7EA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5CB59-425F-4DEF-8926-2919153E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8FFD7-DBF0-4D17-9B7D-9C033735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5651F-88DB-4D91-9A1E-239A340F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378F8-8B52-4C07-AA8A-F0B0E085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372B7-785F-4AAC-98C2-AA8E808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44748-0CEE-4244-8FBD-86E009DB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F526F-5B73-4948-90EC-C3B8B921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076D4-A414-4688-A48A-3F81AFF7E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481368-BCCF-4E8C-8500-F43549E0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0627F3-5B21-4A7C-A379-38AA785E4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301F47-6DD9-4568-B657-C10CB6E2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6687B9-EA07-4760-B2C9-043AB391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91001-1312-4CC9-B87C-7913D5E9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28B7-AE1A-439C-96FC-89046B0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8A8D3-7B54-4A84-AA53-74E47D8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77D205-D345-47B4-B9CC-29C1E9F2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4B399-4A61-403D-A37F-307A76BF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2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A580F-634C-4B8F-873C-95F0CA30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190BE-977B-4D04-9CD0-4025357C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D999D-D228-4167-972E-FF59EFF0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82162-CFD2-41F7-B6F6-08E44EB9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E06E3-98D7-4CAE-87DE-3678A700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F7FE7-497F-4B3C-9FFB-36632169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831B4-8AC1-4EFE-8B45-57C66664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8C89D-94DE-4CC5-9569-73B5C405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6A226-E0C5-4C8F-952F-9886B77A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1C23-1050-4EB1-AEC8-99B67225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D235F-9450-41CF-ABDC-877BCD114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AD722-6780-4B5F-BAC4-FA815BFE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04533-78AD-4ABA-B79D-E8F27DCC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0C2C9-9BF9-41E4-B70C-59161351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4C9ED-73F1-434C-A70A-A386D39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A6A8E-55FD-4BB2-AA29-401E6F9C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EF4E6-378A-4567-A169-F7A90D81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D6164-105F-4C9F-8A37-DA3A3168E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BC1E-12F4-4351-9819-A3192934FD90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B399B-1843-42D3-9D12-830E26E76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0D3FF-3D23-43DD-B530-9CEC36A7A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6753-5276-4C1A-BB04-8E860FD35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7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5A3FE-EBBD-455C-A6E2-1AD1214C7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C1613-1C73-4EF7-8A7E-5EB853A1B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547" y="5880018"/>
            <a:ext cx="2630906" cy="440572"/>
          </a:xfrm>
        </p:spPr>
        <p:txBody>
          <a:bodyPr/>
          <a:lstStyle/>
          <a:p>
            <a:r>
              <a:rPr lang="ko-KR" altLang="en-US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4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AA31-1E2F-4524-94BA-CC44BE58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B7D25-F3B3-4D59-892D-F76AAB43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관점에 따른 추상화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추상화를 사용해야하는 이유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8234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AA31-1E2F-4524-94BA-CC44BE58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정의 </a:t>
            </a:r>
            <a:r>
              <a:rPr lang="en-US" altLang="ko-KR" dirty="0"/>
              <a:t>– </a:t>
            </a:r>
            <a:r>
              <a:rPr lang="ko-KR" altLang="en-US" dirty="0"/>
              <a:t>미술 관점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83A049-C926-4ADA-970E-8B6EE393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95" y="1690688"/>
            <a:ext cx="8028158" cy="4351338"/>
          </a:xfrm>
        </p:spPr>
      </p:pic>
    </p:spTree>
    <p:extLst>
      <p:ext uri="{BB962C8B-B14F-4D97-AF65-F5344CB8AC3E}">
        <p14:creationId xmlns:p14="http://schemas.microsoft.com/office/powerpoint/2010/main" val="353751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AA31-1E2F-4524-94BA-CC44BE58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정의 </a:t>
            </a:r>
            <a:r>
              <a:rPr lang="en-US" altLang="ko-KR" dirty="0"/>
              <a:t>– </a:t>
            </a:r>
            <a:r>
              <a:rPr lang="ko-KR" altLang="en-US" dirty="0"/>
              <a:t>컴퓨터 과학 관점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1B4BD-9D2F-4E0F-99D6-27AC5B64B539}"/>
              </a:ext>
            </a:extLst>
          </p:cNvPr>
          <p:cNvSpPr txBox="1"/>
          <p:nvPr/>
        </p:nvSpPr>
        <p:spPr>
          <a:xfrm>
            <a:off x="2502569" y="3780050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수입차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5D20F-4425-4D3F-BC1E-ED1E444E7D18}"/>
              </a:ext>
            </a:extLst>
          </p:cNvPr>
          <p:cNvSpPr txBox="1"/>
          <p:nvPr/>
        </p:nvSpPr>
        <p:spPr>
          <a:xfrm>
            <a:off x="3665621" y="5229726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아우디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D499F-74B8-47C7-9766-C7D84B469207}"/>
              </a:ext>
            </a:extLst>
          </p:cNvPr>
          <p:cNvSpPr txBox="1"/>
          <p:nvPr/>
        </p:nvSpPr>
        <p:spPr>
          <a:xfrm>
            <a:off x="1411706" y="5229363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벤츠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1282B-9CB1-4918-9C14-DED6AF84B92C}"/>
              </a:ext>
            </a:extLst>
          </p:cNvPr>
          <p:cNvSpPr txBox="1"/>
          <p:nvPr/>
        </p:nvSpPr>
        <p:spPr>
          <a:xfrm>
            <a:off x="5285873" y="2379771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벤츠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3F866-A6FB-4768-9C67-0B1EC3B68632}"/>
              </a:ext>
            </a:extLst>
          </p:cNvPr>
          <p:cNvSpPr txBox="1"/>
          <p:nvPr/>
        </p:nvSpPr>
        <p:spPr>
          <a:xfrm>
            <a:off x="8642684" y="5229000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제네시스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D019A-163E-4BBC-BC22-174B8463BB30}"/>
              </a:ext>
            </a:extLst>
          </p:cNvPr>
          <p:cNvSpPr txBox="1"/>
          <p:nvPr/>
        </p:nvSpPr>
        <p:spPr>
          <a:xfrm>
            <a:off x="7443538" y="3801979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국산차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D1933-601A-421E-87E8-315BD01686DD}"/>
              </a:ext>
            </a:extLst>
          </p:cNvPr>
          <p:cNvSpPr txBox="1"/>
          <p:nvPr/>
        </p:nvSpPr>
        <p:spPr>
          <a:xfrm>
            <a:off x="6537159" y="5229726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그랜저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489E871-6A44-44F1-ACAE-8A0CBFABEBEA}"/>
              </a:ext>
            </a:extLst>
          </p:cNvPr>
          <p:cNvSpPr/>
          <p:nvPr/>
        </p:nvSpPr>
        <p:spPr>
          <a:xfrm>
            <a:off x="1010653" y="4957011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D691303-2593-410E-A900-C96FCFCB8A24}"/>
              </a:ext>
            </a:extLst>
          </p:cNvPr>
          <p:cNvSpPr/>
          <p:nvPr/>
        </p:nvSpPr>
        <p:spPr>
          <a:xfrm>
            <a:off x="7150768" y="3491380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BEA565-0A18-44DE-84A6-405BB84166B0}"/>
              </a:ext>
            </a:extLst>
          </p:cNvPr>
          <p:cNvSpPr/>
          <p:nvPr/>
        </p:nvSpPr>
        <p:spPr>
          <a:xfrm>
            <a:off x="6224336" y="4934753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F3873F-8168-4961-91DB-8D87D31905F9}"/>
              </a:ext>
            </a:extLst>
          </p:cNvPr>
          <p:cNvSpPr/>
          <p:nvPr/>
        </p:nvSpPr>
        <p:spPr>
          <a:xfrm>
            <a:off x="2237874" y="3491380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059CD0-563C-4FE6-881D-B857FE099FF2}"/>
              </a:ext>
            </a:extLst>
          </p:cNvPr>
          <p:cNvSpPr/>
          <p:nvPr/>
        </p:nvSpPr>
        <p:spPr>
          <a:xfrm>
            <a:off x="3336758" y="4957011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C81F80-CA9A-4EFF-A49F-22C5E607E4AA}"/>
              </a:ext>
            </a:extLst>
          </p:cNvPr>
          <p:cNvSpPr/>
          <p:nvPr/>
        </p:nvSpPr>
        <p:spPr>
          <a:xfrm>
            <a:off x="4836696" y="2059111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8FE712-21EA-44E7-A0F6-C538B1B247A4}"/>
              </a:ext>
            </a:extLst>
          </p:cNvPr>
          <p:cNvSpPr/>
          <p:nvPr/>
        </p:nvSpPr>
        <p:spPr>
          <a:xfrm>
            <a:off x="8428031" y="4908703"/>
            <a:ext cx="1491916" cy="101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2E3605-D215-4150-9DAF-CD15A7CA725C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>
          <a:xfrm flipV="1">
            <a:off x="3511304" y="2921756"/>
            <a:ext cx="1543878" cy="71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A997DC-E74C-448C-970C-B9C1D06BA14A}"/>
              </a:ext>
            </a:extLst>
          </p:cNvPr>
          <p:cNvCxnSpPr>
            <a:stCxn id="20" idx="5"/>
            <a:endCxn id="16" idx="1"/>
          </p:cNvCxnSpPr>
          <p:nvPr/>
        </p:nvCxnSpPr>
        <p:spPr>
          <a:xfrm>
            <a:off x="6110126" y="2921756"/>
            <a:ext cx="1259128" cy="717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910FB2-8D50-4B41-B924-E08C2F3B188B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 flipH="1">
            <a:off x="6970294" y="4354025"/>
            <a:ext cx="398960" cy="58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D0AD2F2-96F0-49F0-96E0-7DA1B13A6EA0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8424198" y="4354025"/>
            <a:ext cx="749791" cy="55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9EE7A0-6C4E-44AD-8D25-21C03C6F0F52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 flipH="1">
            <a:off x="1756611" y="4354025"/>
            <a:ext cx="699749" cy="60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871EA6-DA99-4BC4-82F8-A4FD3FBA0A8D}"/>
              </a:ext>
            </a:extLst>
          </p:cNvPr>
          <p:cNvCxnSpPr>
            <a:stCxn id="18" idx="5"/>
            <a:endCxn id="19" idx="0"/>
          </p:cNvCxnSpPr>
          <p:nvPr/>
        </p:nvCxnSpPr>
        <p:spPr>
          <a:xfrm>
            <a:off x="3511304" y="4354025"/>
            <a:ext cx="571412" cy="60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2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AA31-1E2F-4524-94BA-CC44BE58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정의 </a:t>
            </a:r>
            <a:r>
              <a:rPr lang="en-US" altLang="ko-KR" dirty="0"/>
              <a:t>– </a:t>
            </a:r>
            <a:r>
              <a:rPr lang="ko-KR" altLang="en-US" dirty="0"/>
              <a:t>소프트웨어 개발 관점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DD676E-141D-4FB6-B055-FD87CD51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18" y="1397476"/>
            <a:ext cx="6546606" cy="5248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2299B-DFB4-4B4F-929D-3B8DEDC73D8D}"/>
              </a:ext>
            </a:extLst>
          </p:cNvPr>
          <p:cNvSpPr txBox="1"/>
          <p:nvPr/>
        </p:nvSpPr>
        <p:spPr>
          <a:xfrm>
            <a:off x="7770242" y="1812757"/>
            <a:ext cx="3621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자바에서 </a:t>
            </a:r>
            <a:r>
              <a:rPr lang="en-US" altLang="ko-KR" dirty="0" err="1"/>
              <a:t>abstrac</a:t>
            </a:r>
            <a:r>
              <a:rPr lang="ko-KR" altLang="en-US" dirty="0"/>
              <a:t>의 기능</a:t>
            </a:r>
            <a:endParaRPr lang="en-US" altLang="ko-KR" dirty="0"/>
          </a:p>
          <a:p>
            <a:r>
              <a:rPr lang="en-US" altLang="ko-KR" dirty="0"/>
              <a:t>: ultimate</a:t>
            </a:r>
            <a:r>
              <a:rPr lang="ko-KR" altLang="en-US" dirty="0"/>
              <a:t>라는 것은 드러내지만 내부에서 어떻게 동작하는지는 구현하지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37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AA31-1E2F-4524-94BA-CC44BE58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67" y="135640"/>
            <a:ext cx="9555760" cy="88807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사용해야하는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27CE15-FB97-4BE1-BA49-D9EE7820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39" y="1451206"/>
            <a:ext cx="2912456" cy="321811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9A31330-D86A-4473-BB3B-99870F7E8050}"/>
              </a:ext>
            </a:extLst>
          </p:cNvPr>
          <p:cNvSpPr/>
          <p:nvPr/>
        </p:nvSpPr>
        <p:spPr>
          <a:xfrm>
            <a:off x="5545436" y="2857777"/>
            <a:ext cx="966901" cy="82109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827B8-1D70-47E2-BCDF-FE67DB8D5EA7}"/>
              </a:ext>
            </a:extLst>
          </p:cNvPr>
          <p:cNvSpPr txBox="1"/>
          <p:nvPr/>
        </p:nvSpPr>
        <p:spPr>
          <a:xfrm>
            <a:off x="5345629" y="2488445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 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82327F-9114-4518-BCB5-91D87942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5" y="1451206"/>
            <a:ext cx="2565122" cy="31588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982FB1-B7B7-49D9-9524-2620E359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395" y="1451206"/>
            <a:ext cx="2373062" cy="2227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4D479B-C4FE-41BA-8325-FAFC5EFD7DBE}"/>
              </a:ext>
            </a:extLst>
          </p:cNvPr>
          <p:cNvSpPr txBox="1"/>
          <p:nvPr/>
        </p:nvSpPr>
        <p:spPr>
          <a:xfrm>
            <a:off x="385894" y="4899171"/>
            <a:ext cx="9672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Ultimate </a:t>
            </a:r>
            <a:r>
              <a:rPr lang="ko-KR" altLang="en-US" dirty="0"/>
              <a:t>메서드를 </a:t>
            </a:r>
            <a:r>
              <a:rPr lang="ko-KR" altLang="en-US" dirty="0" err="1"/>
              <a:t>추상화하여</a:t>
            </a:r>
            <a:r>
              <a:rPr lang="ko-KR" altLang="en-US" dirty="0"/>
              <a:t> 재사용한다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attackHammer</a:t>
            </a:r>
            <a:r>
              <a:rPr lang="en-US" altLang="ko-KR" dirty="0"/>
              <a:t>(), </a:t>
            </a:r>
            <a:r>
              <a:rPr lang="en-US" altLang="ko-KR" dirty="0" err="1"/>
              <a:t>attackGun</a:t>
            </a:r>
            <a:r>
              <a:rPr lang="en-US" altLang="ko-KR" dirty="0"/>
              <a:t>()</a:t>
            </a:r>
            <a:r>
              <a:rPr lang="ko-KR" altLang="en-US" dirty="0"/>
              <a:t>을 </a:t>
            </a:r>
            <a:r>
              <a:rPr lang="en-US" altLang="ko-KR" dirty="0"/>
              <a:t>Ultimate</a:t>
            </a:r>
            <a:r>
              <a:rPr lang="ko-KR" altLang="en-US" dirty="0"/>
              <a:t>로 통합하였기 때문에 가독성이 증가한다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Ultimate </a:t>
            </a:r>
            <a:r>
              <a:rPr lang="ko-KR" altLang="en-US" dirty="0"/>
              <a:t>메서드는 궁국기라는 뜻을 포괄하기 때문에 에러를 줄일 수 있다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992879E-990D-4B13-9EE5-6F6D7C241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764" y="1391899"/>
            <a:ext cx="2695866" cy="32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8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B7D25-F3B3-4D59-892D-F76AAB43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추상화의 사전적 의미 </a:t>
            </a:r>
            <a:r>
              <a:rPr lang="en-US" altLang="ko-KR" dirty="0"/>
              <a:t>: </a:t>
            </a:r>
            <a:r>
              <a:rPr lang="ko-KR" altLang="en-US" dirty="0"/>
              <a:t>일반화라는 개념이 강했다</a:t>
            </a:r>
            <a:r>
              <a:rPr lang="en-US" altLang="ko-KR" dirty="0"/>
              <a:t>. </a:t>
            </a:r>
            <a:r>
              <a:rPr lang="ko-KR" altLang="en-US" dirty="0"/>
              <a:t>공통되는 핵심적인 개념 또는 기능을 더 포괄적인 용어로 정의하는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 코드에서의 의미 </a:t>
            </a:r>
            <a:r>
              <a:rPr lang="en-US" altLang="ko-KR" dirty="0"/>
              <a:t>: </a:t>
            </a:r>
            <a:r>
              <a:rPr lang="ko-KR" altLang="en-US" dirty="0"/>
              <a:t>은닉이라는 개념이 강했다</a:t>
            </a:r>
            <a:r>
              <a:rPr lang="en-US" altLang="ko-KR" dirty="0"/>
              <a:t>.  </a:t>
            </a:r>
            <a:r>
              <a:rPr lang="ko-KR" altLang="en-US" dirty="0"/>
              <a:t>내부 코드를 감추고 포괄적인 용어로 </a:t>
            </a:r>
            <a:r>
              <a:rPr lang="ko-KR" altLang="en-US" dirty="0" err="1"/>
              <a:t>네이밍하여</a:t>
            </a:r>
            <a:r>
              <a:rPr lang="ko-KR" altLang="en-US" dirty="0"/>
              <a:t> 접근 접근해 나가는 것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AF76927-F8E4-40AC-910C-2482E98A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02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122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추상화(abstraction)</vt:lpstr>
      <vt:lpstr>목차</vt:lpstr>
      <vt:lpstr> 정의 – 미술 관점</vt:lpstr>
      <vt:lpstr> 정의 – 컴퓨터 과학 관점</vt:lpstr>
      <vt:lpstr> 정의 – 소프트웨어 개발 관점</vt:lpstr>
      <vt:lpstr>사용해야하는 이유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추상화(abstraction)</dc:title>
  <dc:creator>신 범철</dc:creator>
  <cp:lastModifiedBy>신 범철</cp:lastModifiedBy>
  <cp:revision>2</cp:revision>
  <dcterms:created xsi:type="dcterms:W3CDTF">2021-12-16T05:01:36Z</dcterms:created>
  <dcterms:modified xsi:type="dcterms:W3CDTF">2021-12-16T07:47:42Z</dcterms:modified>
</cp:coreProperties>
</file>