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290" r:id="rId5"/>
    <p:sldId id="326" r:id="rId6"/>
    <p:sldId id="291" r:id="rId7"/>
    <p:sldId id="315" r:id="rId8"/>
    <p:sldId id="302" r:id="rId9"/>
    <p:sldId id="327" r:id="rId10"/>
    <p:sldId id="328" r:id="rId11"/>
    <p:sldId id="329" r:id="rId12"/>
    <p:sldId id="330" r:id="rId13"/>
    <p:sldId id="331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55" d="100"/>
          <a:sy n="55" d="100"/>
        </p:scale>
        <p:origin x="5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허브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스위치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집약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447A638-9C6A-4A79-A014-CD6BFD47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67" y="1413618"/>
            <a:ext cx="3528666" cy="2439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B4552-861F-4EEB-A4A5-035EC6A9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4122185"/>
            <a:ext cx="65350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중계 대상의 후보가 여러명이면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?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2" y="4002028"/>
            <a:ext cx="7049484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0A6FB-3062-44B7-BB4F-3616A774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번호가 가장 긴것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메트릭이 짧은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폐기하고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ICMP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송신처에 통지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1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2" y="4002028"/>
            <a:ext cx="7049484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대상의 포트로 패킷을 옮긴다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표의 게이트웨이와 포트가 중계 대상을 나타낸다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필드가 비워져 있다면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중계 대상이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5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2" y="4002028"/>
            <a:ext cx="7049484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포트 부분의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하드웨어의 통신 규칙에 따라 패킷을 송신한다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20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들어가며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스위칭 허브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들어가며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685131E-B1C9-46D9-8313-1D71E910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87" y="2303941"/>
            <a:ext cx="4908712" cy="4509392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중계 장치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중계의 원리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표를 보고 패킷을 어디로 중계해야 할지 판단하는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장치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대상들을 기억하면서 패킷을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운반한다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: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선정한다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스위칭 허브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스위칭 허브의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허브의 중계 부분에서 포트 부분의 포트로 부터 받은 패킷의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표를 대조하여 중계 대상을 판단한다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370AA-B57B-46AD-89A1-F7896182C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00"/>
          <a:stretch/>
        </p:blipFill>
        <p:spPr>
          <a:xfrm>
            <a:off x="2703903" y="3784914"/>
            <a:ext cx="3736194" cy="2910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970A91-835B-4DB5-AD19-2D9981D6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765309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행위마다 중계 대상을 등록한 표를 갱신한다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라우터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64B4AD-771E-4A67-80D5-E5D6B96F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수신한다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포트 부분의 하드웨어의 통신 규칙에 따라 패킷을 수신한다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통신 규칙은 이더넷을 말한다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AB4ED-2481-44B4-BDCF-B812321B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50105"/>
            <a:ext cx="684076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이더넷의 규칙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기기의 포트 부분의 포트가 수신한 패킷의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주소에 해당하는 패킷만 수신하고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패킷은 폐기한다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F2779C-C674-47BA-BB96-5E5B1011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5816"/>
            <a:ext cx="9144000" cy="26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64B4AD-771E-4A67-80D5-E5D6B96F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중계 부분에서 포트로 부터 받은 패킷의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표를 대조하여 중계 대상을 판단한다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2C3444-A69A-4D81-9F52-D1AA7AA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75915"/>
              </p:ext>
            </p:extLst>
          </p:nvPr>
        </p:nvGraphicFramePr>
        <p:xfrm>
          <a:off x="1187624" y="248198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6D1586-3DF7-4E87-BE46-98344E12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69" y="3988807"/>
            <a:ext cx="65350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5315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10284</TotalTime>
  <Words>301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허브, 스위치, 라우터</vt:lpstr>
      <vt:lpstr>목차</vt:lpstr>
      <vt:lpstr>PowerPoint 프레젠테이션</vt:lpstr>
      <vt:lpstr>중계 장치</vt:lpstr>
      <vt:lpstr>PowerPoint 프레젠테이션</vt:lpstr>
      <vt:lpstr>스위칭 허브의 중계 동작</vt:lpstr>
      <vt:lpstr>PowerPoint 프레젠테이션</vt:lpstr>
      <vt:lpstr>라우터의 중계 동작</vt:lpstr>
      <vt:lpstr>라우터의 중계 동작</vt:lpstr>
      <vt:lpstr>주소 집약</vt:lpstr>
      <vt:lpstr>중계 대상의 후보가 여러명이면?</vt:lpstr>
      <vt:lpstr>라우터의 중계 동작</vt:lpstr>
      <vt:lpstr>라우터의 중계 동작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931</cp:revision>
  <dcterms:created xsi:type="dcterms:W3CDTF">2010-05-23T14:28:12Z</dcterms:created>
  <dcterms:modified xsi:type="dcterms:W3CDTF">2022-03-16T12:06:08Z</dcterms:modified>
</cp:coreProperties>
</file>