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59" r:id="rId3"/>
    <p:sldId id="367" r:id="rId4"/>
    <p:sldId id="369" r:id="rId5"/>
    <p:sldId id="370" r:id="rId6"/>
    <p:sldId id="371" r:id="rId7"/>
    <p:sldId id="372" r:id="rId8"/>
    <p:sldId id="366" r:id="rId9"/>
    <p:sldId id="306" r:id="rId10"/>
    <p:sldId id="355" r:id="rId11"/>
    <p:sldId id="356" r:id="rId12"/>
    <p:sldId id="357" r:id="rId13"/>
    <p:sldId id="273" r:id="rId1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46"/>
    <p:restoredTop sz="94650"/>
  </p:normalViewPr>
  <p:slideViewPr>
    <p:cSldViewPr snapToGrid="0" snapToObjects="1">
      <p:cViewPr varScale="1">
        <p:scale>
          <a:sx n="86" d="100"/>
          <a:sy n="86" d="100"/>
        </p:scale>
        <p:origin x="216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E6723-DD58-0F4A-9FE0-EEDE4F34B7D1}" type="datetimeFigureOut">
              <a:rPr kumimoji="1" lang="ko-Kore-KR" altLang="en-US" smtClean="0"/>
              <a:t>2022. 4. 8.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1895C-C431-F440-8998-4A7CC888F9D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36183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1895C-C431-F440-8998-4A7CC888F9DC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5589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032C6-AC90-A145-96CA-59100CF16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7ACC4C-4476-5545-B95B-7D33B1880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10DAAB-99C6-4244-ADD5-DA7D0CDBC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2022. 4. 8.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6BE3B4-0958-FD40-96B4-3D132FA47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852A06-961A-5748-A326-9945C88B3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52453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F3F7A-78CC-7D40-9477-BFE665712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9A2460-27ED-0244-82B7-D18BF4C9D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1E4A98-B422-D447-B1EE-89BA363E4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2022. 4. 8.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26F5EB-63B7-804E-A14C-85D41D077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FB92F-FEE4-E24C-A485-5774F00D0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0692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0E4E457-4F72-B541-8D2D-E7C802C98C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75B630-EC8E-F847-96DC-9070839DF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867E49-0690-4F46-AB89-90C68450D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2022. 4. 8.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FA0AD0-FFCB-A04C-AB8E-233EDB851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46DE6F-3950-FE41-928C-31D2338C0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34903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F2F153-951B-DE47-A9CD-F6DE2367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8D8EF8-96E8-204C-84B7-4DD38B42F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806267-30BA-854D-84E7-DDC7AD6BC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2022. 4. 8.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C9CC-08E8-234A-B8DE-5535E272D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F25DA7-FC70-6644-803C-E729321F8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26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EBFB0-AC96-D44E-B31F-30EBB6CF5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A8BA22-0DED-A44A-B9C7-CDC83C792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329012-03C0-5F41-B572-8191201D0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2022. 4. 8.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050D2B-8AD0-4344-8B4E-8662683FC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292FC8-687F-2849-9983-8EC67045C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7736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3A944F-32BF-0D4D-9437-7BCE072FE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7DF6E-127E-C945-9FA6-D9C67E731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0247B6-1798-3A4D-A6AB-67F201AB0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42AA23-EB49-5740-9DD7-D8F9AE2E2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2022. 4. 8.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8B6566-3428-3F44-A9F4-478005E9A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AB2AEB-92DA-6949-AE6F-0CB59D5CA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35318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441FA-A765-6A47-A28C-8A00E87EA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4598E8-18D7-5B43-9489-3D9C409EA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323061-04A0-CA4F-90C0-E51412C0C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C5D27F-E548-4A4F-BB2C-39351812A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3A69FD-45CA-7345-A1CE-1ECA894AD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48C4F9-D214-1044-88C7-B474B3A63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2022. 4. 8.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80CA169-2251-8746-BAC2-A2286A910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CDA17F-D572-D347-B442-8D284DECC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34006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3D3A6-7F2E-B44C-9FA0-F490FC059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D6B165-A07C-6E48-82AB-692563E04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2022. 4. 8.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9ED5CB-114C-C146-8902-CB014ADF3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B878DB-E93B-3446-AFED-97D2AE692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94004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37443B-FA37-A84C-9CCC-12DF653EC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2022. 4. 8.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F0996F-3A04-6C4A-8836-C9412B570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85B268-D87C-4144-9147-B6ACDEC24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31335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0AD353-95CD-B241-A173-3E37CC250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710D05-F20C-FD4B-B85F-289220BA8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B75C23-8118-BA48-A0C6-4994431D5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80F080-27EF-AF4F-B3CC-85E0EF108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2022. 4. 8.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C7596C-BCA2-5E40-9ACA-CAA3637B8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4A91EF-ED8F-344F-A081-1D320A4B2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67450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05500-00CD-8149-9D36-3CDA04799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29AB21-F08E-B041-A1AB-7AFC6BFB90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8E48B-8255-DB4A-86E5-86A8A4353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E209B3-5B69-8049-ABC4-F4445C3BB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2022. 4. 8.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4D6CD2-9E0B-354D-A088-2B97B382D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1E4391-7610-DB4C-8690-66EE09F8A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8895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862B93-3A94-6D4A-BB87-E2AF4E2E8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7ED5D2-6DF7-8845-B0AF-CDBEA5BC5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0C96A3-AD92-604B-935D-C6E66C7E5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C2325-EA9A-6C4A-AFAB-C3D928C1EEE8}" type="datetimeFigureOut">
              <a:rPr kumimoji="1" lang="ko-Kore-KR" altLang="en-US" smtClean="0"/>
              <a:t>2022. 4. 8.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AD6C83-1B15-3D4D-A9D0-FD50CD61B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A8A3DA-58EA-7348-9189-21A35224F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6470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E0F65-454C-F548-B8DC-E3FF22F3B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1493246"/>
          </a:xfrm>
        </p:spPr>
        <p:txBody>
          <a:bodyPr>
            <a:normAutofit/>
          </a:bodyPr>
          <a:lstStyle/>
          <a:p>
            <a:r>
              <a:rPr kumimoji="1" lang="ko-KR" altLang="en-US" sz="4000" dirty="0"/>
              <a:t>프록시 종류와 </a:t>
            </a:r>
            <a:r>
              <a:rPr kumimoji="1" lang="en-US" altLang="ko-KR" sz="4000" dirty="0"/>
              <a:t>CDN</a:t>
            </a:r>
            <a:endParaRPr kumimoji="1" lang="ko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276216-644F-E34E-8C56-C6BD1A50D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4555"/>
            <a:ext cx="9144000" cy="1655762"/>
          </a:xfrm>
        </p:spPr>
        <p:txBody>
          <a:bodyPr/>
          <a:lstStyle/>
          <a:p>
            <a:r>
              <a:rPr kumimoji="1" lang="ko-KR" altLang="en-US" dirty="0"/>
              <a:t>발표자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JiYong</a:t>
            </a:r>
            <a:r>
              <a:rPr kumimoji="1" lang="en-US" altLang="ko-KR" dirty="0"/>
              <a:t> Kim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1230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내용 개체 틀 17">
            <a:extLst>
              <a:ext uri="{FF2B5EF4-FFF2-40B4-BE49-F238E27FC236}">
                <a16:creationId xmlns:a16="http://schemas.microsoft.com/office/drawing/2014/main" id="{FC8E9976-7154-0F4E-94D0-D6CA9557C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5958"/>
            <a:ext cx="10515600" cy="570296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" altLang="ko-Kore-KR" dirty="0"/>
              <a:t>CDN</a:t>
            </a:r>
            <a:r>
              <a:rPr lang="ko-KR" altLang="en-US" dirty="0"/>
              <a:t>의 동작</a:t>
            </a:r>
            <a:r>
              <a:rPr lang="en-US" altLang="ko-KR" dirty="0"/>
              <a:t> </a:t>
            </a:r>
            <a:r>
              <a:rPr lang="ko-KR" altLang="en-US" dirty="0"/>
              <a:t>과정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최초 요청은 서버로부터 컨텐츠를 가져와 고객에게 전송하며 동시에 </a:t>
            </a:r>
            <a:r>
              <a:rPr lang="en" altLang="ko-Kore-KR" dirty="0"/>
              <a:t>CDN </a:t>
            </a:r>
            <a:r>
              <a:rPr lang="ko-KR" altLang="en-US" dirty="0" err="1"/>
              <a:t>캐싱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ko-KR" altLang="en-US" dirty="0"/>
              <a:t>장비에 저장한다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최초 요청 이후로의 요청은 </a:t>
            </a:r>
            <a:r>
              <a:rPr lang="en" altLang="ko-Kore-KR" dirty="0"/>
              <a:t>CDN </a:t>
            </a:r>
            <a:r>
              <a:rPr lang="ko-KR" altLang="en-US" dirty="0"/>
              <a:t>에서 지정하는 해당 컨텐츠 만료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시점까지 </a:t>
            </a:r>
            <a:r>
              <a:rPr lang="ko-KR" altLang="en-US" dirty="0" err="1"/>
              <a:t>캐싱된</a:t>
            </a:r>
            <a:r>
              <a:rPr lang="ko-KR" altLang="en-US" dirty="0"/>
              <a:t> 컨텐츠를 전송한다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자주 사용하는 페이지에 한해서 </a:t>
            </a:r>
            <a:r>
              <a:rPr lang="ko-KR" altLang="en-US" dirty="0" err="1"/>
              <a:t>캐싱되며</a:t>
            </a:r>
            <a:r>
              <a:rPr lang="en-US" altLang="ko-KR" dirty="0"/>
              <a:t>, </a:t>
            </a:r>
            <a:r>
              <a:rPr lang="ko-KR" altLang="en-US" dirty="0"/>
              <a:t>해당 컨텐츠 호출이 없을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경우 주기적으로 삭제된다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서버가 파일을 찾는데 실패하는 경우 </a:t>
            </a:r>
            <a:r>
              <a:rPr lang="en" altLang="ko-Kore-KR" dirty="0"/>
              <a:t>CDN </a:t>
            </a:r>
            <a:r>
              <a:rPr lang="ko-KR" altLang="en-US" dirty="0"/>
              <a:t>플랫폼의 다른 서버에서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컨텐츠를 찾은 이후 </a:t>
            </a:r>
            <a:r>
              <a:rPr lang="ko-KR" altLang="en-US" dirty="0" err="1"/>
              <a:t>엔드</a:t>
            </a:r>
            <a:r>
              <a:rPr lang="ko-KR" altLang="en-US" dirty="0"/>
              <a:t> 유저에게 응답을 전송한다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컨텐츠를 사용할 수 없거나 오래된 경우 </a:t>
            </a:r>
            <a:r>
              <a:rPr lang="en" altLang="ko-Kore-KR" dirty="0"/>
              <a:t>CDN</a:t>
            </a:r>
            <a:r>
              <a:rPr lang="ko-KR" altLang="en-US" dirty="0"/>
              <a:t>은 향후 요청에 대해 응답할 수 있도록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새로운 컨텐츠를 저장한다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26019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내용 개체 틀 17">
            <a:extLst>
              <a:ext uri="{FF2B5EF4-FFF2-40B4-BE49-F238E27FC236}">
                <a16:creationId xmlns:a16="http://schemas.microsoft.com/office/drawing/2014/main" id="{FC8E9976-7154-0F4E-94D0-D6CA9557C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5958"/>
            <a:ext cx="10515600" cy="5702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ko-Kore-KR" b="1" dirty="0"/>
              <a:t>CDN </a:t>
            </a:r>
            <a:r>
              <a:rPr lang="ko-KR" altLang="en-US" b="1" dirty="0" err="1"/>
              <a:t>캐싱</a:t>
            </a:r>
            <a:r>
              <a:rPr lang="ko-KR" altLang="en-US" b="1" dirty="0"/>
              <a:t> 방식</a:t>
            </a:r>
          </a:p>
          <a:p>
            <a:r>
              <a:rPr lang="en" altLang="ko-Kore-KR" b="1" dirty="0"/>
              <a:t>Static Caching</a:t>
            </a:r>
          </a:p>
          <a:p>
            <a:pPr lvl="1"/>
            <a:r>
              <a:rPr lang="en" altLang="ko-Kore-KR" dirty="0"/>
              <a:t>Origin Server </a:t>
            </a:r>
            <a:r>
              <a:rPr lang="ko-KR" altLang="en-US" dirty="0"/>
              <a:t>에 있는 </a:t>
            </a:r>
            <a:r>
              <a:rPr lang="en" altLang="ko-Kore-KR" dirty="0"/>
              <a:t>Content</a:t>
            </a:r>
            <a:r>
              <a:rPr lang="ko-KR" altLang="en-US" dirty="0" err="1"/>
              <a:t>를</a:t>
            </a:r>
            <a:r>
              <a:rPr lang="ko-KR" altLang="en-US" dirty="0"/>
              <a:t> 운영자가 미리 </a:t>
            </a:r>
            <a:r>
              <a:rPr lang="en" altLang="ko-Kore-KR" dirty="0"/>
              <a:t>Cache Server</a:t>
            </a:r>
            <a:r>
              <a:rPr lang="ko-KR" altLang="en-US" dirty="0"/>
              <a:t>에 복사 해두어 사용자가 </a:t>
            </a:r>
            <a:r>
              <a:rPr lang="en" altLang="ko-Kore-KR" dirty="0"/>
              <a:t>Cache Server</a:t>
            </a:r>
            <a:r>
              <a:rPr lang="ko-KR" altLang="en-US" dirty="0"/>
              <a:t>에 </a:t>
            </a:r>
            <a:r>
              <a:rPr lang="en" altLang="ko-Kore-KR" dirty="0"/>
              <a:t>Content </a:t>
            </a:r>
            <a:r>
              <a:rPr lang="ko-KR" altLang="en-US" dirty="0"/>
              <a:t>요청 시 무조건 </a:t>
            </a:r>
            <a:r>
              <a:rPr lang="en" altLang="ko-Kore-KR" dirty="0"/>
              <a:t>Cache Server</a:t>
            </a:r>
            <a:r>
              <a:rPr lang="ko-KR" altLang="en-US" dirty="0"/>
              <a:t>에 있다</a:t>
            </a:r>
          </a:p>
          <a:p>
            <a:pPr lvl="1"/>
            <a:r>
              <a:rPr lang="ko-KR" altLang="en-US" dirty="0"/>
              <a:t>대부분의 국내 </a:t>
            </a:r>
            <a:r>
              <a:rPr lang="en" altLang="ko-Kore-KR" dirty="0"/>
              <a:t>CDN</a:t>
            </a:r>
            <a:r>
              <a:rPr lang="ko-KR" altLang="en-US" dirty="0"/>
              <a:t>에서 이 방식을 사용 </a:t>
            </a:r>
            <a:r>
              <a:rPr lang="en-US" altLang="ko-KR" dirty="0"/>
              <a:t>(</a:t>
            </a:r>
            <a:r>
              <a:rPr lang="ko-KR" altLang="en-US" dirty="0"/>
              <a:t>게임 클라이언트 다운로드 등</a:t>
            </a:r>
            <a:r>
              <a:rPr lang="en-US" altLang="ko-KR" dirty="0"/>
              <a:t>)</a:t>
            </a:r>
          </a:p>
          <a:p>
            <a:endParaRPr lang="en" altLang="ko-Kore-KR" b="1" dirty="0"/>
          </a:p>
          <a:p>
            <a:r>
              <a:rPr lang="en" altLang="ko-Kore-KR" b="1" dirty="0"/>
              <a:t>Dynamic Caching</a:t>
            </a:r>
          </a:p>
          <a:p>
            <a:pPr lvl="1"/>
            <a:r>
              <a:rPr lang="en" altLang="ko-Kore-KR" dirty="0"/>
              <a:t>Origin Server</a:t>
            </a:r>
            <a:r>
              <a:rPr lang="ko-KR" altLang="en-US" dirty="0"/>
              <a:t>에 있는 </a:t>
            </a:r>
            <a:r>
              <a:rPr lang="en" altLang="ko-Kore-KR" dirty="0"/>
              <a:t>Content</a:t>
            </a:r>
            <a:r>
              <a:rPr lang="ko-KR" altLang="en-US" dirty="0" err="1"/>
              <a:t>를</a:t>
            </a:r>
            <a:r>
              <a:rPr lang="ko-KR" altLang="en-US" dirty="0"/>
              <a:t> 운영자가 미리 </a:t>
            </a:r>
            <a:r>
              <a:rPr lang="en" altLang="ko-Kore-KR" dirty="0"/>
              <a:t>Cache Server</a:t>
            </a:r>
            <a:r>
              <a:rPr lang="ko-KR" altLang="en-US" dirty="0"/>
              <a:t>에 복사하지 않음</a:t>
            </a:r>
          </a:p>
          <a:p>
            <a:pPr lvl="1"/>
            <a:r>
              <a:rPr lang="ko-KR" altLang="en-US" dirty="0"/>
              <a:t>사용자가 </a:t>
            </a:r>
            <a:r>
              <a:rPr lang="en" altLang="ko-Kore-KR" dirty="0"/>
              <a:t>Content</a:t>
            </a:r>
            <a:r>
              <a:rPr lang="ko-KR" altLang="en-US" dirty="0" err="1"/>
              <a:t>를</a:t>
            </a:r>
            <a:r>
              <a:rPr lang="ko-KR" altLang="en-US" dirty="0"/>
              <a:t> 요청 시 해당 </a:t>
            </a:r>
            <a:r>
              <a:rPr lang="en" altLang="ko-Kore-KR" dirty="0"/>
              <a:t>Content</a:t>
            </a:r>
            <a:r>
              <a:rPr lang="ko-KR" altLang="en-US" dirty="0"/>
              <a:t>가 없는 경우 </a:t>
            </a:r>
            <a:r>
              <a:rPr lang="en" altLang="ko-Kore-KR" dirty="0"/>
              <a:t>Origin Server</a:t>
            </a:r>
            <a:r>
              <a:rPr lang="ko-KR" altLang="en-US" dirty="0"/>
              <a:t>로부터 다운로드 받아 전달한다</a:t>
            </a:r>
            <a:r>
              <a:rPr lang="en-US" altLang="ko-KR" dirty="0"/>
              <a:t>. </a:t>
            </a:r>
          </a:p>
          <a:p>
            <a:pPr marL="457200" lvl="1" indent="0">
              <a:buNone/>
            </a:pPr>
            <a:r>
              <a:rPr lang="en-US" altLang="ko-KR" dirty="0"/>
              <a:t>	=&gt;</a:t>
            </a:r>
            <a:r>
              <a:rPr lang="ko-KR" altLang="en-US" dirty="0"/>
              <a:t> 있는 경우에는 </a:t>
            </a:r>
            <a:r>
              <a:rPr lang="ko-KR" altLang="en-US" dirty="0" err="1"/>
              <a:t>캐싱된</a:t>
            </a:r>
            <a:r>
              <a:rPr lang="ko-KR" altLang="en-US" dirty="0"/>
              <a:t> </a:t>
            </a:r>
            <a:r>
              <a:rPr lang="en" altLang="ko-Kore-KR" dirty="0"/>
              <a:t>Content</a:t>
            </a:r>
            <a:r>
              <a:rPr lang="ko-KR" altLang="en-US" dirty="0"/>
              <a:t>전달</a:t>
            </a:r>
          </a:p>
          <a:p>
            <a:pPr lvl="1"/>
            <a:r>
              <a:rPr lang="ko-KR" altLang="en-US" dirty="0"/>
              <a:t>각각의 </a:t>
            </a:r>
            <a:r>
              <a:rPr lang="en" altLang="ko-Kore-KR" dirty="0"/>
              <a:t>Content</a:t>
            </a:r>
            <a:r>
              <a:rPr lang="ko-KR" altLang="en-US" dirty="0"/>
              <a:t>는 일정 시간 이후 </a:t>
            </a:r>
            <a:r>
              <a:rPr lang="en" altLang="ko-Kore-KR" dirty="0"/>
              <a:t>Cache Server</a:t>
            </a:r>
            <a:r>
              <a:rPr lang="ko-KR" altLang="en-US" dirty="0"/>
              <a:t>에서 삭제 될 수도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60628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5C48C0-B52A-CE49-AE68-75DA5B2A9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1076"/>
            <a:ext cx="10515600" cy="5845887"/>
          </a:xfrm>
        </p:spPr>
        <p:txBody>
          <a:bodyPr/>
          <a:lstStyle/>
          <a:p>
            <a:pPr marL="0" indent="0">
              <a:buNone/>
            </a:pPr>
            <a:r>
              <a:rPr lang="en-US" altLang="ko-Kore-KR" dirty="0"/>
              <a:t>CDN</a:t>
            </a:r>
            <a:r>
              <a:rPr lang="ko-KR" altLang="en-US" dirty="0"/>
              <a:t> 활용 사례</a:t>
            </a:r>
            <a:endParaRPr lang="ko-Kore-KR" altLang="en-US" dirty="0"/>
          </a:p>
        </p:txBody>
      </p:sp>
      <p:pic>
        <p:nvPicPr>
          <p:cNvPr id="11266" name="Picture 2" descr="롤 클라이언트 업데이트 오픈 베타 테스트 영상 LoL Patcher - YouTube">
            <a:extLst>
              <a:ext uri="{FF2B5EF4-FFF2-40B4-BE49-F238E27FC236}">
                <a16:creationId xmlns:a16="http://schemas.microsoft.com/office/drawing/2014/main" id="{5A157F9B-8905-5F47-9333-A99C5CF52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193" y="1619241"/>
            <a:ext cx="4261143" cy="239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래픽 5" descr="서버 단색으로 채워진">
            <a:extLst>
              <a:ext uri="{FF2B5EF4-FFF2-40B4-BE49-F238E27FC236}">
                <a16:creationId xmlns:a16="http://schemas.microsoft.com/office/drawing/2014/main" id="{B1E0B3CB-94E7-7F4D-BA50-469854510D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204083"/>
            <a:ext cx="1770993" cy="1770993"/>
          </a:xfrm>
          <a:prstGeom prst="rect">
            <a:avLst/>
          </a:prstGeom>
        </p:spPr>
      </p:pic>
      <p:pic>
        <p:nvPicPr>
          <p:cNvPr id="8" name="그래픽 7" descr="클라우드에서 다운로드 윤곽선">
            <a:extLst>
              <a:ext uri="{FF2B5EF4-FFF2-40B4-BE49-F238E27FC236}">
                <a16:creationId xmlns:a16="http://schemas.microsoft.com/office/drawing/2014/main" id="{74B5C6F3-BC2F-2445-9C33-E69CFCBD74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3793" y="3158683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09B491-19A1-6D4B-B5AC-8F54B53A8F12}"/>
              </a:ext>
            </a:extLst>
          </p:cNvPr>
          <p:cNvSpPr txBox="1"/>
          <p:nvPr/>
        </p:nvSpPr>
        <p:spPr>
          <a:xfrm>
            <a:off x="773782" y="4429625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다운로드</a:t>
            </a:r>
            <a:r>
              <a:rPr kumimoji="1" lang="ko-KR" altLang="en-US" dirty="0"/>
              <a:t> 횟수 증가</a:t>
            </a:r>
            <a:endParaRPr kumimoji="1" lang="ko-Kore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43CCC5-D078-3B4A-B21F-CD8539BEAFF9}"/>
              </a:ext>
            </a:extLst>
          </p:cNvPr>
          <p:cNvCxnSpPr/>
          <p:nvPr/>
        </p:nvCxnSpPr>
        <p:spPr>
          <a:xfrm>
            <a:off x="2987980" y="4565025"/>
            <a:ext cx="16080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49F9444-5D90-214A-8C6F-23224884B70B}"/>
              </a:ext>
            </a:extLst>
          </p:cNvPr>
          <p:cNvSpPr txBox="1"/>
          <p:nvPr/>
        </p:nvSpPr>
        <p:spPr>
          <a:xfrm>
            <a:off x="4770156" y="4380359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서버</a:t>
            </a:r>
            <a:r>
              <a:rPr kumimoji="1" lang="ko-KR" altLang="en-US" dirty="0"/>
              <a:t> 다운 혹은 병목현상</a:t>
            </a:r>
            <a:endParaRPr kumimoji="1" lang="ko-Kore-KR" altLang="en-US" dirty="0"/>
          </a:p>
        </p:txBody>
      </p:sp>
      <p:pic>
        <p:nvPicPr>
          <p:cNvPr id="14" name="그래픽 13" descr="지구본: 아메리카 단색으로 채워진">
            <a:extLst>
              <a:ext uri="{FF2B5EF4-FFF2-40B4-BE49-F238E27FC236}">
                <a16:creationId xmlns:a16="http://schemas.microsoft.com/office/drawing/2014/main" id="{023F3CA8-3AF1-D24E-8A5A-222486EF13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02113" y="1547105"/>
            <a:ext cx="2651687" cy="265168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D57B27E-41AC-124D-84CF-76EFBB12A5DA}"/>
              </a:ext>
            </a:extLst>
          </p:cNvPr>
          <p:cNvSpPr txBox="1"/>
          <p:nvPr/>
        </p:nvSpPr>
        <p:spPr>
          <a:xfrm>
            <a:off x="8928937" y="4149526"/>
            <a:ext cx="21980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800" dirty="0">
                <a:solidFill>
                  <a:srgbClr val="C00000"/>
                </a:solidFill>
              </a:rPr>
              <a:t>NETFLIX</a:t>
            </a:r>
            <a:endParaRPr kumimoji="1" lang="ko-Kore-KR" altLang="en-US" sz="4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963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48ECAE-61BB-0B45-9E1D-4BF84608A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ko-KR" altLang="en-US" dirty="0"/>
              <a:t>이상으로 발표 마치겠습니다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br>
              <a:rPr kumimoji="1" lang="en-US" altLang="ko-KR" dirty="0"/>
            </a:br>
            <a:r>
              <a:rPr kumimoji="1" lang="ko-KR" altLang="en-US" dirty="0"/>
              <a:t>감사합니다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3036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63EE225-AFEE-2946-9DCF-1CB4CD75F540}"/>
              </a:ext>
            </a:extLst>
          </p:cNvPr>
          <p:cNvCxnSpPr>
            <a:cxnSpLocks/>
          </p:cNvCxnSpPr>
          <p:nvPr/>
        </p:nvCxnSpPr>
        <p:spPr>
          <a:xfrm>
            <a:off x="3877001" y="3736428"/>
            <a:ext cx="15463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833408F-12B3-764C-A84F-2B460CF95D67}"/>
              </a:ext>
            </a:extLst>
          </p:cNvPr>
          <p:cNvSpPr txBox="1"/>
          <p:nvPr/>
        </p:nvSpPr>
        <p:spPr>
          <a:xfrm>
            <a:off x="294156" y="443142"/>
            <a:ext cx="229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프록시</a:t>
            </a:r>
            <a:r>
              <a:rPr lang="en-US" altLang="ko-KR" b="1" dirty="0"/>
              <a:t>(</a:t>
            </a:r>
            <a:r>
              <a:rPr lang="en" altLang="ko-Kore-KR" b="1" dirty="0"/>
              <a:t>Proxy)</a:t>
            </a:r>
            <a:r>
              <a:rPr lang="ko-KR" altLang="en-US" b="1" dirty="0"/>
              <a:t>란</a:t>
            </a:r>
            <a:r>
              <a:rPr lang="en-US" altLang="ko-KR" b="1" dirty="0"/>
              <a:t>?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EF1C4C-8EC5-D44D-AFC4-07766F31B75C}"/>
              </a:ext>
            </a:extLst>
          </p:cNvPr>
          <p:cNvSpPr txBox="1"/>
          <p:nvPr/>
        </p:nvSpPr>
        <p:spPr>
          <a:xfrm>
            <a:off x="984681" y="1300321"/>
            <a:ext cx="95994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두 통신 기기가 통신을 할 때 직접 하지 않고 중간에서 대리로 통신을 하는 것을 </a:t>
            </a:r>
            <a:r>
              <a:rPr lang="ko-KR" altLang="en-US" b="1" dirty="0"/>
              <a:t>‘프록시’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중계 역할을 하는 것을 </a:t>
            </a:r>
            <a:r>
              <a:rPr lang="ko-KR" altLang="en-US" b="1" dirty="0"/>
              <a:t>‘프록시 서버’</a:t>
            </a:r>
            <a:r>
              <a:rPr lang="ko-KR" altLang="en-US" dirty="0"/>
              <a:t> </a:t>
            </a:r>
            <a:r>
              <a:rPr lang="ko-KR" altLang="en-US" dirty="0" err="1"/>
              <a:t>라고</a:t>
            </a:r>
            <a:r>
              <a:rPr lang="ko-KR" altLang="en-US" dirty="0"/>
              <a:t> 부른다</a:t>
            </a:r>
            <a:endParaRPr lang="en-US" altLang="ko-KR" dirty="0"/>
          </a:p>
          <a:p>
            <a:endParaRPr kumimoji="1" lang="ko-Kore-KR" altLang="en-US" dirty="0"/>
          </a:p>
        </p:txBody>
      </p:sp>
      <p:pic>
        <p:nvPicPr>
          <p:cNvPr id="3" name="그래픽 2" descr="스피커폰 단색으로 채워진">
            <a:extLst>
              <a:ext uri="{FF2B5EF4-FFF2-40B4-BE49-F238E27FC236}">
                <a16:creationId xmlns:a16="http://schemas.microsoft.com/office/drawing/2014/main" id="{60B8F607-D494-7A4E-828F-05937AD67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24587" y="2744170"/>
            <a:ext cx="1686911" cy="1686911"/>
          </a:xfrm>
          <a:prstGeom prst="rect">
            <a:avLst/>
          </a:prstGeom>
        </p:spPr>
      </p:pic>
      <p:pic>
        <p:nvPicPr>
          <p:cNvPr id="10" name="그래픽 9" descr="스피커폰 단색으로 채워진">
            <a:extLst>
              <a:ext uri="{FF2B5EF4-FFF2-40B4-BE49-F238E27FC236}">
                <a16:creationId xmlns:a16="http://schemas.microsoft.com/office/drawing/2014/main" id="{0CD28B94-15CE-1342-A1B4-7D015681D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9559" y="2744170"/>
            <a:ext cx="2088930" cy="2088930"/>
          </a:xfrm>
          <a:prstGeom prst="rect">
            <a:avLst/>
          </a:prstGeom>
        </p:spPr>
      </p:pic>
      <p:pic>
        <p:nvPicPr>
          <p:cNvPr id="12" name="그래픽 11" descr="서버 단색으로 채워진">
            <a:extLst>
              <a:ext uri="{FF2B5EF4-FFF2-40B4-BE49-F238E27FC236}">
                <a16:creationId xmlns:a16="http://schemas.microsoft.com/office/drawing/2014/main" id="{B07CD8B7-264C-7949-890B-239AEBF470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0773" y="2874234"/>
            <a:ext cx="1686907" cy="168690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0FAE64E-EF10-274D-8BD2-154102A74047}"/>
              </a:ext>
            </a:extLst>
          </p:cNvPr>
          <p:cNvSpPr txBox="1"/>
          <p:nvPr/>
        </p:nvSpPr>
        <p:spPr>
          <a:xfrm>
            <a:off x="5550773" y="4648434"/>
            <a:ext cx="168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프록시 서버</a:t>
            </a:r>
            <a:r>
              <a:rPr kumimoji="1" lang="en-US" altLang="ko-KR" dirty="0"/>
              <a:t>&gt;</a:t>
            </a:r>
            <a:endParaRPr kumimoji="1" lang="ko-Kore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AC05C64-002A-C54A-B331-7B6DF422652D}"/>
              </a:ext>
            </a:extLst>
          </p:cNvPr>
          <p:cNvCxnSpPr>
            <a:cxnSpLocks/>
          </p:cNvCxnSpPr>
          <p:nvPr/>
        </p:nvCxnSpPr>
        <p:spPr>
          <a:xfrm>
            <a:off x="7237680" y="3788635"/>
            <a:ext cx="15463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763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833408F-12B3-764C-A84F-2B460CF95D67}"/>
              </a:ext>
            </a:extLst>
          </p:cNvPr>
          <p:cNvSpPr txBox="1"/>
          <p:nvPr/>
        </p:nvSpPr>
        <p:spPr>
          <a:xfrm>
            <a:off x="294156" y="443142"/>
            <a:ext cx="229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프록시</a:t>
            </a:r>
            <a:r>
              <a:rPr lang="en-US" altLang="ko-KR" b="1" dirty="0"/>
              <a:t>(</a:t>
            </a:r>
            <a:r>
              <a:rPr lang="en" altLang="ko-Kore-KR" b="1" dirty="0"/>
              <a:t>Proxy)</a:t>
            </a:r>
            <a:r>
              <a:rPr lang="ko-KR" altLang="en-US" b="1" dirty="0"/>
              <a:t>의 종류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EF1C4C-8EC5-D44D-AFC4-07766F31B75C}"/>
              </a:ext>
            </a:extLst>
          </p:cNvPr>
          <p:cNvSpPr txBox="1"/>
          <p:nvPr/>
        </p:nvSpPr>
        <p:spPr>
          <a:xfrm>
            <a:off x="623588" y="1057707"/>
            <a:ext cx="959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포워드 프록시</a:t>
            </a:r>
            <a:endParaRPr lang="en-US" altLang="ko-K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4972F75-71E1-804C-A1EC-A38460D5A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62" y="1427039"/>
            <a:ext cx="9807781" cy="5063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059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833408F-12B3-764C-A84F-2B460CF95D67}"/>
              </a:ext>
            </a:extLst>
          </p:cNvPr>
          <p:cNvSpPr txBox="1"/>
          <p:nvPr/>
        </p:nvSpPr>
        <p:spPr>
          <a:xfrm>
            <a:off x="294156" y="443142"/>
            <a:ext cx="229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프록시</a:t>
            </a:r>
            <a:r>
              <a:rPr lang="en-US" altLang="ko-KR" b="1" dirty="0"/>
              <a:t>(</a:t>
            </a:r>
            <a:r>
              <a:rPr lang="en" altLang="ko-Kore-KR" b="1" dirty="0"/>
              <a:t>Proxy)</a:t>
            </a:r>
            <a:r>
              <a:rPr lang="ko-KR" altLang="en-US" b="1" dirty="0"/>
              <a:t>의 종류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EF1C4C-8EC5-D44D-AFC4-07766F31B75C}"/>
              </a:ext>
            </a:extLst>
          </p:cNvPr>
          <p:cNvSpPr txBox="1"/>
          <p:nvPr/>
        </p:nvSpPr>
        <p:spPr>
          <a:xfrm>
            <a:off x="623588" y="1057707"/>
            <a:ext cx="959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포워드 프록시</a:t>
            </a:r>
            <a:endParaRPr lang="en-US" altLang="ko-K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4972F75-71E1-804C-A1EC-A38460D5A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35" y="1805411"/>
            <a:ext cx="8113079" cy="418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924F80-A585-8243-A211-C2919FBB55F7}"/>
              </a:ext>
            </a:extLst>
          </p:cNvPr>
          <p:cNvSpPr txBox="1"/>
          <p:nvPr/>
        </p:nvSpPr>
        <p:spPr>
          <a:xfrm>
            <a:off x="8655135" y="2215314"/>
            <a:ext cx="35368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포워드 프록시 특징</a:t>
            </a:r>
            <a:r>
              <a:rPr lang="en-US" altLang="ko-KR" dirty="0"/>
              <a:t>/</a:t>
            </a:r>
            <a:r>
              <a:rPr lang="ko-KR" altLang="en-US" dirty="0"/>
              <a:t>역할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캐싱</a:t>
            </a:r>
            <a:endParaRPr lang="en-US" altLang="ko-KR" dirty="0"/>
          </a:p>
          <a:p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IP </a:t>
            </a:r>
            <a:r>
              <a:rPr lang="ko-KR" altLang="en-US" dirty="0"/>
              <a:t>우회</a:t>
            </a:r>
            <a:endParaRPr lang="en-US" altLang="ko-KR" dirty="0"/>
          </a:p>
          <a:p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제한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4863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833408F-12B3-764C-A84F-2B460CF95D67}"/>
              </a:ext>
            </a:extLst>
          </p:cNvPr>
          <p:cNvSpPr txBox="1"/>
          <p:nvPr/>
        </p:nvSpPr>
        <p:spPr>
          <a:xfrm>
            <a:off x="294156" y="443142"/>
            <a:ext cx="229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프록시</a:t>
            </a:r>
            <a:r>
              <a:rPr lang="en-US" altLang="ko-KR" b="1" dirty="0"/>
              <a:t>(</a:t>
            </a:r>
            <a:r>
              <a:rPr lang="en" altLang="ko-Kore-KR" b="1" dirty="0"/>
              <a:t>Proxy)</a:t>
            </a:r>
            <a:r>
              <a:rPr lang="ko-KR" altLang="en-US" b="1" dirty="0"/>
              <a:t>의 종류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EF1C4C-8EC5-D44D-AFC4-07766F31B75C}"/>
              </a:ext>
            </a:extLst>
          </p:cNvPr>
          <p:cNvSpPr txBox="1"/>
          <p:nvPr/>
        </p:nvSpPr>
        <p:spPr>
          <a:xfrm>
            <a:off x="623588" y="1057707"/>
            <a:ext cx="959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리버스</a:t>
            </a:r>
            <a:r>
              <a:rPr lang="ko-KR" altLang="en-US" dirty="0"/>
              <a:t> 프록시</a:t>
            </a:r>
            <a:endParaRPr lang="en-US" altLang="ko-KR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336D475-4866-414A-BFAD-7C3CC6382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88" y="1427039"/>
            <a:ext cx="10113153" cy="5221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548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833408F-12B3-764C-A84F-2B460CF95D67}"/>
              </a:ext>
            </a:extLst>
          </p:cNvPr>
          <p:cNvSpPr txBox="1"/>
          <p:nvPr/>
        </p:nvSpPr>
        <p:spPr>
          <a:xfrm>
            <a:off x="294156" y="443142"/>
            <a:ext cx="229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프록시</a:t>
            </a:r>
            <a:r>
              <a:rPr lang="en-US" altLang="ko-KR" b="1" dirty="0"/>
              <a:t>(</a:t>
            </a:r>
            <a:r>
              <a:rPr lang="en" altLang="ko-Kore-KR" b="1" dirty="0"/>
              <a:t>Proxy)</a:t>
            </a:r>
            <a:r>
              <a:rPr lang="ko-KR" altLang="en-US" b="1" dirty="0"/>
              <a:t>의 종류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EF1C4C-8EC5-D44D-AFC4-07766F31B75C}"/>
              </a:ext>
            </a:extLst>
          </p:cNvPr>
          <p:cNvSpPr txBox="1"/>
          <p:nvPr/>
        </p:nvSpPr>
        <p:spPr>
          <a:xfrm>
            <a:off x="623588" y="1057707"/>
            <a:ext cx="959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리버스</a:t>
            </a:r>
            <a:r>
              <a:rPr lang="ko-KR" altLang="en-US" dirty="0"/>
              <a:t> 프록시</a:t>
            </a:r>
            <a:endParaRPr lang="en-US" altLang="ko-KR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336D475-4866-414A-BFAD-7C3CC6382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88" y="1672272"/>
            <a:ext cx="8567708" cy="442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C6F4F5-6847-0647-9512-3900DDD4E38D}"/>
              </a:ext>
            </a:extLst>
          </p:cNvPr>
          <p:cNvSpPr txBox="1"/>
          <p:nvPr/>
        </p:nvSpPr>
        <p:spPr>
          <a:xfrm>
            <a:off x="9002110" y="2129597"/>
            <a:ext cx="35368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리버스</a:t>
            </a:r>
            <a:r>
              <a:rPr lang="ko-KR" altLang="en-US" dirty="0"/>
              <a:t> 프록시 특징</a:t>
            </a:r>
            <a:r>
              <a:rPr lang="en-US" altLang="ko-KR" dirty="0"/>
              <a:t>/</a:t>
            </a:r>
            <a:r>
              <a:rPr lang="ko-KR" altLang="en-US" dirty="0"/>
              <a:t>역할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로드벨런싱</a:t>
            </a:r>
            <a:endParaRPr lang="en-US" altLang="ko-KR" dirty="0"/>
          </a:p>
          <a:p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보안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69241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833408F-12B3-764C-A84F-2B460CF95D67}"/>
              </a:ext>
            </a:extLst>
          </p:cNvPr>
          <p:cNvSpPr txBox="1"/>
          <p:nvPr/>
        </p:nvSpPr>
        <p:spPr>
          <a:xfrm>
            <a:off x="294156" y="443142"/>
            <a:ext cx="229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프록시</a:t>
            </a:r>
            <a:r>
              <a:rPr lang="en-US" altLang="ko-KR" b="1" dirty="0"/>
              <a:t>(</a:t>
            </a:r>
            <a:r>
              <a:rPr lang="en" altLang="ko-Kore-KR" b="1" dirty="0"/>
              <a:t>Proxy)</a:t>
            </a:r>
            <a:r>
              <a:rPr lang="ko-KR" altLang="en-US" b="1" dirty="0"/>
              <a:t>의 종류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EF1C4C-8EC5-D44D-AFC4-07766F31B75C}"/>
              </a:ext>
            </a:extLst>
          </p:cNvPr>
          <p:cNvSpPr txBox="1"/>
          <p:nvPr/>
        </p:nvSpPr>
        <p:spPr>
          <a:xfrm>
            <a:off x="623588" y="1057707"/>
            <a:ext cx="959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리버스</a:t>
            </a:r>
            <a:r>
              <a:rPr lang="ko-KR" altLang="en-US" dirty="0"/>
              <a:t> 프록시</a:t>
            </a:r>
            <a:endParaRPr lang="en-US" altLang="ko-KR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336D475-4866-414A-BFAD-7C3CC6382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88" y="1672272"/>
            <a:ext cx="8567708" cy="442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C6F4F5-6847-0647-9512-3900DDD4E38D}"/>
              </a:ext>
            </a:extLst>
          </p:cNvPr>
          <p:cNvSpPr txBox="1"/>
          <p:nvPr/>
        </p:nvSpPr>
        <p:spPr>
          <a:xfrm>
            <a:off x="9002110" y="2129597"/>
            <a:ext cx="35368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리버스</a:t>
            </a:r>
            <a:r>
              <a:rPr lang="ko-KR" altLang="en-US" dirty="0"/>
              <a:t> 프록시 특징</a:t>
            </a:r>
            <a:r>
              <a:rPr lang="en-US" altLang="ko-KR" dirty="0"/>
              <a:t>/</a:t>
            </a:r>
            <a:r>
              <a:rPr lang="ko-KR" altLang="en-US" dirty="0"/>
              <a:t>역할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로드벨런싱</a:t>
            </a:r>
            <a:endParaRPr lang="en-US" altLang="ko-KR" dirty="0"/>
          </a:p>
          <a:p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보안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3326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DFBBA4E-F5B2-F544-84F3-09D55E037853}"/>
              </a:ext>
            </a:extLst>
          </p:cNvPr>
          <p:cNvSpPr txBox="1"/>
          <p:nvPr/>
        </p:nvSpPr>
        <p:spPr>
          <a:xfrm>
            <a:off x="735723" y="633427"/>
            <a:ext cx="229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dirty="0"/>
              <a:t>CDN</a:t>
            </a:r>
            <a:endParaRPr kumimoji="1" lang="ko-Kore-KR" altLang="en-US" sz="2800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3869FAFD-0C8A-9D42-96DA-FFE5D9BFB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84" y="1154497"/>
            <a:ext cx="10349831" cy="493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402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13EFBC-8FED-D24B-AC21-9A7D2702A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ore-KR" alt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343E6EC8-A87B-794D-A93C-143DBE4B7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08" y="681037"/>
            <a:ext cx="11337384" cy="4861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B001E7-271A-0143-8F25-E717759DA273}"/>
              </a:ext>
            </a:extLst>
          </p:cNvPr>
          <p:cNvSpPr txBox="1"/>
          <p:nvPr/>
        </p:nvSpPr>
        <p:spPr>
          <a:xfrm>
            <a:off x="2559135" y="5674933"/>
            <a:ext cx="353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CDN </a:t>
            </a:r>
            <a:r>
              <a:rPr lang="ko-KR" altLang="en-US" dirty="0"/>
              <a:t>사용 </a:t>
            </a:r>
            <a:r>
              <a:rPr lang="en-US" altLang="ko-KR" dirty="0"/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253E9E-1CF0-174E-BBC2-A3216A820C78}"/>
              </a:ext>
            </a:extLst>
          </p:cNvPr>
          <p:cNvSpPr txBox="1"/>
          <p:nvPr/>
        </p:nvSpPr>
        <p:spPr>
          <a:xfrm>
            <a:off x="8544776" y="5674933"/>
            <a:ext cx="353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CDN </a:t>
            </a:r>
            <a:r>
              <a:rPr lang="ko-KR" altLang="en-US" dirty="0"/>
              <a:t>사용 </a:t>
            </a:r>
            <a:r>
              <a:rPr lang="en-US" altLang="ko-KR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395503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2220</TotalTime>
  <Words>321</Words>
  <Application>Microsoft Macintosh PowerPoint</Application>
  <PresentationFormat>와이드스크린</PresentationFormat>
  <Paragraphs>69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테마</vt:lpstr>
      <vt:lpstr>프록시 종류와 CDN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이상으로 발표 마치겠습니다.  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6장 입출력과 네트워킹</dc:title>
  <dc:creator>김지용</dc:creator>
  <cp:lastModifiedBy>김지용</cp:lastModifiedBy>
  <cp:revision>98</cp:revision>
  <dcterms:created xsi:type="dcterms:W3CDTF">2022-01-12T08:58:24Z</dcterms:created>
  <dcterms:modified xsi:type="dcterms:W3CDTF">2022-04-08T08:17:59Z</dcterms:modified>
</cp:coreProperties>
</file>