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4" r:id="rId4"/>
    <p:sldId id="291" r:id="rId5"/>
    <p:sldId id="326" r:id="rId6"/>
    <p:sldId id="315" r:id="rId7"/>
    <p:sldId id="302" r:id="rId8"/>
    <p:sldId id="301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5D1"/>
    <a:srgbClr val="FF5050"/>
    <a:srgbClr val="FFFFA3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kimyongki/deck-e6fd5d/fullscre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부하 분산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복수 서버와 부하 분산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182" y="4515289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캐시 서버와 부하 분산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복수 서버와 부하 분산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서버의 라운드 로빈 방식으로 응답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74517"/>
            <a:ext cx="792533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DNS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복수의 서버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같은 이름으로 여러 개 등록한다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조회 할 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로빈 방식으로 복수의 서버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차례대로         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응답해준다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E509E-A6AC-4ADA-88F6-843404AAA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421241"/>
            <a:ext cx="791546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방식은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문제가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서버가 고장났을 때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DNS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서버는 고장난 서버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그대로 클라이언트에게 알려주어 클라이언트는 정상적인 응답을 받을 수 없다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로직이 복수의 요청으로 나눠졌을 때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로직인 복수의 요청이 각자 다른 서버가 응답하면 로직이 이어지지 않을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EE20462-5117-4A20-BFE7-D05FC7C2639F}"/>
              </a:ext>
            </a:extLst>
          </p:cNvPr>
          <p:cNvSpPr/>
          <p:nvPr/>
        </p:nvSpPr>
        <p:spPr bwMode="auto">
          <a:xfrm>
            <a:off x="5111552" y="5949280"/>
            <a:ext cx="3708920" cy="781449"/>
          </a:xfrm>
          <a:prstGeom prst="wedgeEllipseCallout">
            <a:avLst>
              <a:gd name="adj1" fmla="val -33658"/>
              <a:gd name="adj2" fmla="val -62157"/>
            </a:avLst>
          </a:prstGeom>
          <a:solidFill>
            <a:srgbClr val="4495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🤔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설계를 </a:t>
            </a:r>
            <a:b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잘못한 경우만 해당하지 않나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부하 분산 장치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A531A-C50D-4592-ACDC-F06B8596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74517"/>
            <a:ext cx="792533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DNS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부하 분산 장치의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등록한다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부하 분산 장치는 복수의 서버의 부하 상태를 확인하고 요청을 분배한다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로직이 복수의 요청으로 나눠진 경우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간 전후 관계를 파악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쿠키 등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해서 같은 서버에 요청을 보내도록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E509E-A6AC-4ADA-88F6-843404AAA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4013962"/>
            <a:ext cx="79154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앞선 목차의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라운드 로빈 방식의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문제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서버가 고장났을 때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로직이 복수의 요청으로 나눠졌을 때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75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캐시 서버와 부하 분산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0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캐시 서버와 부하 분산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7A55A9-2C82-4A11-AD04-A40BCFA18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서버는 프록시 구조를 사용한다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프록시는 중개의 의미를 나타낸다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B8CEB-2E73-4A21-91F8-ECAD30E52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1484313"/>
            <a:ext cx="3600400" cy="20744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중개의 사전적 의미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제삼자로서 두 당사자 사이에 서서 일을 주선한다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이전 주차에서 다룬 중계 장치의</a:t>
            </a: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중계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와는 뭐가 다른가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중간에서 이어준다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D7BE5-D4A6-4FFE-B23B-F337563A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51774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주제에서 다루는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프록시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웹서버와 클라이언트 사이에서 웹서버에 대한 요청을 중개한다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6932B-1E80-4485-A267-066E89A9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342596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프록시는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역할을 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캐싱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방화벽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296</Words>
  <Application>Microsoft Office PowerPoint</Application>
  <PresentationFormat>화면 슬라이드 쇼(4:3)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부하 분산</vt:lpstr>
      <vt:lpstr>목차</vt:lpstr>
      <vt:lpstr>PowerPoint 프레젠테이션</vt:lpstr>
      <vt:lpstr>DNS 서버의 라운드 로빈 방식으로 응답</vt:lpstr>
      <vt:lpstr>부하 분산 장치</vt:lpstr>
      <vt:lpstr>PowerPoint 프레젠테이션</vt:lpstr>
      <vt:lpstr>캐시 서버와 부하 분산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935</cp:revision>
  <dcterms:created xsi:type="dcterms:W3CDTF">2010-05-23T14:28:12Z</dcterms:created>
  <dcterms:modified xsi:type="dcterms:W3CDTF">2022-04-06T06:09:50Z</dcterms:modified>
</cp:coreProperties>
</file>