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62" r:id="rId10"/>
    <p:sldId id="263" r:id="rId11"/>
    <p:sldId id="273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동시성 </a:t>
            </a:r>
            <a:r>
              <a:rPr lang="en-US" altLang="ko-KR" dirty="0"/>
              <a:t>&amp; </a:t>
            </a:r>
            <a:r>
              <a:rPr lang="ko-KR" altLang="en-US" dirty="0" err="1"/>
              <a:t>병렬성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E87AC7-69A8-4FCD-9F96-63DA073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08" y="4035163"/>
            <a:ext cx="7456219" cy="2600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11DED-4DB2-425C-9873-3FAF7AA9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2" y="1334066"/>
            <a:ext cx="1059337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1" y="99134"/>
            <a:ext cx="6164733" cy="7697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블로킹 </a:t>
            </a:r>
            <a:r>
              <a:rPr lang="en-US" altLang="ko-KR" sz="3200" dirty="0"/>
              <a:t>&amp; </a:t>
            </a:r>
            <a:r>
              <a:rPr lang="ko-KR" altLang="en-US" sz="3200" dirty="0" err="1"/>
              <a:t>논블로킹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9128" y="1094192"/>
            <a:ext cx="1029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블로킹과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논블로킹은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제어권을 어떻게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처리하느냐에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따라 달라진다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D9AF1-DC38-431C-A5A0-FFC1458F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7" y="1763830"/>
            <a:ext cx="4429125" cy="3999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7B3A05-A4BF-4FB2-A549-43AAEC7A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46" y="1763830"/>
            <a:ext cx="4429125" cy="4022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1989F-9E6C-4BC3-A066-AD9ED8ADD045}"/>
              </a:ext>
            </a:extLst>
          </p:cNvPr>
          <p:cNvSpPr txBox="1"/>
          <p:nvPr/>
        </p:nvSpPr>
        <p:spPr>
          <a:xfrm>
            <a:off x="664946" y="5786318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블로킹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가 호출한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함수에게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AD66-844F-4F91-86BC-01B707008C39}"/>
              </a:ext>
            </a:extLst>
          </p:cNvPr>
          <p:cNvSpPr txBox="1"/>
          <p:nvPr/>
        </p:nvSpPr>
        <p:spPr>
          <a:xfrm>
            <a:off x="7097931" y="5786317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논블로킹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호출해도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제어권은 그대로 자신이 가지고 있는다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1" y="99134"/>
            <a:ext cx="6164733" cy="7697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동가 </a:t>
            </a:r>
            <a:r>
              <a:rPr lang="en-US" altLang="ko-KR" sz="3200" dirty="0"/>
              <a:t>&amp; </a:t>
            </a:r>
            <a:r>
              <a:rPr lang="ko-KR" altLang="en-US" sz="3200" dirty="0"/>
              <a:t>비동기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9128" y="1094192"/>
            <a:ext cx="1029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동기와 비동기의 차이는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호출되는 함수의 작업 완료 여부를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신경쓰는지의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여부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차이이다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1989F-9E6C-4BC3-A066-AD9ED8ADD045}"/>
              </a:ext>
            </a:extLst>
          </p:cNvPr>
          <p:cNvSpPr txBox="1"/>
          <p:nvPr/>
        </p:nvSpPr>
        <p:spPr>
          <a:xfrm>
            <a:off x="860387" y="5469579"/>
            <a:ext cx="343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를 호출한 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의 리턴 값을 계속 확인하면서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-apple-system"/>
              </a:rPr>
              <a:t>신경쓰는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 것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AD66-844F-4F91-86BC-01B707008C39}"/>
              </a:ext>
            </a:extLst>
          </p:cNvPr>
          <p:cNvSpPr txBox="1"/>
          <p:nvPr/>
        </p:nvSpPr>
        <p:spPr>
          <a:xfrm>
            <a:off x="6195636" y="5346468"/>
            <a:ext cx="5107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를 호출할 때 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-apple-system"/>
              </a:rPr>
              <a:t>콜백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 함수를 함께 전달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해서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작업이 완료되면 함께 보낸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콜백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함수를 실행한다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작업완료 여부를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신경쓰지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않음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60B65-B097-4DF1-834F-13E81F90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3" y="1585364"/>
            <a:ext cx="3324225" cy="3762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E3486-A897-4153-9F7F-4813F5A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03" y="1581877"/>
            <a:ext cx="3575763" cy="37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프로세스 상태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 vs </a:t>
            </a:r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코어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동시성 </a:t>
            </a:r>
            <a:r>
              <a:rPr lang="en-US" altLang="ko-KR" dirty="0"/>
              <a:t>&amp; </a:t>
            </a:r>
            <a:r>
              <a:rPr lang="ko-KR" altLang="en-US" dirty="0" err="1"/>
              <a:t>병렬성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블로킹 </a:t>
            </a:r>
            <a:r>
              <a:rPr lang="en-US" altLang="ko-KR" dirty="0"/>
              <a:t>&amp; </a:t>
            </a:r>
            <a:r>
              <a:rPr lang="ko-KR" altLang="en-US" dirty="0" err="1"/>
              <a:t>논블로킹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동기 </a:t>
            </a:r>
            <a:r>
              <a:rPr lang="en-US" altLang="ko-KR" dirty="0"/>
              <a:t>&amp; </a:t>
            </a:r>
            <a:r>
              <a:rPr lang="ko-KR" altLang="en-US" dirty="0"/>
              <a:t>비동기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79" y="-15766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웹 소켓 연결과정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992C8-4D77-4652-B7EC-0C525AEAF1FB}"/>
              </a:ext>
            </a:extLst>
          </p:cNvPr>
          <p:cNvSpPr/>
          <p:nvPr/>
        </p:nvSpPr>
        <p:spPr>
          <a:xfrm>
            <a:off x="1671145" y="82431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D9CA9-28FA-4F39-B9E8-D071183A469A}"/>
              </a:ext>
            </a:extLst>
          </p:cNvPr>
          <p:cNvSpPr/>
          <p:nvPr/>
        </p:nvSpPr>
        <p:spPr>
          <a:xfrm>
            <a:off x="1671145" y="324593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connect()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9CCA4-F6C2-4C74-9ED1-6E34695DAF82}"/>
              </a:ext>
            </a:extLst>
          </p:cNvPr>
          <p:cNvSpPr/>
          <p:nvPr/>
        </p:nvSpPr>
        <p:spPr>
          <a:xfrm>
            <a:off x="1671145" y="462288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3ACB-4346-44BC-B1C5-AAC595DCEC51}"/>
              </a:ext>
            </a:extLst>
          </p:cNvPr>
          <p:cNvSpPr/>
          <p:nvPr/>
        </p:nvSpPr>
        <p:spPr>
          <a:xfrm>
            <a:off x="1671145" y="3946681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734CBF-3699-4F3E-832A-C51949F5EA61}"/>
              </a:ext>
            </a:extLst>
          </p:cNvPr>
          <p:cNvSpPr/>
          <p:nvPr/>
        </p:nvSpPr>
        <p:spPr>
          <a:xfrm>
            <a:off x="1671145" y="5299079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B2EAB-2365-4760-AA8A-E5233228C927}"/>
              </a:ext>
            </a:extLst>
          </p:cNvPr>
          <p:cNvSpPr/>
          <p:nvPr/>
        </p:nvSpPr>
        <p:spPr>
          <a:xfrm>
            <a:off x="7530662" y="85354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6D32D-B313-4D31-A874-4BE4442BAF2D}"/>
              </a:ext>
            </a:extLst>
          </p:cNvPr>
          <p:cNvSpPr/>
          <p:nvPr/>
        </p:nvSpPr>
        <p:spPr>
          <a:xfrm>
            <a:off x="7530662" y="166233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bind()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5846D-72EA-4D17-A641-A7D5BFF500AD}"/>
              </a:ext>
            </a:extLst>
          </p:cNvPr>
          <p:cNvSpPr/>
          <p:nvPr/>
        </p:nvSpPr>
        <p:spPr>
          <a:xfrm>
            <a:off x="7530662" y="52990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CFF978-F673-425D-B6A8-D8A788E26B5C}"/>
              </a:ext>
            </a:extLst>
          </p:cNvPr>
          <p:cNvSpPr/>
          <p:nvPr/>
        </p:nvSpPr>
        <p:spPr>
          <a:xfrm>
            <a:off x="7530662" y="462287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AE5D0-8B03-44C3-9E00-B30B178BE3C9}"/>
              </a:ext>
            </a:extLst>
          </p:cNvPr>
          <p:cNvSpPr/>
          <p:nvPr/>
        </p:nvSpPr>
        <p:spPr>
          <a:xfrm>
            <a:off x="7530662" y="6125613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CAF119-016E-4F46-AC53-624299B4334D}"/>
              </a:ext>
            </a:extLst>
          </p:cNvPr>
          <p:cNvSpPr/>
          <p:nvPr/>
        </p:nvSpPr>
        <p:spPr>
          <a:xfrm>
            <a:off x="7530662" y="3946681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09B74E-1BB2-4204-B85C-9E6B4B73EDFE}"/>
              </a:ext>
            </a:extLst>
          </p:cNvPr>
          <p:cNvSpPr/>
          <p:nvPr/>
        </p:nvSpPr>
        <p:spPr>
          <a:xfrm>
            <a:off x="7530662" y="24197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57818-935E-449D-B3E5-4E4A6F6D23D8}"/>
              </a:ext>
            </a:extLst>
          </p:cNvPr>
          <p:cNvSpPr/>
          <p:nvPr/>
        </p:nvSpPr>
        <p:spPr>
          <a:xfrm>
            <a:off x="7530662" y="324592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AB4F48-408A-417E-8488-3D5103AF0D1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801007" y="1099497"/>
            <a:ext cx="0" cy="214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71ED0C-E312-496A-916F-468CBA28180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801007" y="3521117"/>
            <a:ext cx="0" cy="4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20E15F-E9CB-40F1-A331-DC79A61E1FAF}"/>
              </a:ext>
            </a:extLst>
          </p:cNvPr>
          <p:cNvCxnSpPr>
            <a:endCxn id="10" idx="0"/>
          </p:cNvCxnSpPr>
          <p:nvPr/>
        </p:nvCxnSpPr>
        <p:spPr>
          <a:xfrm>
            <a:off x="2801007" y="4084274"/>
            <a:ext cx="0" cy="5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61134A-4F48-4875-8149-D74D402C33E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801007" y="4898067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2602B7-ABDA-4340-A706-EB125CABAA3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660524" y="1128735"/>
            <a:ext cx="0" cy="5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9C7D8-1892-4D3F-9FD5-AAEB3698D6E2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8660524" y="1937526"/>
            <a:ext cx="0" cy="4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DC4787-5FD6-471E-A292-EE9BEF28AE6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60524" y="2694965"/>
            <a:ext cx="0" cy="55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D36F17-8C7D-4670-9115-A592FB26BC65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660524" y="3521116"/>
            <a:ext cx="0" cy="4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44272B-6D53-46DA-8565-B8A679B3118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60524" y="4084274"/>
            <a:ext cx="0" cy="5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5A7B12-762E-46D6-8567-CE8F497ADD9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660524" y="4898066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391683-C95C-46A3-BD2A-9929B29588A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660524" y="5574265"/>
            <a:ext cx="0" cy="5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1D5111-70A3-4C1F-A23C-AC6B54847B0E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930869" y="338352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B3EFE7-6BB4-44F4-854E-24FD988C1571}"/>
              </a:ext>
            </a:extLst>
          </p:cNvPr>
          <p:cNvSpPr txBox="1"/>
          <p:nvPr/>
        </p:nvSpPr>
        <p:spPr>
          <a:xfrm>
            <a:off x="4124652" y="303397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요청</a:t>
            </a:r>
            <a:r>
              <a:rPr lang="en-US" altLang="ko-KR" dirty="0"/>
              <a:t>(3way Handshaking)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5F7D00-5083-4DE7-8319-A3DC5A1AA4F4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930869" y="4084275"/>
            <a:ext cx="35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BA20C3-BF74-4738-AF80-2AD7C36A1905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3930869" y="476047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B1F23A-F287-4986-9BFD-2E012F76C84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30869" y="5436672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D7B052-344D-46BD-A5B1-4E63A1CFDA97}"/>
              </a:ext>
            </a:extLst>
          </p:cNvPr>
          <p:cNvSpPr txBox="1"/>
          <p:nvPr/>
        </p:nvSpPr>
        <p:spPr>
          <a:xfrm>
            <a:off x="4124652" y="506034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요청</a:t>
            </a:r>
            <a:r>
              <a:rPr lang="en-US" altLang="ko-KR" dirty="0"/>
              <a:t>(4way Handshaking)</a:t>
            </a:r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– </a:t>
            </a:r>
            <a:r>
              <a:rPr lang="ko-KR" altLang="en-US" dirty="0"/>
              <a:t>프로세스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6829084" y="1915552"/>
            <a:ext cx="4962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 공간 </a:t>
            </a:r>
            <a:r>
              <a:rPr lang="en-US" altLang="ko-KR" dirty="0"/>
              <a:t>: </a:t>
            </a:r>
            <a:r>
              <a:rPr lang="ko-KR" altLang="en-US" dirty="0" err="1"/>
              <a:t>명령행</a:t>
            </a:r>
            <a:r>
              <a:rPr lang="ko-KR" altLang="en-US" dirty="0"/>
              <a:t> 인자</a:t>
            </a:r>
            <a:r>
              <a:rPr lang="en-US" altLang="ko-KR" dirty="0"/>
              <a:t>, </a:t>
            </a:r>
            <a:r>
              <a:rPr lang="ko-KR" altLang="en-US" dirty="0"/>
              <a:t>환경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 :</a:t>
            </a:r>
            <a:r>
              <a:rPr lang="ko-KR" altLang="en-US" dirty="0"/>
              <a:t> 지역변수와 인자</a:t>
            </a:r>
            <a:r>
              <a:rPr lang="en-US" altLang="ko-KR" dirty="0"/>
              <a:t>, </a:t>
            </a:r>
            <a:r>
              <a:rPr lang="ko-KR" altLang="en-US" dirty="0"/>
              <a:t>함수의 리턴 주소</a:t>
            </a:r>
            <a:r>
              <a:rPr lang="en-US" altLang="ko-KR" dirty="0"/>
              <a:t>. </a:t>
            </a:r>
            <a:r>
              <a:rPr lang="ko-KR" altLang="en-US" dirty="0"/>
              <a:t>함수 호출 시에 생성되고 끝나면 반환된다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 : </a:t>
            </a:r>
            <a:r>
              <a:rPr lang="ko-KR" altLang="en-US" dirty="0"/>
              <a:t>동적으로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데이터 영역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  - Uninitialized data(</a:t>
            </a:r>
            <a:r>
              <a:rPr lang="en-US" altLang="ko-KR" dirty="0" err="1"/>
              <a:t>Bss</a:t>
            </a:r>
            <a:r>
              <a:rPr lang="en-US" altLang="ko-KR" dirty="0"/>
              <a:t>) : </a:t>
            </a:r>
            <a:r>
              <a:rPr lang="ko-KR" altLang="en-US" dirty="0"/>
              <a:t>초기화 되지 않은 전역 변수</a:t>
            </a:r>
            <a:endParaRPr lang="en-US" altLang="ko-KR" dirty="0"/>
          </a:p>
          <a:p>
            <a:r>
              <a:rPr lang="en-US" altLang="ko-KR" dirty="0"/>
              <a:t>  - Initialized data : </a:t>
            </a:r>
            <a:r>
              <a:rPr lang="ko-KR" altLang="en-US" dirty="0"/>
              <a:t>초기화된 전역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Text : </a:t>
            </a:r>
            <a:r>
              <a:rPr lang="ko-KR" altLang="en-US" dirty="0" err="1"/>
              <a:t>컴파일된</a:t>
            </a:r>
            <a:r>
              <a:rPr lang="ko-KR" altLang="en-US" dirty="0"/>
              <a:t> 소스 코드가 저장되는 영역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AF8A-7A20-42A2-B95A-260988E2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3" y="1557175"/>
            <a:ext cx="5772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– </a:t>
            </a:r>
            <a:r>
              <a:rPr lang="ko-KR" altLang="en-US" dirty="0"/>
              <a:t>프로세스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05312" y="5209429"/>
            <a:ext cx="893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: </a:t>
            </a:r>
            <a:r>
              <a:rPr lang="ko-KR" altLang="en-US" dirty="0"/>
              <a:t>다음 실행될 명령어의 위치를 </a:t>
            </a:r>
            <a:r>
              <a:rPr lang="ko-KR" altLang="en-US" dirty="0" err="1"/>
              <a:t>가르키는</a:t>
            </a:r>
            <a:r>
              <a:rPr lang="ko-KR" altLang="en-US" dirty="0"/>
              <a:t> 주소 레지스터</a:t>
            </a:r>
            <a:endParaRPr lang="en-US" altLang="ko-KR" dirty="0"/>
          </a:p>
          <a:p>
            <a:r>
              <a:rPr lang="en-US" altLang="ko-KR" dirty="0"/>
              <a:t>SP : </a:t>
            </a:r>
            <a:r>
              <a:rPr lang="ko-KR" altLang="en-US" dirty="0"/>
              <a:t>함수가 실행될 때 스택 프레임의 </a:t>
            </a:r>
            <a:r>
              <a:rPr lang="ko-KR" altLang="en-US" dirty="0" err="1"/>
              <a:t>최상단</a:t>
            </a:r>
            <a:r>
              <a:rPr lang="ko-KR" altLang="en-US" dirty="0"/>
              <a:t> 주소를 </a:t>
            </a:r>
            <a:r>
              <a:rPr lang="ko-KR" altLang="en-US" dirty="0" err="1"/>
              <a:t>가르키는</a:t>
            </a:r>
            <a:r>
              <a:rPr lang="ko-KR" altLang="en-US" dirty="0"/>
              <a:t> 레지스터</a:t>
            </a:r>
            <a:endParaRPr lang="en-US" altLang="ko-KR" dirty="0"/>
          </a:p>
          <a:p>
            <a:r>
              <a:rPr lang="en-US" altLang="ko-KR" dirty="0"/>
              <a:t>EAX : </a:t>
            </a:r>
            <a:r>
              <a:rPr lang="ko-KR" altLang="en-US" dirty="0" err="1"/>
              <a:t>리턴할</a:t>
            </a:r>
            <a:r>
              <a:rPr lang="ko-KR" altLang="en-US" dirty="0"/>
              <a:t> 결과값 </a:t>
            </a:r>
            <a:endParaRPr lang="en-US" altLang="ko-KR" dirty="0"/>
          </a:p>
          <a:p>
            <a:r>
              <a:rPr lang="en-US" altLang="ko-KR" dirty="0"/>
              <a:t>EBP : </a:t>
            </a:r>
            <a:r>
              <a:rPr lang="ko-KR" altLang="en-US" dirty="0"/>
              <a:t>스택 포인터의 </a:t>
            </a:r>
            <a:r>
              <a:rPr lang="ko-KR" altLang="en-US" dirty="0" err="1"/>
              <a:t>최상단</a:t>
            </a:r>
            <a:r>
              <a:rPr lang="ko-KR" altLang="en-US" dirty="0"/>
              <a:t> 주소 </a:t>
            </a:r>
            <a:r>
              <a:rPr lang="en-US" altLang="ko-KR" dirty="0"/>
              <a:t>-&gt; </a:t>
            </a:r>
            <a:r>
              <a:rPr lang="ko-KR" altLang="en-US" dirty="0"/>
              <a:t>함수 문제시 빠르게 </a:t>
            </a:r>
            <a:r>
              <a:rPr lang="ko-KR" altLang="en-US" dirty="0" err="1"/>
              <a:t>트래킹하기</a:t>
            </a:r>
            <a:r>
              <a:rPr lang="ko-KR" altLang="en-US" dirty="0"/>
              <a:t> 위함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12B46-C665-4B8D-8195-B3A54BB2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366468"/>
            <a:ext cx="8799774" cy="37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-&gt; </a:t>
            </a:r>
            <a:r>
              <a:rPr lang="ko-KR" altLang="en-US" dirty="0"/>
              <a:t>대기상태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05312" y="1487713"/>
            <a:ext cx="87084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입출력 요청은 사용자 프로세스에서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sz="2400" b="1" dirty="0"/>
              <a:t>사용자 프로세스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커널 프로세스</a:t>
            </a:r>
            <a:endParaRPr lang="en-US" altLang="ko-KR" sz="24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프로세스에서 할 수 없는 </a:t>
            </a:r>
            <a:r>
              <a:rPr lang="en-US" altLang="ko-KR" dirty="0"/>
              <a:t>I/O </a:t>
            </a:r>
            <a:r>
              <a:rPr lang="ko-KR" altLang="en-US" dirty="0"/>
              <a:t>작업을 운영체제에게 시스템 콜을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Trap(</a:t>
            </a:r>
            <a:r>
              <a:rPr lang="ko-KR" altLang="en-US" dirty="0"/>
              <a:t>소프트웨어 인터럽트</a:t>
            </a:r>
            <a:r>
              <a:rPr lang="en-US" altLang="ko-KR" dirty="0"/>
              <a:t>)</a:t>
            </a:r>
            <a:r>
              <a:rPr lang="ko-KR" altLang="en-US" dirty="0"/>
              <a:t>를 통해 인터럽트 벡터의 위치로 이동한다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제어권이 인터럽트 벡터가 가리키는 </a:t>
            </a:r>
            <a:r>
              <a:rPr lang="en-US" altLang="ko-KR" dirty="0"/>
              <a:t>ISR(</a:t>
            </a:r>
            <a:r>
              <a:rPr lang="ko-KR" altLang="en-US" dirty="0"/>
              <a:t>인터럽트 서비스 루틴</a:t>
            </a:r>
            <a:r>
              <a:rPr lang="en-US" altLang="ko-KR" dirty="0"/>
              <a:t>)</a:t>
            </a:r>
            <a:r>
              <a:rPr lang="ko-KR" altLang="en-US" dirty="0"/>
              <a:t>의 시작 주소로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이때 </a:t>
            </a:r>
            <a:r>
              <a:rPr lang="en-US" altLang="ko-KR" dirty="0"/>
              <a:t>ISR</a:t>
            </a:r>
            <a:r>
              <a:rPr lang="ko-KR" altLang="en-US" dirty="0"/>
              <a:t>의 주소는 커널 프로세스 주소이다</a:t>
            </a:r>
            <a:r>
              <a:rPr lang="en-US" altLang="ko-KR" dirty="0"/>
              <a:t>. </a:t>
            </a:r>
            <a:r>
              <a:rPr lang="ko-KR" altLang="en-US" dirty="0"/>
              <a:t>이 값을 </a:t>
            </a:r>
            <a:r>
              <a:rPr lang="en-US" altLang="ko-KR" dirty="0"/>
              <a:t>PC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올바른 </a:t>
            </a:r>
            <a:r>
              <a:rPr lang="en-US" altLang="ko-KR" dirty="0"/>
              <a:t>I/O </a:t>
            </a:r>
            <a:r>
              <a:rPr lang="ko-KR" altLang="en-US" dirty="0"/>
              <a:t>요청인지 확인 후 </a:t>
            </a:r>
            <a:r>
              <a:rPr lang="en-US" altLang="ko-KR" dirty="0"/>
              <a:t>ISR</a:t>
            </a:r>
            <a:r>
              <a:rPr lang="ko-KR" altLang="en-US" dirty="0"/>
              <a:t>를 순차적으로 실행 </a:t>
            </a:r>
            <a:r>
              <a:rPr lang="en-US" altLang="ko-KR" dirty="0"/>
              <a:t>-&gt; </a:t>
            </a:r>
            <a:r>
              <a:rPr lang="ko-KR" altLang="en-US" dirty="0"/>
              <a:t>커널 프로세스의 </a:t>
            </a:r>
            <a:r>
              <a:rPr lang="en-US" altLang="ko-KR" dirty="0"/>
              <a:t>code </a:t>
            </a:r>
            <a:r>
              <a:rPr lang="ko-KR" altLang="en-US" dirty="0"/>
              <a:t>영역을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I/O </a:t>
            </a:r>
            <a:r>
              <a:rPr lang="ko-KR" altLang="en-US" dirty="0"/>
              <a:t>완료 시 하드웨어 인터럽트가 발생한 후</a:t>
            </a:r>
            <a:r>
              <a:rPr lang="en-US" altLang="ko-KR" dirty="0"/>
              <a:t>, </a:t>
            </a:r>
            <a:r>
              <a:rPr lang="ko-KR" altLang="en-US" dirty="0"/>
              <a:t>제어권을 시스템 콜 다음 명령으로 옮김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9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0DD31-948E-474F-967E-58F668825EAB}"/>
              </a:ext>
            </a:extLst>
          </p:cNvPr>
          <p:cNvSpPr txBox="1"/>
          <p:nvPr/>
        </p:nvSpPr>
        <p:spPr>
          <a:xfrm>
            <a:off x="6902742" y="4921507"/>
            <a:ext cx="107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F758F-CA5F-442A-8F6F-D04D7C3357F7}"/>
              </a:ext>
            </a:extLst>
          </p:cNvPr>
          <p:cNvSpPr txBox="1"/>
          <p:nvPr/>
        </p:nvSpPr>
        <p:spPr>
          <a:xfrm>
            <a:off x="3271706" y="4921507"/>
            <a:ext cx="107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020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CPU vs </a:t>
            </a:r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CPU 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컴퓨터의 구성 단위 중 기억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제어의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 기능을 종합하는 장치이다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컴퓨터 운영을 위해 기본적인 명령어들을 처리하고 반응하기 위한 논리회로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프로세서란 용어는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라는 용어로 대체되어 왔다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각종 연산을 하는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핵심요소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안에서 일하는 부품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 수가 많을 수록 병렬 처리 효율 증가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결론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  CPU 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474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Arial</vt:lpstr>
      <vt:lpstr>Consolas</vt:lpstr>
      <vt:lpstr>Office 테마</vt:lpstr>
      <vt:lpstr>Web Server</vt:lpstr>
      <vt:lpstr>목차</vt:lpstr>
      <vt:lpstr>웹 소켓 연결과정</vt:lpstr>
      <vt:lpstr>실행상태 – 프로세스 구조</vt:lpstr>
      <vt:lpstr>실행상태 – 프로세스 실행</vt:lpstr>
      <vt:lpstr>프로세스 상태</vt:lpstr>
      <vt:lpstr>실행상태 -&gt; 대기상태</vt:lpstr>
      <vt:lpstr>프로세스 상태</vt:lpstr>
      <vt:lpstr>CPU vs 프로세서 vs 코어</vt:lpstr>
      <vt:lpstr>동시성 &amp; 병렬성</vt:lpstr>
      <vt:lpstr>블로킹 &amp; 논블로킹</vt:lpstr>
      <vt:lpstr>동가 &amp; 비동기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10</cp:revision>
  <dcterms:created xsi:type="dcterms:W3CDTF">2022-01-06T05:20:31Z</dcterms:created>
  <dcterms:modified xsi:type="dcterms:W3CDTF">2022-04-14T06:50:53Z</dcterms:modified>
</cp:coreProperties>
</file>