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68" r:id="rId13"/>
    <p:sldId id="273" r:id="rId14"/>
    <p:sldId id="269" r:id="rId15"/>
    <p:sldId id="274" r:id="rId16"/>
    <p:sldId id="275" r:id="rId17"/>
    <p:sldId id="270" r:id="rId18"/>
    <p:sldId id="276" r:id="rId19"/>
    <p:sldId id="278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FIFO(First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선착순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온 사람이 가장 먼저 서비스를 받는다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 아래서부터 쌓임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 아래의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먼저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부터 수행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0E5CA5-8279-4DEF-9169-B1D898C2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1033211"/>
            <a:ext cx="5128762" cy="50958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A82721-F9CA-43E9-B82E-4E6C8D899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6151"/>
              </p:ext>
            </p:extLst>
          </p:nvPr>
        </p:nvGraphicFramePr>
        <p:xfrm>
          <a:off x="557728" y="4620394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6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dequeue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6" y="1548075"/>
            <a:ext cx="9031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stack + queue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삽입은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append,appendleft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삭제 역시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양옆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으로 수행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(pop,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popleft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39578"/>
              </p:ext>
            </p:extLst>
          </p:nvPr>
        </p:nvGraphicFramePr>
        <p:xfrm>
          <a:off x="515056" y="3487067"/>
          <a:ext cx="8467344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93469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762963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623974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  <a:gridCol w="1693469">
                  <a:extLst>
                    <a:ext uri="{9D8B030D-6E8A-4147-A177-3AD203B41FA5}">
                      <a16:colId xmlns:a16="http://schemas.microsoft.com/office/drawing/2014/main" val="7800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AppendLeft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PopLeft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7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 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008833" y="1548075"/>
            <a:ext cx="102778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list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는 배열과 유사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linked list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와는 다르다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값이 연속된 공간이 아닌 메모리 공간에 독립적으로 저장됨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다음 값이 저장된 주소를 갖고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.(link)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각각의 값은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자기자신의 값과 함께 다음 값의 주소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갖고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  마지막 요소는 다음 값의 주소 대신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NULL(Python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에서는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None)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를 갖고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index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로 접근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n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번째 값을 가져오고 싶다면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첫번째부터 순차적으로 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-apple-system"/>
              </a:rPr>
              <a:t>조회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해야함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한 방향 연결리스트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링크가 한쪽 방향으로만 연결되어 있으므로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한 방향으로만 갈 수 있고 반대 방향으로는 갈 수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양 방향 연결리스트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양쪽 방향으로 링크가 있어서 노드의 양쪽 방향으로 모두 이동 가능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833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</a:t>
            </a:r>
            <a:r>
              <a:rPr lang="ko-KR" altLang="en-US" dirty="0"/>
              <a:t>연결리스트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152057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한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CD5FCB7-9D13-41F0-A96F-2CE65A13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80318"/>
              </p:ext>
            </p:extLst>
          </p:nvPr>
        </p:nvGraphicFramePr>
        <p:xfrm>
          <a:off x="771090" y="211742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25F79A-B868-42D3-8B23-C3304172C4DE}"/>
              </a:ext>
            </a:extLst>
          </p:cNvPr>
          <p:cNvSpPr txBox="1"/>
          <p:nvPr/>
        </p:nvSpPr>
        <p:spPr>
          <a:xfrm>
            <a:off x="771087" y="3649635"/>
            <a:ext cx="9031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양 방향 연결 리스트의 시간 복잡도</a:t>
            </a: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F4471FB9-662E-4C1F-B7D3-5BCF1AFA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17717"/>
              </p:ext>
            </p:extLst>
          </p:nvPr>
        </p:nvGraphicFramePr>
        <p:xfrm>
          <a:off x="771089" y="4218985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FEBBCF-5D3D-4228-BB62-432E06E7660A}"/>
              </a:ext>
            </a:extLst>
          </p:cNvPr>
          <p:cNvSpPr txBox="1"/>
          <p:nvPr/>
        </p:nvSpPr>
        <p:spPr>
          <a:xfrm>
            <a:off x="6819926" y="1372509"/>
            <a:ext cx="5013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두 연결리스트의 시간 복잡도는 같다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하지만 한 방향 연결리스트의 경우 삭제할 경우 이전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노드을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연결하기 위해 연결리스트를 처음부터 다시 </a:t>
            </a:r>
            <a:r>
              <a:rPr lang="ko-KR" altLang="en-US" sz="2400" dirty="0" err="1">
                <a:solidFill>
                  <a:srgbClr val="000000"/>
                </a:solidFill>
                <a:latin typeface="-apple-system"/>
              </a:rPr>
              <a:t>탐색해야한다는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과정을 거쳐야한다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양 방향 연결리스트는 이전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노드을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알고 있으므로 다시 탐색을 할 필요가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정리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양 방향 연결리스트는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삭제시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효율적이지만 하나의 포인터 공간을 더 사용하기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때문에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메모리를 추가적으로 사용한다는 단점이 있다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482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40346" y="5158160"/>
            <a:ext cx="11611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해시 테이블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(Key)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저장하는 데이터 구조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데이터를 바로 받아올 수 있음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-&gt;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속도가 획기적으로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빨라짐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파이썬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(Dictionary)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타입이 해시 테이블의 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Key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가지고 바로 데이터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(Value)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꺼냄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보통 배열로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Hash Table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사이즈만큼 생성 후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공간과 탐색 시간을 맞바꾸는 기법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해시를 별도로 구현할 필요 없음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Why?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딕셔너리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타입을 사용하면 되기 때문에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4A3077-7EC0-4564-B4CF-E254223D5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16" y="1207008"/>
            <a:ext cx="6626408" cy="395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해시 테이블 장단점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777EE-7200-43F1-84D7-B256B787A320}"/>
              </a:ext>
            </a:extLst>
          </p:cNvPr>
          <p:cNvSpPr txBox="1"/>
          <p:nvPr/>
        </p:nvSpPr>
        <p:spPr>
          <a:xfrm>
            <a:off x="1100272" y="1548075"/>
            <a:ext cx="91410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장점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 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해시는 키에 대한 데이터가 있는지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중복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확인이 쉽다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단점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일반적으로 저장공간이 좀 더 많이 필요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여러 키에 해당하는 주소가 동일한 경우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충돌을 해결하기 위해 별로의 자료구조가 필요함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주요 용도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검색이 많이 필요한 경우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읽기가 빈번한 경우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시간 복잡도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캐시 충돌이 없는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O(1)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캐시 충돌이 있는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O(n)</a:t>
            </a:r>
          </a:p>
        </p:txBody>
      </p:sp>
    </p:spTree>
    <p:extLst>
      <p:ext uri="{BB962C8B-B14F-4D97-AF65-F5344CB8AC3E}">
        <p14:creationId xmlns:p14="http://schemas.microsoft.com/office/powerpoint/2010/main" val="32560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5210" y="1249398"/>
            <a:ext cx="114834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메모리 관리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것은 객체이다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이것은 동적 메모리 할당이 파이썬 메모리 관리의 기초라는 것을 의미한다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객체가 더 이상 필요하지 않으면 </a:t>
            </a:r>
            <a:r>
              <a:rPr lang="en-US" altLang="ko-KR" sz="2400" b="0" i="0" dirty="0" err="1">
                <a:solidFill>
                  <a:srgbClr val="000000"/>
                </a:solidFill>
                <a:effectLst/>
                <a:latin typeface="-apple-system"/>
              </a:rPr>
              <a:t>pyhton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 자동으로 객체에서 메모리를 회수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C/C++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또는 자바의 경우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같은 함수를 이용해서 동적 할당을 사용할 수 있게 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하지만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동적 할당의 기능이 없다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즉 사용자가 직접 메모리 할당 범위를 조정하지 않는다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그렇다면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스택 영역만 사용하는 언어인가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그렇지 않다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관리해주는 특별한 기능이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바로 위에서 언급했던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기능이 포인터를 움직여 힘 영역의 메모리 할당 범위와 내부 버퍼를 조정해준다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Python Memory Manager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Python/C API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통해 스토리지를 동적으로 관리한다</a:t>
            </a:r>
          </a:p>
        </p:txBody>
      </p:sp>
    </p:spTree>
    <p:extLst>
      <p:ext uri="{BB962C8B-B14F-4D97-AF65-F5344CB8AC3E}">
        <p14:creationId xmlns:p14="http://schemas.microsoft.com/office/powerpoint/2010/main" val="285432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메모리 할당 원리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497602" y="5380672"/>
            <a:ext cx="11062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언어에서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같이 변수를 할당하면 메모리에 해당 값이 바로 저장되지만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만들어 놓고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그것을 가리키는 형태이다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라고 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의해서 이미 만들어진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그냥 가리키기만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그럼으로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같은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가르킴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이라는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z=10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이미 생성 되어 있으니 생성되지 않고 그냥 가리키기만 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4BC95-2993-4CDD-8B35-44D8C950B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10" y="1107578"/>
            <a:ext cx="7019180" cy="427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 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y=5 (5 int object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 및 가리키기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f1(y)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f1(y)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생성됨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x=x*2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f2(x)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호출하면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f2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x=x+1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 및 가리키기를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  메소드와 변수는 스택 메모리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초록색 블록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에 작성된다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 이러한 프레임은 메소드가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리턴될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때마다 자동으로 제거된다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F6E595-5882-423B-92C2-749EBFF4C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1" y="914399"/>
            <a:ext cx="9391696" cy="40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r>
              <a:rPr lang="en-US" altLang="ko-KR" dirty="0"/>
              <a:t>Stack, heap </a:t>
            </a:r>
            <a:r>
              <a:rPr lang="ko-KR" altLang="en-US" dirty="0"/>
              <a:t>메모리 할당 해제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963672"/>
            <a:ext cx="11709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가장 위에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 다음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해제되는데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없어짐에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도 없어진다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.(10 int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아무도 가리키지 않기 때문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이것이 바로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reference counting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이 됨에 따라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-apple-system"/>
              </a:rPr>
              <a:t>object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가 없어지는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-apple-system"/>
              </a:rPr>
              <a:t>컬렉터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레퍼런스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카운팅을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이용해 메모리를 관리한다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마지막으로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z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735F0-8AD4-43D3-9540-C50B971ED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7" y="926188"/>
            <a:ext cx="10981245" cy="40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피드백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파이썬이란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자료형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자료구조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메모리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4612702"/>
            <a:ext cx="1170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c=Car(4)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생성하는데 처음에 생성자 함수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 호출된다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self, w 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개를 매개변수로 받는데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매개변수 즉 지역변수이기 때문에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당연히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그림에서 보듯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Car instance(object)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즉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메소드는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가지는데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자신의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Class 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주소값이다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매개변수로 받지 않으면 어떻게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값을 참조할 것인가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변수 즉 속성이다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영역에 할당된다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__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함수가 없어지고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사라져도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self.wheels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항상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존재해야하기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생성자 메소드가 종료되어도 변수는 남아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7D2DA-1B7E-4FA9-B1C6-5AB6DA71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30" y="887506"/>
            <a:ext cx="8515788" cy="37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메소드 실행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c.getWheels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실행하면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영역이 만들어 지고 매개변수로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생성된다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instance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주소 값을 가지고 있는 변수이니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self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wheels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변수에 접근한다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접근 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main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함수의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heap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가리킨다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변수와 함수가 반환되자마자 죽은 개체는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수집된다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F22D10-3137-446C-BE17-21DEC3E13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64" y="904828"/>
            <a:ext cx="9605000" cy="44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레퍼런스 카운트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354285" y="1688310"/>
            <a:ext cx="11483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프로그래머가 직접 메모리 관리를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하지않고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레퍼런스 카운트와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컬렉션에 의해 관리된다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내부적으로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malloc()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free()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많이 사용하기 때문에 메모리 누수의 위험이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이런 이슈가 있기 때문에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메모리를 관리하기 위해 레퍼런스 카운트를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카운트란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파이썬의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모든 객체에 카운트를 포함하고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카운트는 객체가 참조될 때 증가하고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참조가 삭제될 때 감소시키는 방식으로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 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이때 카운트가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이 되면 메모리가 할당 해제됨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6249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403296"/>
            <a:ext cx="1170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생성 직후 레퍼런스 카운트는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나왔다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getrefcount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파라미터 값으로 임시 참조되기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각각 참조될 때마다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증가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-apple-system"/>
              </a:rPr>
              <a:t>b,c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할당하면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씩 감소하는 것을 볼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카운트는 메모리 관리에 효율적으로 동작하지만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카운트만으로 메모리를 관리했을 때 약점이 존재함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4A30-815B-4386-B93D-B7992357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42" y="1060704"/>
            <a:ext cx="6873049" cy="41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7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64" y="0"/>
            <a:ext cx="10515600" cy="1325563"/>
          </a:xfrm>
        </p:spPr>
        <p:txBody>
          <a:bodyPr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레퍼런스 카운트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241364" y="5103674"/>
            <a:ext cx="11709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__del__()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은 메모리 할당이 삭제되는 시점에서 실행되는 메서드이다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  a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변수에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을 재할당 할 때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__del__()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실행되고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‘end…’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이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실행되어야하는데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반대가 되었다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변수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재할당하여도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a.me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속성에 자기 자신을 참조하고 있어 레퍼런스 카운트가 남아있기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이런현상이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이렇게 되면 레퍼런스 카운트가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에 도달할 수 없고 할당된 메모리를 삭제할 수 없어 메모리 누수가 발생한다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파이썬은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이 문제를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컬렉션으로 해결한다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CE2040-AD36-494E-B1A9-17E24DAA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698" y="1032593"/>
            <a:ext cx="6348604" cy="40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1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8877" y="1548075"/>
            <a:ext cx="114834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레퍼런스 카운트도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순환 참조 이슈를 해결하기 위한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Cyclic Garbage Collection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가비지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컬렉션은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Generational Hypothesis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라는 가설을 기반으로 작동한다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이 가설은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대부분의 객체는 생성되고 오래 살아남지 못하고 곧바로 버려지는 것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과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젊은 객체가 오래된 객체를 참조하는 것은 드물다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."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 두가지이다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273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스택을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스택은 함수 호출 시 전달되는 인자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되돌아갈 주소 값 및 함수 내에서 선언하는 변수 등을 저장하기 위해 사용되는 메모리 공간이므로 스택 메모리 공간이 독립적이라는 것은 독립적인 함수 호출이 가능하다는 것이고 이는 독립적인 실행 흐름이 추가되는 것이다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따라서 스레드의 정의에 따라 독립적인 실행 흐름을 추가하기 위한 최소조건으로 독립된 스택을 할당한다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PC Register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스레드마다 독립적으로 할당하는 이유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PC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값은 스레드가 명령어의 어디까지 수행하였는지를 나타나게 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CPU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할당 받았다가 스케줄러에 의해 다시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선점당한다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그렇기 때문에 명령어가 연속적으로 수행되지 못하고 어느 부분까지 수행했는지 기억할 필요가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이러한 상황을 해결하기 위해 독립적으로 할당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769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940615" y="1889004"/>
            <a:ext cx="10176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Q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프로세스 대신 멀티 스레드를 사용하는 이유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 :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자원의 효율성 증대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시스템 콜이 줄어들어 자원을 효율적으로 관리 가능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프로세스 내의 메모리를 공유하기 때문에 독립적인 프로세스와 달리 스레드 간 데이터를 주고 받는 것이 간단해지기 때문에 자원소모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down)</a:t>
            </a:r>
          </a:p>
          <a:p>
            <a:br>
              <a:rPr lang="ko-KR" altLang="en-US" sz="2400" dirty="0"/>
            </a:b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처리 비용 감소 및 응답 시간 단축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스레드는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Stack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영역을 제외한 모든 메모리를 공유하기 때문에 프로세스 간의 전환속도보다 스레드 간의 전환속도가 빠름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76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8" y="2090172"/>
            <a:ext cx="10176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스레드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vs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멀티 프로세스</a:t>
            </a:r>
            <a:endParaRPr lang="en-US" altLang="ko-KR" sz="24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멀티 스레드는 멀티 프로세스보다 적은 메모리 공간을 차지하고 문맥 전환이 빠르다는 장점이 있지만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</a:t>
            </a:r>
            <a:br>
              <a:rPr lang="ko-KR" altLang="en-US" sz="2400" dirty="0"/>
            </a:b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오류로 인해 하나의 스레드가 종료되면 전체 스레드가 종료될 수 있다는 점과 동기화문제가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동기화 문제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스레드 간의 자원 공유는 전역 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세그먼트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이용하므로 함께 사용할 때 충돌이 발생할 수 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1782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771089" y="2090172"/>
            <a:ext cx="6033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수치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int, float, complex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불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bool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군집 자료형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: str, list, tuple, set, dictionary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28A0D6-F4CF-4454-8A72-125344D6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64" y="1701884"/>
            <a:ext cx="3557342" cy="34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&amp; </a:t>
            </a:r>
            <a:r>
              <a:rPr lang="ko-KR" altLang="en-US" dirty="0"/>
              <a:t>알고리즘 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1191713" y="1548075"/>
            <a:ext cx="100949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자료구조란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en-US" altLang="ko-KR" sz="32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자료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(data)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담기 위한 저장공간과 연산을 통칭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자료구조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=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저장공간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(memory) +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연산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읽기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쓰기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탐색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변수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배열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리스트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/>
            <a:r>
              <a:rPr lang="ko-KR" altLang="en-US" sz="3200" b="1" i="0" dirty="0">
                <a:solidFill>
                  <a:srgbClr val="000000"/>
                </a:solidFill>
                <a:effectLst/>
                <a:latin typeface="-apple-system"/>
              </a:rPr>
              <a:t>알고리즘이란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자료를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입력받아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유한한 횟수의 연산들을 이용해 원하는 결과를 출력하는 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ex) 100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개의 정수를 리스트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A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 담는다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오름차순 정렬</a:t>
            </a:r>
          </a:p>
          <a:p>
            <a:pPr algn="l"/>
            <a:endParaRPr lang="ko-KR" altLang="en-US" sz="3200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016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EE477-5DDC-472B-9721-2A19BB50BFB3}"/>
              </a:ext>
            </a:extLst>
          </p:cNvPr>
          <p:cNvSpPr txBox="1"/>
          <p:nvPr/>
        </p:nvSpPr>
        <p:spPr>
          <a:xfrm>
            <a:off x="515057" y="1548075"/>
            <a:ext cx="60331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-apple-system"/>
              </a:rPr>
              <a:t>   LIFO(Last in First OUT)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  자루처럼 먼저 넣은 것이 밑에 있고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꺼낼 때 나중에 넣은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위의 것이 나온다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push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삽입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아래에서부터 차곡차곡 삽입됨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 pop :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삭제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맨 위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가장 나중에 들어온 값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에서부터 삭제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2E09-75F5-4838-9BAB-B94DF5C66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81" y="885293"/>
            <a:ext cx="4994538" cy="478715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DB6734C-1F33-4C5D-A7BC-975D1CF94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9609"/>
              </p:ext>
            </p:extLst>
          </p:nvPr>
        </p:nvGraphicFramePr>
        <p:xfrm>
          <a:off x="610027" y="4885497"/>
          <a:ext cx="5538272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84568">
                  <a:extLst>
                    <a:ext uri="{9D8B030D-6E8A-4147-A177-3AD203B41FA5}">
                      <a16:colId xmlns:a16="http://schemas.microsoft.com/office/drawing/2014/main" val="4160922559"/>
                    </a:ext>
                  </a:extLst>
                </a:gridCol>
                <a:gridCol w="1441386">
                  <a:extLst>
                    <a:ext uri="{9D8B030D-6E8A-4147-A177-3AD203B41FA5}">
                      <a16:colId xmlns:a16="http://schemas.microsoft.com/office/drawing/2014/main" val="133522437"/>
                    </a:ext>
                  </a:extLst>
                </a:gridCol>
                <a:gridCol w="1327750">
                  <a:extLst>
                    <a:ext uri="{9D8B030D-6E8A-4147-A177-3AD203B41FA5}">
                      <a16:colId xmlns:a16="http://schemas.microsoft.com/office/drawing/2014/main" val="2630772013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212878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8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1805</Words>
  <Application>Microsoft Office PowerPoint</Application>
  <PresentationFormat>와이드스크린</PresentationFormat>
  <Paragraphs>190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Memory</vt:lpstr>
      <vt:lpstr>목차</vt:lpstr>
      <vt:lpstr>피드백</vt:lpstr>
      <vt:lpstr>피드백</vt:lpstr>
      <vt:lpstr>피드백</vt:lpstr>
      <vt:lpstr>피드백</vt:lpstr>
      <vt:lpstr>자료형</vt:lpstr>
      <vt:lpstr>자료구조 &amp; 알고리즘 정의</vt:lpstr>
      <vt:lpstr>자료구조 : stack</vt:lpstr>
      <vt:lpstr>자료구조 : queue</vt:lpstr>
      <vt:lpstr>자료구조 : dequeue</vt:lpstr>
      <vt:lpstr>자료구조 : 연결 리스트</vt:lpstr>
      <vt:lpstr>자료구조 : 연결리스트</vt:lpstr>
      <vt:lpstr>해시 테이블</vt:lpstr>
      <vt:lpstr>해시 테이블 장단점</vt:lpstr>
      <vt:lpstr>메모리</vt:lpstr>
      <vt:lpstr>메모리 할당 원리</vt:lpstr>
      <vt:lpstr>Stack, heap 메모리 할당</vt:lpstr>
      <vt:lpstr>Stack, heap 메모리 할당 해제</vt:lpstr>
      <vt:lpstr>Class instance 메모리 관리(Self는 무엇인가)</vt:lpstr>
      <vt:lpstr>메소드 실행</vt:lpstr>
      <vt:lpstr>레퍼런스 카운트</vt:lpstr>
      <vt:lpstr>레퍼런스 카운트</vt:lpstr>
      <vt:lpstr>레퍼런스 카운트</vt:lpstr>
      <vt:lpstr>가비지 컬렉션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7</cp:revision>
  <dcterms:created xsi:type="dcterms:W3CDTF">2022-01-06T05:20:31Z</dcterms:created>
  <dcterms:modified xsi:type="dcterms:W3CDTF">2022-01-20T21:18:17Z</dcterms:modified>
</cp:coreProperties>
</file>