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73" r:id="rId3"/>
    <p:sldId id="259" r:id="rId4"/>
    <p:sldId id="374" r:id="rId5"/>
    <p:sldId id="392" r:id="rId6"/>
    <p:sldId id="394" r:id="rId7"/>
    <p:sldId id="393" r:id="rId8"/>
    <p:sldId id="395" r:id="rId9"/>
    <p:sldId id="389" r:id="rId10"/>
    <p:sldId id="390" r:id="rId11"/>
    <p:sldId id="396" r:id="rId12"/>
    <p:sldId id="27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TCP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1) STOP &amp; Wait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4436C-32AD-1B41-8356-1419D294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83" y="-253795"/>
            <a:ext cx="5497033" cy="73655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B97ADD-8FC8-F342-994D-8AA65057FF1C}"/>
              </a:ext>
            </a:extLst>
          </p:cNvPr>
          <p:cNvSpPr txBox="1"/>
          <p:nvPr/>
        </p:nvSpPr>
        <p:spPr>
          <a:xfrm>
            <a:off x="2437648" y="4475027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송신측</a:t>
            </a:r>
          </a:p>
        </p:txBody>
      </p:sp>
    </p:spTree>
    <p:extLst>
      <p:ext uri="{BB962C8B-B14F-4D97-AF65-F5344CB8AC3E}">
        <p14:creationId xmlns:p14="http://schemas.microsoft.com/office/powerpoint/2010/main" val="415436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1) Sliding-Window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B97ADD-8FC8-F342-994D-8AA65057FF1C}"/>
              </a:ext>
            </a:extLst>
          </p:cNvPr>
          <p:cNvSpPr txBox="1"/>
          <p:nvPr/>
        </p:nvSpPr>
        <p:spPr>
          <a:xfrm>
            <a:off x="2437648" y="4475027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송신측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5B11F-5DD8-384D-8930-7ACF8365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19" y="837168"/>
            <a:ext cx="954296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04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592" y="2601119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b="1" dirty="0"/>
              <a:t>TCP</a:t>
            </a:r>
            <a:r>
              <a:rPr lang="ko-KR" altLang="en-US" b="1" dirty="0"/>
              <a:t>의 신뢰성</a:t>
            </a:r>
            <a:endParaRPr lang="en-US" altLang="ko-KR" b="1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b="1" dirty="0"/>
              <a:t>TCP</a:t>
            </a:r>
            <a:r>
              <a:rPr lang="ko-KR" altLang="en-US" b="1" dirty="0"/>
              <a:t>의 흐름 제어</a:t>
            </a:r>
            <a:endParaRPr lang="en" altLang="ko-Kore-KR" b="1" dirty="0"/>
          </a:p>
          <a:p>
            <a:pPr algn="l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0F515-3746-244C-AD60-5DCD1D22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104900"/>
            <a:ext cx="9525000" cy="46482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080873E-B3E2-364F-BC29-9BA319090880}"/>
              </a:ext>
            </a:extLst>
          </p:cNvPr>
          <p:cNvSpPr/>
          <p:nvPr/>
        </p:nvSpPr>
        <p:spPr>
          <a:xfrm rot="10800000">
            <a:off x="10143744" y="3349751"/>
            <a:ext cx="1341120" cy="4023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622054" y="1284390"/>
            <a:ext cx="756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신뢰적인</a:t>
            </a:r>
            <a:r>
              <a:rPr lang="ko-KR" altLang="en-US" dirty="0"/>
              <a:t> 데이터 전달 서비스이기 위해 보장되어야 하는 것</a:t>
            </a:r>
            <a:r>
              <a:rPr lang="en-US" altLang="ko-KR" sz="2000" dirty="0"/>
              <a:t>&gt;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207008" y="2551837"/>
            <a:ext cx="9302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손실이나 중복이 없어야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손상되지 않아야 한다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스트림의 순서가 유지되어야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158240" y="1076605"/>
            <a:ext cx="930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손실이나 중복이 없어야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4B507-15F4-B14C-B204-CF72DC55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93" y="1999935"/>
            <a:ext cx="6248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158240" y="1076605"/>
            <a:ext cx="930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손실이나 중복이 없어야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4B507-15F4-B14C-B204-CF72DC55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93" y="1999935"/>
            <a:ext cx="6248400" cy="4508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3E0324-56A4-F446-9086-22347BFC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26" y="4615731"/>
            <a:ext cx="2942550" cy="16637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9D475B-C9BF-C947-B6CC-0E48843E001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527926" y="5447581"/>
            <a:ext cx="2942550" cy="62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A4A15C-96D6-E54A-B0CE-7D30EFA0458B}"/>
              </a:ext>
            </a:extLst>
          </p:cNvPr>
          <p:cNvSpPr txBox="1"/>
          <p:nvPr/>
        </p:nvSpPr>
        <p:spPr>
          <a:xfrm>
            <a:off x="5820979" y="5575424"/>
            <a:ext cx="55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X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래픽 9" descr="알람 시계 단색으로 채워진">
            <a:extLst>
              <a:ext uri="{FF2B5EF4-FFF2-40B4-BE49-F238E27FC236}">
                <a16:creationId xmlns:a16="http://schemas.microsoft.com/office/drawing/2014/main" id="{AD81FE30-9EB6-5F4D-8879-F985C74E4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1720" y="503035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8119A-FA01-784F-8D4A-1B2C2D2111E9}"/>
              </a:ext>
            </a:extLst>
          </p:cNvPr>
          <p:cNvSpPr txBox="1"/>
          <p:nvPr/>
        </p:nvSpPr>
        <p:spPr>
          <a:xfrm>
            <a:off x="9131169" y="5954538"/>
            <a:ext cx="930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타이머</a:t>
            </a:r>
            <a:r>
              <a:rPr kumimoji="1" lang="ko-KR" altLang="en-US" dirty="0"/>
              <a:t> 이용</a:t>
            </a:r>
            <a:r>
              <a:rPr kumimoji="1" lang="en-US" altLang="ko-KR" sz="2000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960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707340" y="826554"/>
            <a:ext cx="9302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손상되지 않아야 한다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6F7DF-4CFD-BB41-9C07-864E10C8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8" y="2294265"/>
            <a:ext cx="11439363" cy="3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5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707340" y="826554"/>
            <a:ext cx="9302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스트림의 순서가 유지되어야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6F7DF-4CFD-BB41-9C07-864E10C8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6" y="2277013"/>
            <a:ext cx="11439363" cy="3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6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흐름</a:t>
            </a:r>
            <a:r>
              <a:rPr kumimoji="1" lang="ko-KR" altLang="en-US" dirty="0"/>
              <a:t> 제어</a:t>
            </a:r>
            <a:endParaRPr kumimoji="1" lang="ko-Kore-KR" altLang="en-US" dirty="0"/>
          </a:p>
        </p:txBody>
      </p:sp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0471B63B-5A09-BB40-87E1-64E05B2A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180" y="2057400"/>
            <a:ext cx="2574986" cy="2574986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F611C62F-6F73-DE4A-B49D-67D94969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97" y="2490246"/>
            <a:ext cx="1948309" cy="1948309"/>
          </a:xfrm>
          <a:prstGeom prst="rect">
            <a:avLst/>
          </a:prstGeom>
        </p:spPr>
      </p:pic>
      <p:pic>
        <p:nvPicPr>
          <p:cNvPr id="10" name="그래픽 9" descr="상자 윤곽선">
            <a:extLst>
              <a:ext uri="{FF2B5EF4-FFF2-40B4-BE49-F238E27FC236}">
                <a16:creationId xmlns:a16="http://schemas.microsoft.com/office/drawing/2014/main" id="{C2453980-4DF4-9C45-AB02-3719F187F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8340" y="2406934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7B8B87-6C62-0447-820F-6F54D505A861}"/>
              </a:ext>
            </a:extLst>
          </p:cNvPr>
          <p:cNvCxnSpPr>
            <a:cxnSpLocks/>
          </p:cNvCxnSpPr>
          <p:nvPr/>
        </p:nvCxnSpPr>
        <p:spPr>
          <a:xfrm>
            <a:off x="4572000" y="3321334"/>
            <a:ext cx="3122762" cy="2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F81BE1-B5EB-5947-87C9-F71192A586C6}"/>
              </a:ext>
            </a:extLst>
          </p:cNvPr>
          <p:cNvSpPr/>
          <p:nvPr/>
        </p:nvSpPr>
        <p:spPr>
          <a:xfrm>
            <a:off x="9855506" y="2406934"/>
            <a:ext cx="1220811" cy="23893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4936E6-C25E-2748-81D9-5E64BC8DBE09}"/>
              </a:ext>
            </a:extLst>
          </p:cNvPr>
          <p:cNvSpPr txBox="1"/>
          <p:nvPr/>
        </p:nvSpPr>
        <p:spPr>
          <a:xfrm>
            <a:off x="9987371" y="5046772"/>
            <a:ext cx="268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&lt;</a:t>
            </a:r>
            <a:r>
              <a:rPr kumimoji="1" lang="ko-Kore-KR" altLang="en-US" dirty="0"/>
              <a:t>수신</a:t>
            </a:r>
            <a:r>
              <a:rPr kumimoji="1" lang="ko-KR" altLang="en-US" dirty="0"/>
              <a:t> 버퍼</a:t>
            </a:r>
            <a:r>
              <a:rPr kumimoji="1" lang="en-US" altLang="ko-KR" sz="2000" dirty="0"/>
              <a:t>&gt;</a:t>
            </a:r>
            <a:endParaRPr kumimoji="1" lang="ko-Kore-KR" altLang="en-US" dirty="0"/>
          </a:p>
        </p:txBody>
      </p:sp>
      <p:pic>
        <p:nvPicPr>
          <p:cNvPr id="46" name="그래픽 45" descr="상자 윤곽선">
            <a:extLst>
              <a:ext uri="{FF2B5EF4-FFF2-40B4-BE49-F238E27FC236}">
                <a16:creationId xmlns:a16="http://schemas.microsoft.com/office/drawing/2014/main" id="{92E3B13D-3A85-DB42-A00B-6069D6073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7371" y="3717986"/>
            <a:ext cx="914400" cy="914400"/>
          </a:xfrm>
          <a:prstGeom prst="rect">
            <a:avLst/>
          </a:prstGeom>
        </p:spPr>
      </p:pic>
      <p:pic>
        <p:nvPicPr>
          <p:cNvPr id="47" name="그래픽 46" descr="상자 윤곽선">
            <a:extLst>
              <a:ext uri="{FF2B5EF4-FFF2-40B4-BE49-F238E27FC236}">
                <a16:creationId xmlns:a16="http://schemas.microsoft.com/office/drawing/2014/main" id="{099EA353-A824-4646-A7F9-8CD51A3D0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7371" y="2639685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3896BFD-C2FC-D742-916A-0583C1099D3A}"/>
              </a:ext>
            </a:extLst>
          </p:cNvPr>
          <p:cNvSpPr txBox="1"/>
          <p:nvPr/>
        </p:nvSpPr>
        <p:spPr>
          <a:xfrm>
            <a:off x="8515160" y="4388297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수신측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2882D-09E9-3047-913C-167961F1D872}"/>
              </a:ext>
            </a:extLst>
          </p:cNvPr>
          <p:cNvSpPr txBox="1"/>
          <p:nvPr/>
        </p:nvSpPr>
        <p:spPr>
          <a:xfrm>
            <a:off x="2391437" y="4568811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송신측</a:t>
            </a:r>
          </a:p>
        </p:txBody>
      </p:sp>
    </p:spTree>
    <p:extLst>
      <p:ext uri="{BB962C8B-B14F-4D97-AF65-F5344CB8AC3E}">
        <p14:creationId xmlns:p14="http://schemas.microsoft.com/office/powerpoint/2010/main" val="41592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132</Words>
  <Application>Microsoft Macintosh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TCP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110</cp:revision>
  <dcterms:created xsi:type="dcterms:W3CDTF">2022-01-12T08:58:24Z</dcterms:created>
  <dcterms:modified xsi:type="dcterms:W3CDTF">2022-05-14T01:27:08Z</dcterms:modified>
</cp:coreProperties>
</file>