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3" r:id="rId3"/>
    <p:sldId id="293" r:id="rId4"/>
    <p:sldId id="305" r:id="rId5"/>
    <p:sldId id="304" r:id="rId6"/>
    <p:sldId id="306" r:id="rId7"/>
    <p:sldId id="294" r:id="rId8"/>
    <p:sldId id="307" r:id="rId9"/>
    <p:sldId id="308" r:id="rId10"/>
    <p:sldId id="309" r:id="rId11"/>
    <p:sldId id="310" r:id="rId12"/>
    <p:sldId id="311" r:id="rId13"/>
    <p:sldId id="312" r:id="rId14"/>
    <p:sldId id="31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95636" autoAdjust="0"/>
  </p:normalViewPr>
  <p:slideViewPr>
    <p:cSldViewPr snapToGrid="0">
      <p:cViewPr varScale="1">
        <p:scale>
          <a:sx n="40" d="100"/>
          <a:sy n="40" d="100"/>
        </p:scale>
        <p:origin x="84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62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58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7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0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2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7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0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2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4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3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8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4952"/>
            <a:ext cx="9144000" cy="2387600"/>
          </a:xfrm>
        </p:spPr>
        <p:txBody>
          <a:bodyPr/>
          <a:lstStyle/>
          <a:p>
            <a:r>
              <a:rPr lang="en-US" altLang="ko-KR" dirty="0"/>
              <a:t>Transaction</a:t>
            </a:r>
            <a:r>
              <a:rPr lang="ko-KR" altLang="en-US" dirty="0"/>
              <a:t> </a:t>
            </a:r>
            <a:r>
              <a:rPr lang="en-US" altLang="ko-KR" dirty="0"/>
              <a:t>Isolation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Serializable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579418" y="2951946"/>
            <a:ext cx="9360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한 트랜잭션에서 사용하는 데이터를 다른 트랜잭션에서 접근 불가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8870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격리 수준 </a:t>
            </a:r>
            <a:r>
              <a:rPr lang="ko-KR" altLang="en-US" dirty="0" err="1"/>
              <a:t>이용시</a:t>
            </a:r>
            <a:r>
              <a:rPr lang="ko-KR" altLang="en-US" dirty="0"/>
              <a:t> 발생하는 현상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37A2C3-CA54-FF0C-4F2C-5304DE25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7679"/>
            <a:ext cx="10657911" cy="31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2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Dirty Read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AF87D6-499C-04C9-2845-98291BE1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34" y="1855919"/>
            <a:ext cx="8686131" cy="42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Non-Repeatable Read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2E305-024A-2ABB-2084-2B28EE7A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82" y="1910502"/>
            <a:ext cx="9570560" cy="43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9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Phantom Read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439A92-DACF-7664-32FE-A3DC5CF0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27" y="1639350"/>
            <a:ext cx="9284335" cy="4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성질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463040" y="2521059"/>
            <a:ext cx="8559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성능의 문제</a:t>
            </a:r>
            <a:endParaRPr lang="en-US" altLang="ko-KR" sz="2800" dirty="0"/>
          </a:p>
          <a:p>
            <a:pPr marL="914400" lvl="1" indent="-457200">
              <a:buFontTx/>
              <a:buChar char="-"/>
            </a:pPr>
            <a:r>
              <a:rPr lang="en-US" altLang="ko-KR" sz="2800" dirty="0"/>
              <a:t>ACID</a:t>
            </a:r>
            <a:r>
              <a:rPr lang="ko-KR" altLang="en-US" sz="2800" dirty="0"/>
              <a:t>를 다 지키다 보니 성능에 이슈가 발생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/>
              <a:t>트랜잭션 격리 수준</a:t>
            </a:r>
            <a:endParaRPr lang="en-US" altLang="ko-KR" sz="2800" dirty="0"/>
          </a:p>
          <a:p>
            <a:pPr marL="914400" lvl="1" indent="-457200">
              <a:buFontTx/>
              <a:buChar char="-"/>
            </a:pPr>
            <a:r>
              <a:rPr lang="en-US" altLang="ko-KR" sz="2800" dirty="0"/>
              <a:t>Locking </a:t>
            </a:r>
            <a:r>
              <a:rPr lang="ko-KR" altLang="en-US" sz="2800" dirty="0"/>
              <a:t>기반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Isolation Level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455497" y="1962252"/>
            <a:ext cx="10898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</a:t>
            </a:r>
            <a:r>
              <a:rPr lang="ko-KR" altLang="en-US" sz="2800" dirty="0"/>
              <a:t> 동시에 </a:t>
            </a:r>
            <a:r>
              <a:rPr lang="en-US" altLang="ko-KR" sz="2800" dirty="0"/>
              <a:t>DB</a:t>
            </a:r>
            <a:r>
              <a:rPr lang="ko-KR" altLang="en-US" sz="2800" dirty="0"/>
              <a:t>에 접근할 때 그 접근을 어떻게 제어할지에 대한 설정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43185-224F-47A4-C535-FC57373C58DF}"/>
              </a:ext>
            </a:extLst>
          </p:cNvPr>
          <p:cNvSpPr txBox="1"/>
          <p:nvPr/>
        </p:nvSpPr>
        <p:spPr>
          <a:xfrm>
            <a:off x="455497" y="3639848"/>
            <a:ext cx="7649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en-US" altLang="ko-KR" sz="2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Read Uncommitted</a:t>
            </a: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dirty="0"/>
              <a:t>- </a:t>
            </a:r>
            <a:r>
              <a:rPr lang="en-US" altLang="ko-KR" sz="2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Read </a:t>
            </a:r>
            <a:r>
              <a:rPr lang="en-US" altLang="ko-KR" sz="28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Commited</a:t>
            </a: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dirty="0"/>
              <a:t>- </a:t>
            </a:r>
            <a:r>
              <a:rPr lang="en-US" altLang="ko-KR" sz="2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Repeatable Read</a:t>
            </a: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dirty="0"/>
              <a:t>- </a:t>
            </a:r>
            <a:r>
              <a:rPr lang="en-US" altLang="ko-KR" sz="2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Serializable</a:t>
            </a: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800" dirty="0"/>
          </a:p>
        </p:txBody>
      </p:sp>
      <p:sp>
        <p:nvSpPr>
          <p:cNvPr id="3" name="화살표: 위쪽/아래쪽 2">
            <a:extLst>
              <a:ext uri="{FF2B5EF4-FFF2-40B4-BE49-F238E27FC236}">
                <a16:creationId xmlns:a16="http://schemas.microsoft.com/office/drawing/2014/main" id="{1AEAB64B-E95E-5F80-4171-FCE8330F6E38}"/>
              </a:ext>
            </a:extLst>
          </p:cNvPr>
          <p:cNvSpPr/>
          <p:nvPr/>
        </p:nvSpPr>
        <p:spPr>
          <a:xfrm>
            <a:off x="6633556" y="3192087"/>
            <a:ext cx="764771" cy="309233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8CB70-4383-386B-E227-376E12FAE4D2}"/>
              </a:ext>
            </a:extLst>
          </p:cNvPr>
          <p:cNvSpPr txBox="1"/>
          <p:nvPr/>
        </p:nvSpPr>
        <p:spPr>
          <a:xfrm>
            <a:off x="7657090" y="3242043"/>
            <a:ext cx="36967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동시성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데이터 정합성</a:t>
            </a:r>
            <a:r>
              <a:rPr lang="en-US" altLang="ko-KR" sz="2800" dirty="0"/>
              <a:t>, </a:t>
            </a:r>
            <a:r>
              <a:rPr lang="ko-KR" altLang="en-US" sz="2800" dirty="0"/>
              <a:t>비용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7123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Read Uncommitted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579418" y="2951946"/>
            <a:ext cx="989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커밋</a:t>
            </a:r>
            <a:r>
              <a:rPr lang="ko-KR" altLang="en-US" sz="2800" dirty="0"/>
              <a:t> 전의 트랜잭션의 데이터 변경 내용을 다른 트랜잭션이 읽는 것 허용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7499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Read Uncommitted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7FEDF-0EFF-F6C8-AAE5-DD187AE8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38" y="1445868"/>
            <a:ext cx="596348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3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Read Committed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579418" y="2951946"/>
            <a:ext cx="989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커밋이</a:t>
            </a:r>
            <a:r>
              <a:rPr lang="ko-KR" altLang="en-US" sz="2800" dirty="0"/>
              <a:t> 완료된 트랜잭션의 변경사항만 다른 트랜잭션에서 조회 가능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8021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Read Committed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7E064F-D1C0-F11D-EF3E-BED4A6DB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095" y="1512261"/>
            <a:ext cx="5389810" cy="52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Repeatable Read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DC09-B759-CC2E-C86D-55683E471083}"/>
              </a:ext>
            </a:extLst>
          </p:cNvPr>
          <p:cNvSpPr txBox="1"/>
          <p:nvPr/>
        </p:nvSpPr>
        <p:spPr>
          <a:xfrm>
            <a:off x="1579418" y="2951946"/>
            <a:ext cx="9774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트랜잭션 범위 내에서 조회한 내용이 항상 동일함을 보장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9386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Repeatable Read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52886-9600-DBE9-5EC5-C66F8621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273" y="1312096"/>
            <a:ext cx="4853454" cy="53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123</Words>
  <Application>Microsoft Office PowerPoint</Application>
  <PresentationFormat>와이드스크린</PresentationFormat>
  <Paragraphs>49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Transaction Isolation Level</vt:lpstr>
      <vt:lpstr>트랜잭션의 성질</vt:lpstr>
      <vt:lpstr>Isolation Level</vt:lpstr>
      <vt:lpstr>Read Uncommitted</vt:lpstr>
      <vt:lpstr>Read Uncommitted</vt:lpstr>
      <vt:lpstr>Read Committed</vt:lpstr>
      <vt:lpstr>Read Committed</vt:lpstr>
      <vt:lpstr>Repeatable Read</vt:lpstr>
      <vt:lpstr>Repeatable Read</vt:lpstr>
      <vt:lpstr>Serializable</vt:lpstr>
      <vt:lpstr>격리 수준 이용시 발생하는 현상</vt:lpstr>
      <vt:lpstr>Dirty Read</vt:lpstr>
      <vt:lpstr>Non-Repeatable Read</vt:lpstr>
      <vt:lpstr>Phantom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21</cp:revision>
  <dcterms:created xsi:type="dcterms:W3CDTF">2022-01-06T05:20:31Z</dcterms:created>
  <dcterms:modified xsi:type="dcterms:W3CDTF">2022-06-29T06:45:09Z</dcterms:modified>
</cp:coreProperties>
</file>