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49" r:id="rId4"/>
    <p:sldId id="339" r:id="rId5"/>
    <p:sldId id="290" r:id="rId6"/>
    <p:sldId id="340" r:id="rId7"/>
    <p:sldId id="341" r:id="rId8"/>
    <p:sldId id="350" r:id="rId9"/>
    <p:sldId id="342" r:id="rId10"/>
    <p:sldId id="333" r:id="rId11"/>
    <p:sldId id="343" r:id="rId12"/>
    <p:sldId id="344" r:id="rId13"/>
    <p:sldId id="326" r:id="rId14"/>
    <p:sldId id="332" r:id="rId15"/>
    <p:sldId id="345" r:id="rId16"/>
    <p:sldId id="346" r:id="rId17"/>
    <p:sldId id="348" r:id="rId18"/>
    <p:sldId id="347" r:id="rId19"/>
    <p:sldId id="301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tkn.tu-berlin.de/teaching/rn/animations/gbn_s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science.unicam.it/marcantoni/reti/applet/FlowControl/fl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TCP </a:t>
            </a: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흐름제어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오류제어</a:t>
            </a:r>
            <a: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  <a:t>,</a:t>
            </a:r>
            <a:br>
              <a:rPr lang="en-US" altLang="ko-KR" sz="28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2800" b="1">
                <a:solidFill>
                  <a:schemeClr val="bg1"/>
                </a:solidFill>
                <a:latin typeface="+mj-ea"/>
                <a:ea typeface="+mj-ea"/>
              </a:rPr>
              <a:t>혼잡제어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0B15DFD-83BF-4B89-9642-B09B029F1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06006"/>
              </p:ext>
            </p:extLst>
          </p:nvPr>
        </p:nvGraphicFramePr>
        <p:xfrm>
          <a:off x="143508" y="1412777"/>
          <a:ext cx="885698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손상되거나 손실된 패킷부터 전송한 지점까지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순서대로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</a:t>
                      </a: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</a:t>
                      </a:r>
                      <a:br>
                        <a:rPr lang="en-US" altLang="ko-KR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패킷만 다시 재전송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 버퍼링이 간단하다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수신자가 상위 계층으로 데이터를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전달하기 위해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로직이 복수로 나눠진 패킷을 취합하기 쉽다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채널 이용률을 줄인다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재전송이 높아져 채널 이용률이 높아진다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취합하기 어렵다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패킷마다 타이머를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9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4CE919-FB8B-768D-4F5D-E410973E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8258"/>
              </p:ext>
            </p:extLst>
          </p:nvPr>
        </p:nvGraphicFramePr>
        <p:xfrm>
          <a:off x="143508" y="1412777"/>
          <a:ext cx="885698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397844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타이머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오면 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패킷이 오지 않으면 타임아웃된다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송신자가 패킷을 전송하는 순간마다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리셋된다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송신자에게는 패킷마다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타이머가 존재한다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</a:tbl>
          </a:graphicData>
        </a:graphic>
      </p:graphicFrame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 오류 회복 시연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B01467-779B-9BC5-5090-F0761A80E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6515198"/>
            <a:ext cx="2658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파이프라인 오류 회복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D08F9-5532-7E85-FDF9-E20E49987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기법당 시연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Act1.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수신된다면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Act2.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순서번호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가진 패킷이 오류 없되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순서를 유지하지 않은채 수신된다면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Act4. ACK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손실된다면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5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ko-KR" sz="3200">
                <a:solidFill>
                  <a:schemeClr val="tx1"/>
                </a:solidFill>
              </a:rPr>
              <a:t>TCP</a:t>
            </a:r>
            <a:r>
              <a:rPr lang="ko-KR" altLang="en-US" sz="3200">
                <a:solidFill>
                  <a:schemeClr val="tx1"/>
                </a:solidFill>
              </a:rPr>
              <a:t>의 오류제어는 </a:t>
            </a:r>
            <a:r>
              <a:rPr lang="en-US" altLang="ko-KR" sz="3200">
                <a:solidFill>
                  <a:schemeClr val="tx1"/>
                </a:solidFill>
              </a:rPr>
              <a:t>GBN</a:t>
            </a:r>
            <a:r>
              <a:rPr lang="ko-KR" altLang="en-US" sz="3200">
                <a:solidFill>
                  <a:schemeClr val="tx1"/>
                </a:solidFill>
              </a:rPr>
              <a:t>과 </a:t>
            </a:r>
            <a:r>
              <a:rPr lang="en-US" altLang="ko-KR" sz="3200">
                <a:solidFill>
                  <a:schemeClr val="tx1"/>
                </a:solidFill>
              </a:rPr>
              <a:t>SR</a:t>
            </a:r>
            <a:r>
              <a:rPr lang="ko-KR" altLang="en-US" sz="3200">
                <a:solidFill>
                  <a:schemeClr val="tx1"/>
                </a:solidFill>
              </a:rPr>
              <a:t>의 혼합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8565D53-0CBD-FD8F-AE10-E5EF98961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31508"/>
              </p:ext>
            </p:extLst>
          </p:nvPr>
        </p:nvGraphicFramePr>
        <p:xfrm>
          <a:off x="143508" y="1412777"/>
          <a:ext cx="885698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Go-Back-n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Selective Repeat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비슷한점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중복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사용한다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altLang="ko-KR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순서가 유지된 순서번호에 대한 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 </a:t>
                      </a: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패킷을 재응답한다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손상되거나 손실된 패킷만 </a:t>
                      </a: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재전송하는 기법이다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63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A3902C9-EAAC-7ACE-245C-A3D21317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상황은 다음과 같다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아까 다룬 「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Act3.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패킷이 전송 중에 손실된다면」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MSS: 	500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	500</a:t>
            </a:r>
          </a:p>
        </p:txBody>
      </p:sp>
    </p:spTree>
    <p:extLst>
      <p:ext uri="{BB962C8B-B14F-4D97-AF65-F5344CB8AC3E}">
        <p14:creationId xmlns:p14="http://schemas.microsoft.com/office/powerpoint/2010/main" val="34124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혼잡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들어가며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혼잡 원인은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제어 기법인 송신측의 재전송이다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101FA-49E4-10F3-98FD-CFC59D7AE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348608"/>
            <a:ext cx="822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TCP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종단 간의 혼잡 제어를 사용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네트워크의 혼잡 상태를 파악하고 그 상태를 해결하기 위해 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송신측의 윈도우 크기를 조절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데이터 전송을 제어하는 것이다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ECF38-6F9A-0777-0584-F3ABDC90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3284799"/>
            <a:ext cx="19442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altLang="ko-KR" sz="1400" i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min(RWND, CWND)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98C94-4286-199B-67F9-3B3AB6B8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86104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혼잡이 발생하면 경로에 있는 하나 이상의 라우터 버퍼들이 오버플로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패킷이 손실된다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이를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타임아웃 또는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감지한다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6C0F6-5752-EFDA-C5CF-8EEC22B7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5229200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중복된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감지하는 이유는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패킷을 순서대로 받는 보장이 없기 때문에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두개의 중복된 순서번호로 네트워크를 혼잡하다고 판단하지 않는다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0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(AIMD)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39626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네트워크에 혼잡이 없어 전송 속도를 더 빠르게 하고 싶다면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씩 선형적으로 증가시키고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상태를 감지하면 윈도우를 반으로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FCCE1A-B347-0EF9-0D7E-E3F86AC5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707241"/>
            <a:ext cx="32761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AIMD(Additive Increase / Multicative Decrease)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008E08-E854-C843-CBC0-861DEA294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7599C2-7223-7801-E5DC-298521538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276204"/>
            <a:ext cx="82296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AIMD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공평하다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네트워크를 점유하는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뒤늦게 합류한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윈도우가 작아 불리하다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윈도우를 반으로 줄일 것이며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남은 대역폭을 호스트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활용하여 윈도우를 키울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48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회피 기법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(Slow Start)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4062066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윈도우를 증가시킬 때 지수적으로 증가시키다가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네트워크가 혼잡해지면 윈도우를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줄여버린다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15A1CA8-B844-6722-3BD9-EAA28F8E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77046A-E509-1728-BAA2-DE7230F1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75892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Slow Start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임계점이 있다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지수적으로 증가되는 윈도우 크기를 제어하기 위해서이다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Tachoe)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임계점을 만나기 전까지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Slow Start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사용하다가</a:t>
            </a:r>
          </a:p>
          <a:p>
            <a:pPr algn="l">
              <a:buNone/>
            </a:pP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임계점을 넘어선 이후부터는 </a:t>
            </a:r>
            <a:r>
              <a:rPr lang="en-US" altLang="ko-KR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AIMD </a:t>
            </a:r>
            <a:r>
              <a:rPr lang="ko-KR" altLang="en-US" sz="1400" b="0" i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기법을 사용한다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1CD406D-925E-9A80-772B-CEA043F96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95364"/>
            <a:ext cx="6876256" cy="366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0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/>
            <a:r>
              <a:rPr lang="ko-KR" altLang="en-US" sz="3200" i="0">
                <a:solidFill>
                  <a:srgbClr val="24292F"/>
                </a:solidFill>
                <a:effectLst/>
                <a:latin typeface="-apple-system"/>
              </a:rPr>
              <a:t>혼잡 제어 정책 </a:t>
            </a:r>
            <a:r>
              <a:rPr lang="en-US" altLang="ko-KR" sz="3200" i="0">
                <a:solidFill>
                  <a:srgbClr val="24292F"/>
                </a:solidFill>
                <a:effectLst/>
                <a:latin typeface="-apple-system"/>
              </a:rPr>
              <a:t>(TCP</a:t>
            </a:r>
            <a:r>
              <a:rPr lang="ko-KR" altLang="en-US" sz="3200">
                <a:solidFill>
                  <a:srgbClr val="24292F"/>
                </a:solidFill>
                <a:latin typeface="-apple-system"/>
              </a:rPr>
              <a:t> </a:t>
            </a:r>
            <a:r>
              <a:rPr lang="en-US" altLang="ko-KR" sz="3200">
                <a:solidFill>
                  <a:srgbClr val="24292F"/>
                </a:solidFill>
                <a:latin typeface="-apple-system"/>
              </a:rPr>
              <a:t>Reno)</a:t>
            </a:r>
            <a:endParaRPr lang="en-US" altLang="ko-KR" sz="3200" i="0">
              <a:solidFill>
                <a:srgbClr val="24292F"/>
              </a:solidFill>
              <a:effectLst/>
              <a:latin typeface="-apple-system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91BBAD-A3EC-1D4E-6575-A14D95F13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5092657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ko-KR" altLang="en-US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혼잡 상황을 구분해서 윈도우를 조절한다</a:t>
            </a:r>
            <a:r>
              <a:rPr lang="en-US" altLang="ko-KR" sz="140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0" i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2979FEC-5265-33BA-6BDA-52714F73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95364"/>
            <a:ext cx="7007025" cy="372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F1C28-4E48-8C2E-890B-3567B5FD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27" y="6327922"/>
            <a:ext cx="5704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중복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 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상황이 타임아웃보다 손실이 덜 심각한것인가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6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흐름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슬라이딩 윈도우 기법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송신측의 동적 윈도우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716381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593772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543117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오류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신뢰성 있는 데이터 전송의 원리  </a:t>
              </a:r>
              <a:r>
                <a:rPr lang="en-US" altLang="ko-KR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/  </a:t>
              </a: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파이프라인된 신뢰성 있는 데이터 전송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4C911A-56B9-A870-51E2-AC639D0066D1}"/>
              </a:ext>
            </a:extLst>
          </p:cNvPr>
          <p:cNvSpPr txBox="1"/>
          <p:nvPr/>
        </p:nvSpPr>
        <p:spPr>
          <a:xfrm>
            <a:off x="606082" y="359955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41FB9C-8DF4-6192-C561-DAB28483394F}"/>
              </a:ext>
            </a:extLst>
          </p:cNvPr>
          <p:cNvGrpSpPr/>
          <p:nvPr/>
        </p:nvGrpSpPr>
        <p:grpSpPr>
          <a:xfrm>
            <a:off x="2422182" y="3548904"/>
            <a:ext cx="7918450" cy="806150"/>
            <a:chOff x="2422182" y="2274905"/>
            <a:chExt cx="7918450" cy="8061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381B6D-6897-3B39-523D-510C13725C14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TCP </a:t>
              </a: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혼잡 제어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34B20C-3E55-E49B-E5B4-E44BF95ADA68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150">
            <a:extLst>
              <a:ext uri="{FF2B5EF4-FFF2-40B4-BE49-F238E27FC236}">
                <a16:creationId xmlns:a16="http://schemas.microsoft.com/office/drawing/2014/main" id="{6E2D5F8A-6F41-6920-E10C-83AD8ECE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36" y="4868717"/>
            <a:ext cx="7539548" cy="187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ko-KR" altLang="en-US" sz="3200" b="1">
                <a:solidFill>
                  <a:schemeClr val="tx1"/>
                </a:solidFill>
              </a:rPr>
              <a:t>의의</a:t>
            </a:r>
            <a:endParaRPr lang="en-US" altLang="ko-KR" sz="3200" b="1">
              <a:solidFill>
                <a:schemeClr val="tx1"/>
              </a:solidFill>
            </a:endParaRPr>
          </a:p>
          <a:p>
            <a:pPr algn="l" eaLnBrk="1" hangingPunct="1"/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흐름 제어에서 </a:t>
            </a:r>
            <a:r>
              <a:rPr lang="en-US" altLang="ko-KR" sz="1800" b="1">
                <a:solidFill>
                  <a:schemeClr val="tx1"/>
                </a:solidFill>
              </a:rPr>
              <a:t>11-12</a:t>
            </a:r>
            <a:r>
              <a:rPr lang="ko-KR" altLang="en-US" sz="1800" b="1">
                <a:solidFill>
                  <a:schemeClr val="tx1"/>
                </a:solidFill>
              </a:rPr>
              <a:t>주차에서 다룬 </a:t>
            </a:r>
            <a:r>
              <a:rPr lang="en-US" altLang="ko-KR" sz="1800" b="1">
                <a:solidFill>
                  <a:schemeClr val="tx1"/>
                </a:solidFill>
              </a:rPr>
              <a:t>‘</a:t>
            </a:r>
            <a:r>
              <a:rPr lang="ko-KR" altLang="en-US" sz="1800" b="1">
                <a:solidFill>
                  <a:schemeClr val="tx1"/>
                </a:solidFill>
              </a:rPr>
              <a:t>연결 관리</a:t>
            </a:r>
            <a:r>
              <a:rPr lang="en-US" altLang="ko-KR" sz="1800" b="1">
                <a:solidFill>
                  <a:schemeClr val="tx1"/>
                </a:solidFill>
              </a:rPr>
              <a:t>’</a:t>
            </a:r>
            <a:r>
              <a:rPr lang="ko-KR" altLang="en-US" sz="1800" b="1">
                <a:solidFill>
                  <a:schemeClr val="tx1"/>
                </a:solidFill>
              </a:rPr>
              <a:t>를 제외한 내용</a:t>
            </a:r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오류 제어와 혼잡 제어의 차이 구별</a:t>
            </a:r>
            <a:br>
              <a:rPr lang="en-US" altLang="ko-KR" sz="1800" b="1">
                <a:solidFill>
                  <a:schemeClr val="tx1"/>
                </a:solidFill>
              </a:rPr>
            </a:br>
            <a:r>
              <a:rPr lang="en-US" altLang="ko-KR" sz="1800" b="1">
                <a:solidFill>
                  <a:schemeClr val="tx1"/>
                </a:solidFill>
              </a:rPr>
              <a:t>- </a:t>
            </a:r>
            <a:r>
              <a:rPr lang="ko-KR" altLang="en-US" sz="1800" b="1">
                <a:solidFill>
                  <a:schemeClr val="tx1"/>
                </a:solidFill>
              </a:rPr>
              <a:t>오류 제어와 혼잡 제어의 연결성</a:t>
            </a:r>
            <a:endParaRPr lang="en-US" altLang="ko-KR" sz="1800" b="1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135BB5-4815-CB24-8904-8EDCB86FBD6C}"/>
              </a:ext>
            </a:extLst>
          </p:cNvPr>
          <p:cNvCxnSpPr/>
          <p:nvPr/>
        </p:nvCxnSpPr>
        <p:spPr bwMode="auto">
          <a:xfrm>
            <a:off x="606082" y="4514396"/>
            <a:ext cx="742230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흐름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5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슬라이딩 윈도우 기법 사용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</a:t>
            </a:r>
            <a:r>
              <a:rPr lang="ko-KR" altLang="en-US" sz="1400" u="sng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처리할 수 있는 데이터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정해놓고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그때그때 수신측의 데이터 처리 가능한 버퍼 사이즈를 윈도우 필드를 통해 송신측에게 알려줘서 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흐름을 제어하는 방식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3DB69-7B24-5565-69D0-8B6737FD9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30" y="1212140"/>
            <a:ext cx="4286470" cy="558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4077072"/>
            <a:ext cx="8229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기법과의 큰 차이는</a:t>
            </a:r>
            <a:endParaRPr lang="en-US" altLang="ko-KR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처리할 수 있는 데이터의 양을 알고 있다는 점이다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때문에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처리가능이라는 대답을 일일히 해주지 않아도 </a:t>
            </a:r>
          </a:p>
          <a:p>
            <a:pPr eaLnBrk="1" hangingPunct="1">
              <a:spcBef>
                <a:spcPct val="0"/>
              </a:spcBef>
              <a:buNone/>
            </a:pPr>
            <a:endParaRPr lang="ko-KR" altLang="en-US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보내기 전에 이게 처리될 지 안될 지 어느 정도 예측이 가능하다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36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송신측의 동적 윈도우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윈도우만큼의 데이터를 수신측의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없어도 연속적으로 보낼 수 있다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56C80-1944-A17E-43F1-35B82495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132856"/>
            <a:ext cx="8229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457200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영향을 주는 요소는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수신측이 보내준 윈도우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(RWND)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3-way-handshake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 송신측과 수신측은 자신의 현재 버퍼 크기를 서로에게 알려주게 되고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송신측은 수신측이 보내준 버퍼 크기를 사용하여 자신의 윈도우 크기를 정하게 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457200" eaLnBrk="1" hangingPunct="1">
              <a:spcBef>
                <a:spcPct val="0"/>
              </a:spcBef>
              <a:buNone/>
            </a:pP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패킷의 왕복 시간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(RTT)</a:t>
            </a:r>
          </a:p>
          <a:p>
            <a:pPr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송신측이 수신측으로 부터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ACK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받기 까지 시간을 재고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값을 통해 현재 네트워크 상황을 유추한다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80000" indent="-457200" eaLnBrk="1" hangingPunct="1">
              <a:spcBef>
                <a:spcPct val="0"/>
              </a:spcBef>
              <a:buNone/>
            </a:pP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00" indent="-457200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이 값이 너무 크다면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느려 네트워크 상태가 좋지 않다고 판단하여 윈도우 크기를 조금 줄인다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71345-5A5C-EC03-4950-5316079D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4005064"/>
            <a:ext cx="4536228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RTT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도출한 것이 혼잡 윈도우인가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(CWND)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170E1-20C2-7317-E0A6-FDCBB106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328" y="6515198"/>
            <a:ext cx="1650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흐름 제어 애플릿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TCP </a:t>
            </a:r>
            <a:r>
              <a:rPr lang="ko-KR" altLang="en-US" sz="3200" b="1">
                <a:solidFill>
                  <a:schemeClr val="tx1"/>
                </a:solidFill>
              </a:rPr>
              <a:t>오류 제어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하위 계층에 따른 신뢰성 작업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신뢰성 있는 데이터 전송의 원리란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데이터가 손상되거나 손실되지 않고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전송된 순서대로 애플리케이션에게 전달된다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2274179"/>
            <a:ext cx="8229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</a:t>
            </a:r>
            <a:b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하위 계층이 신뢰적이냐 아니냐로 신뢰성 작업의 난이도가 달라진다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D5E9CCA-9105-4953-576D-F92050198640}"/>
              </a:ext>
            </a:extLst>
          </p:cNvPr>
          <p:cNvGrpSpPr/>
          <p:nvPr/>
        </p:nvGrpSpPr>
        <p:grpSpPr>
          <a:xfrm>
            <a:off x="6516216" y="2682295"/>
            <a:ext cx="2555776" cy="4068661"/>
            <a:chOff x="0" y="2789339"/>
            <a:chExt cx="2555776" cy="406866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12E6B5-9B28-7BA9-02BE-E85E9CFBC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2050" b="27644"/>
            <a:stretch/>
          </p:blipFill>
          <p:spPr>
            <a:xfrm>
              <a:off x="0" y="2789339"/>
              <a:ext cx="2555776" cy="294391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5AA40D-8DFA-8C79-482A-236E3387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356" r="95000"/>
            <a:stretch/>
          </p:blipFill>
          <p:spPr>
            <a:xfrm>
              <a:off x="0" y="5733256"/>
              <a:ext cx="457200" cy="112474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18D551-5BE6-03BC-3A78-4CECBBEAF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00" t="72356" r="44487" b="20564"/>
            <a:stretch/>
          </p:blipFill>
          <p:spPr>
            <a:xfrm>
              <a:off x="1277888" y="5733257"/>
              <a:ext cx="504056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86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하위 계층에 따른 신뢰성 작업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7D72501-CC26-2FFF-240B-4DDB6802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99"/>
          <a:stretch/>
        </p:blipFill>
        <p:spPr>
          <a:xfrm>
            <a:off x="172327" y="1470680"/>
            <a:ext cx="655257" cy="48609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070C16-CE7F-7CD4-AE3E-0EB2F6A3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70680"/>
            <a:ext cx="814021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3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파이프라인된 신뢰성 있는 데이터 전송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E52CF0-705C-460B-B535-566B6C7DE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1402138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Stop-and-Wait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기법의 채널 이용률 문제를 해결한다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BD22-3918-E099-7BA3-E6CC4D2AE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84" y="3605335"/>
            <a:ext cx="8229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에러 정정 방식과 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C37F66B-29A0-A1B3-E90A-DA03458FA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71503"/>
              </p:ext>
            </p:extLst>
          </p:nvPr>
        </p:nvGraphicFramePr>
        <p:xfrm>
          <a:off x="143508" y="4138714"/>
          <a:ext cx="885698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31573953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819310429"/>
                    </a:ext>
                  </a:extLst>
                </a:gridCol>
                <a:gridCol w="4068452">
                  <a:extLst>
                    <a:ext uri="{9D8B030D-6E8A-4147-A177-3AD203B41FA5}">
                      <a16:colId xmlns:a16="http://schemas.microsoft.com/office/drawing/2014/main" val="325481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FEC(Forward Error Control)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BEC(Backward Error Control)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96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할 경우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수신자에서 패킷을 알아서 검사하여 수정하는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송신자에서 송신을 하고 수신자에서 수신을 했을 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오류가 있으면 송신자에게 패킷을 재전송하라고 응답하는 방식이다</a:t>
                      </a: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64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CRC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ARQ(GBN, SR)</a:t>
                      </a:r>
                      <a:endParaRPr lang="ko-KR" altLang="en-US" sz="18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194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B48CDD9-2C71-FBCE-BFD5-560F0211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6476811"/>
            <a:ext cx="32761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>
              <a:buNone/>
            </a:pPr>
            <a:r>
              <a:rPr lang="ko-KR" altLang="en-US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🤔 </a:t>
            </a:r>
            <a:r>
              <a:rPr lang="en-US" altLang="ko-KR" sz="1400" b="1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ARQ(Automatic Repeat Request)</a:t>
            </a:r>
            <a:endParaRPr lang="en-US" altLang="ko-KR" sz="140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6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10929</TotalTime>
  <Words>865</Words>
  <Application>Microsoft Office PowerPoint</Application>
  <PresentationFormat>화면 슬라이드 쇼(4:3)</PresentationFormat>
  <Paragraphs>133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-apple-system</vt:lpstr>
      <vt:lpstr>Arial Unicode MS</vt:lpstr>
      <vt:lpstr>맑은 고딕</vt:lpstr>
      <vt:lpstr>Arial</vt:lpstr>
      <vt:lpstr>Calibri</vt:lpstr>
      <vt:lpstr>Diseño predeterminado</vt:lpstr>
      <vt:lpstr>TCP 흐름제어, 오류제어, 혼잡제어</vt:lpstr>
      <vt:lpstr>목차</vt:lpstr>
      <vt:lpstr>PowerPoint 프레젠테이션</vt:lpstr>
      <vt:lpstr>슬라이딩 윈도우 기법 사용</vt:lpstr>
      <vt:lpstr>송신측의 동적 윈도우</vt:lpstr>
      <vt:lpstr>PowerPoint 프레젠테이션</vt:lpstr>
      <vt:lpstr>하위 계층에 따른 신뢰성 작업</vt:lpstr>
      <vt:lpstr>하위 계층에 따른 신뢰성 작업</vt:lpstr>
      <vt:lpstr>파이프라인된 신뢰성 있는 데이터 전송</vt:lpstr>
      <vt:lpstr>파이프라인 오류 회복</vt:lpstr>
      <vt:lpstr>파이프라인 오류 회복 시연</vt:lpstr>
      <vt:lpstr>TCP의 오류제어는 GBN과 SR의 혼합</vt:lpstr>
      <vt:lpstr>PowerPoint 프레젠테이션</vt:lpstr>
      <vt:lpstr>들어가며</vt:lpstr>
      <vt:lpstr>혼잡 회피 기법 (AIMD)</vt:lpstr>
      <vt:lpstr>혼잡 회피 기법 (Slow Start)</vt:lpstr>
      <vt:lpstr>혼잡 제어 정책 (TCP Tachoe)</vt:lpstr>
      <vt:lpstr>혼잡 제어 정책 (TCP Reno)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957</cp:revision>
  <dcterms:created xsi:type="dcterms:W3CDTF">2010-05-23T14:28:12Z</dcterms:created>
  <dcterms:modified xsi:type="dcterms:W3CDTF">2022-05-14T03:20:30Z</dcterms:modified>
</cp:coreProperties>
</file>