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14" r:id="rId4"/>
    <p:sldId id="290" r:id="rId5"/>
    <p:sldId id="333" r:id="rId6"/>
    <p:sldId id="315" r:id="rId7"/>
    <p:sldId id="328" r:id="rId8"/>
    <p:sldId id="316" r:id="rId9"/>
    <p:sldId id="329" r:id="rId10"/>
    <p:sldId id="301" r:id="rId1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3" autoAdjust="0"/>
    <p:restoredTop sz="95122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9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트랜스포트</a:t>
            </a:r>
            <a:b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계층 개요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0"/>
    </mc:Choice>
    <mc:Fallback xmlns="">
      <p:transition spd="slow" advTm="73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네트워크 계층과 관계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L4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프로토콜의 기능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84F333-6B3C-41AD-81EE-A6815B34E04F}"/>
              </a:ext>
            </a:extLst>
          </p:cNvPr>
          <p:cNvGrpSpPr/>
          <p:nvPr/>
        </p:nvGrpSpPr>
        <p:grpSpPr>
          <a:xfrm>
            <a:off x="2422182" y="3580098"/>
            <a:ext cx="7918450" cy="806150"/>
            <a:chOff x="2422182" y="2274905"/>
            <a:chExt cx="7918450" cy="8061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3C99E-089B-41EA-BC23-E2C664E10E8D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역다중화의 요구 사항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BE8289-2002-4328-BF6E-03E596660CB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2F587EA6-9A86-496E-A745-3808011EE54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"/>
    </mc:Choice>
    <mc:Fallback xmlns="">
      <p:transition spd="slow" advTm="5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네트워크 계층과 관계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"/>
    </mc:Choice>
    <mc:Fallback xmlns="">
      <p:transition spd="slow" advTm="66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네트워크 계층과 관계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0DFEE00-0541-4CC5-9725-7922AD9B5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58949"/>
              </p:ext>
            </p:extLst>
          </p:nvPr>
        </p:nvGraphicFramePr>
        <p:xfrm>
          <a:off x="107504" y="5085184"/>
          <a:ext cx="892899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434004477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트랜스포트 계층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(L4)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 프로토콜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네트워크 계층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(L3)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 프로토콜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서로 다른 호스트에서 동작하는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프로세스들 사이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의 논리적 통신 제공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호스트들 사이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의 논리적 통신 제공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5E4D75F2-B1DB-4699-A65C-86A2836CD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93"/>
          <a:stretch/>
        </p:blipFill>
        <p:spPr>
          <a:xfrm>
            <a:off x="0" y="1357768"/>
            <a:ext cx="9144000" cy="26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네트워크 계층과 관계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589DF6-A027-49E2-877F-1D9382DB4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125327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계층 간에는 계층 내부 동작에 신경쓰지 않는다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예로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L4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하위 계층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(L3)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프로토콜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(IP)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비신뢰적일떄도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계층에게 신뢰적인 데이터 전송 서비스를 제공할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6DB66-A428-4F84-A239-CB68A88ED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6" y="5251471"/>
            <a:ext cx="3321044" cy="1600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👍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(best-effort delivery service)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L4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세그먼트를 전달하기 위해 노력하지만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무결성에 대한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보장을 하지 않는다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85121B-D7B9-4CA2-9F8A-0B07BB2A9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93"/>
          <a:stretch/>
        </p:blipFill>
        <p:spPr>
          <a:xfrm>
            <a:off x="0" y="1357768"/>
            <a:ext cx="9144000" cy="26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3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3200" b="1">
                <a:solidFill>
                  <a:schemeClr val="tx1"/>
                </a:solidFill>
              </a:rPr>
              <a:t>L4 </a:t>
            </a:r>
            <a:r>
              <a:rPr lang="ko-KR" altLang="en-US" sz="3200" b="1">
                <a:solidFill>
                  <a:schemeClr val="tx1"/>
                </a:solidFill>
              </a:rPr>
              <a:t>프로토콜의 기능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L4 </a:t>
            </a:r>
            <a:r>
              <a:rPr lang="ko-KR" altLang="en-US" sz="3200">
                <a:solidFill>
                  <a:schemeClr val="tx1"/>
                </a:solidFill>
              </a:rPr>
              <a:t>프로토콜의 기능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465438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UDP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기본적인 기능은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호스트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호스트의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 서비스를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프로세스의 전달 서비스로 </a:t>
            </a:r>
            <a:r>
              <a:rPr lang="ko-KR" altLang="en-US" sz="1400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확장하는 것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997A3FDC-8973-4248-9849-FC9436502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77715"/>
              </p:ext>
            </p:extLst>
          </p:nvPr>
        </p:nvGraphicFramePr>
        <p:xfrm>
          <a:off x="107504" y="2924127"/>
          <a:ext cx="8928994" cy="2804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419934566"/>
                    </a:ext>
                  </a:extLst>
                </a:gridCol>
                <a:gridCol w="4104457">
                  <a:extLst>
                    <a:ext uri="{9D8B030D-6E8A-4147-A177-3AD203B41FA5}">
                      <a16:colId xmlns:a16="http://schemas.microsoft.com/office/drawing/2014/main" val="434004477"/>
                    </a:ext>
                  </a:extLst>
                </a:gridCol>
                <a:gridCol w="4104457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역다중화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다중화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422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서술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모아온걸 찾아준다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모아서 보낸다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7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L4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세그먼트의 데이터를 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L7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의올바른 프로세스의 소켓으로 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전달하는 작업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프로세스의 소켓으로부터 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데이터를 모으고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세그먼트를 생성하기 위해  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각 데이터에 헤 더 정보로 캡슐화 한뒤</a:t>
                      </a: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그 세그먼트들을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L3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로 전달하는 작업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AC614E4-437A-4371-95F8-4F55A5039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512" y="6407477"/>
            <a:ext cx="4392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버퍼라고 알면되는가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15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역다중화의 요구 사항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역다중화의 요구 사항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5FBB6D9-94D9-4B14-82C0-E2E78AFAE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8"/>
          <a:stretch/>
        </p:blipFill>
        <p:spPr>
          <a:xfrm>
            <a:off x="4272135" y="5311097"/>
            <a:ext cx="4738229" cy="1009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CDACFF-084A-4185-9EBD-77E9A292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4867395"/>
            <a:ext cx="17740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식별 기준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750D9D-55D6-4305-83D6-97B0B6DD8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38"/>
          <a:stretch/>
        </p:blipFill>
        <p:spPr>
          <a:xfrm>
            <a:off x="1403648" y="1311715"/>
            <a:ext cx="5940152" cy="3436883"/>
          </a:xfrm>
          <a:prstGeom prst="rect">
            <a:avLst/>
          </a:prstGeom>
        </p:spPr>
      </p:pic>
      <p:sp>
        <p:nvSpPr>
          <p:cNvPr id="7" name="TextBox 28">
            <a:extLst>
              <a:ext uri="{FF2B5EF4-FFF2-40B4-BE49-F238E27FC236}">
                <a16:creationId xmlns:a16="http://schemas.microsoft.com/office/drawing/2014/main" id="{99E1D10D-9482-4F4D-A18D-7DBF4BB4DEBB}"/>
              </a:ext>
            </a:extLst>
          </p:cNvPr>
          <p:cNvSpPr txBox="1"/>
          <p:nvPr/>
        </p:nvSpPr>
        <p:spPr>
          <a:xfrm rot="19800000">
            <a:off x="3523913" y="2111639"/>
            <a:ext cx="1520110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algn="ctr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UDP</a:t>
            </a: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도 해당</a:t>
            </a:r>
            <a:endParaRPr lang="ko-KR" altLang="en-US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E23E9A4B-C284-478D-BA80-67ABD2D052D3}"/>
              </a:ext>
            </a:extLst>
          </p:cNvPr>
          <p:cNvSpPr txBox="1"/>
          <p:nvPr/>
        </p:nvSpPr>
        <p:spPr>
          <a:xfrm rot="19800000">
            <a:off x="2935743" y="3119263"/>
            <a:ext cx="1520110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algn="ctr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TCP</a:t>
            </a: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만 해당</a:t>
            </a:r>
            <a:endParaRPr lang="ko-KR" altLang="en-US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1F1901-5243-44C7-AD25-953AD0AC0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08" b="36800"/>
          <a:stretch/>
        </p:blipFill>
        <p:spPr>
          <a:xfrm>
            <a:off x="90733" y="5311097"/>
            <a:ext cx="2061054" cy="6381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FE2F46-F0F4-4561-9BB3-CA874025D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64" y="4867395"/>
            <a:ext cx="19052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UDP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식별 기준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61229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10680</TotalTime>
  <Words>221</Words>
  <Application>Microsoft Office PowerPoint</Application>
  <PresentationFormat>화면 슬라이드 쇼(4:3)</PresentationFormat>
  <Paragraphs>45</Paragraphs>
  <Slides>10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 Unicode MS</vt:lpstr>
      <vt:lpstr>맑은 고딕</vt:lpstr>
      <vt:lpstr>Arial</vt:lpstr>
      <vt:lpstr>Calibri</vt:lpstr>
      <vt:lpstr>Diseño predeterminado</vt:lpstr>
      <vt:lpstr>트랜스포트 계층 개요</vt:lpstr>
      <vt:lpstr>목차</vt:lpstr>
      <vt:lpstr>PowerPoint 프레젠테이션</vt:lpstr>
      <vt:lpstr>네트워크 계층과 관계</vt:lpstr>
      <vt:lpstr>네트워크 계층과 관계</vt:lpstr>
      <vt:lpstr>PowerPoint 프레젠테이션</vt:lpstr>
      <vt:lpstr>L4 프로토콜의 기능</vt:lpstr>
      <vt:lpstr>PowerPoint 프레젠테이션</vt:lpstr>
      <vt:lpstr>역다중화의 요구 사항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957</cp:revision>
  <dcterms:created xsi:type="dcterms:W3CDTF">2010-05-23T14:28:12Z</dcterms:created>
  <dcterms:modified xsi:type="dcterms:W3CDTF">2022-04-26T06:19:19Z</dcterms:modified>
</cp:coreProperties>
</file>