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3" r:id="rId3"/>
    <p:sldId id="339" r:id="rId4"/>
    <p:sldId id="374" r:id="rId5"/>
    <p:sldId id="376" r:id="rId6"/>
    <p:sldId id="377" r:id="rId7"/>
    <p:sldId id="378" r:id="rId8"/>
    <p:sldId id="379" r:id="rId9"/>
    <p:sldId id="380" r:id="rId10"/>
    <p:sldId id="381" r:id="rId11"/>
    <p:sldId id="383" r:id="rId12"/>
    <p:sldId id="382" r:id="rId13"/>
    <p:sldId id="301" r:id="rId1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>
        <p:scale>
          <a:sx n="75" d="100"/>
          <a:sy n="75" d="100"/>
        </p:scale>
        <p:origin x="2886" y="13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트랜잭션 락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Gap lock</a:t>
            </a:r>
            <a:r>
              <a:rPr lang="ko-KR" altLang="en-US" sz="3200" b="1">
                <a:solidFill>
                  <a:schemeClr val="tx1"/>
                </a:solidFill>
              </a:rPr>
              <a:t>과</a:t>
            </a:r>
            <a:r>
              <a:rPr lang="en-US" altLang="ko-KR" sz="3200" b="1">
                <a:solidFill>
                  <a:schemeClr val="tx1"/>
                </a:solidFill>
              </a:rPr>
              <a:t> REPEATABLE READ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컬럼이 있는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13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레코드와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17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레코드가 존재한다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1A4A66-94CA-D3C0-C3DA-F9AA1DC6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6" y="2132856"/>
            <a:ext cx="8073698" cy="2084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F61772-432A-5F10-7C39-D6045225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5" y="4711941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스터디때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InnoDB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REPEATABLE READ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phantom read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걸리지 않다고 한 이유이다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3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상황</a:t>
            </a:r>
            <a:r>
              <a:rPr lang="en-US" altLang="ko-KR" sz="3200" b="1">
                <a:solidFill>
                  <a:schemeClr val="tx1"/>
                </a:solidFill>
              </a:rPr>
              <a:t>B</a:t>
            </a:r>
            <a:r>
              <a:rPr lang="ko-KR" altLang="en-US" sz="3200" b="1">
                <a:solidFill>
                  <a:schemeClr val="tx1"/>
                </a:solidFill>
              </a:rPr>
              <a:t> 제시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6422AA1-A121-0244-0CDC-31909F81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8" y="1466027"/>
            <a:ext cx="5895166" cy="21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Dead lock</a:t>
            </a:r>
            <a:r>
              <a:rPr lang="ko-KR" altLang="en-US" sz="3200" b="1">
                <a:solidFill>
                  <a:schemeClr val="tx1"/>
                </a:solidFill>
              </a:rPr>
              <a:t>과</a:t>
            </a:r>
            <a:r>
              <a:rPr lang="en-US" altLang="ko-KR" sz="3200" b="1">
                <a:solidFill>
                  <a:schemeClr val="tx1"/>
                </a:solidFill>
              </a:rPr>
              <a:t> SERIALIZABLE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F61772-432A-5F10-7C39-D6045225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5" y="1456859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데드락에 걸림으로써 레코드를 안전하게 보호할 수 있다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C007D-7726-BEF0-7BFB-2A6E70AA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5" y="1979012"/>
            <a:ext cx="8079613" cy="35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:</a:t>
            </a:r>
            <a:r>
              <a:rPr lang="en-US" altLang="ko-KR" sz="3200" b="1">
                <a:solidFill>
                  <a:schemeClr val="tx1"/>
                </a:solidFill>
              </a:rPr>
              <a:t>wq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개요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5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DBMS</a:t>
            </a:r>
            <a:r>
              <a:rPr lang="ko-KR" altLang="en-US" sz="3200" b="1">
                <a:solidFill>
                  <a:schemeClr val="tx1"/>
                </a:solidFill>
              </a:rPr>
              <a:t>의 락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POSIX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맥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락을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mutex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락과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mutex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동의어라고 생각한다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524E2-A271-A6AA-E17A-DBEC58D5A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16" y="2239498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락은 일종의 변수이고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 변수는 락의 상태를 나타낸다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스레드도 락을 소유하고 있지 않아 사용 가능한 상태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정확히 하나의 스레드가 락을 획득한 상태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7FA40-2085-FF18-9E27-ABBE8E78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6" y="4389835"/>
            <a:ext cx="1994974" cy="1709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F90F-8120-436C-52E0-0D025CE4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840" y="5733256"/>
            <a:ext cx="569489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락은 트랜잭션이 커밋되거나 롤백될 때 함께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락을 수동으로 거냐 </a:t>
            </a:r>
            <a:r>
              <a:rPr lang="en-US" altLang="ko-KR" sz="3200" b="1">
                <a:solidFill>
                  <a:schemeClr val="tx1"/>
                </a:solidFill>
              </a:rPr>
              <a:t>vs </a:t>
            </a:r>
            <a:r>
              <a:rPr lang="ko-KR" altLang="en-US" sz="3200" b="1">
                <a:solidFill>
                  <a:schemeClr val="tx1"/>
                </a:solidFill>
              </a:rPr>
              <a:t>자동으로 거냐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트랜잭션 격리 수준에 따라 락을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자동으로 걸어준다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F9BB6-E0BF-2956-9FFA-B35297926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6" y="1897210"/>
            <a:ext cx="8002760" cy="1169551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수동으로 거는 이유는 다음과 같다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스레드는 프로그래머가 생성하고 운영체제가 제어하는데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스레드에 대한 제어권을 락을 통해 프로그래머가 가질 수 있는 것이다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3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Shared lock vs Exclusive lock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InnoDB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엔진은 락 타입을 나누어 사용한다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BDDC2-3277-E53C-1AEF-93EB2AF5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843292"/>
            <a:ext cx="8002760" cy="73866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Shared 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검색에서 경쟁에서 자유롭게 하고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Exclusive 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갱신에서 경쟁을 제한하고자 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7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락 타입별 경쟁 관계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9DDF0E-5692-D556-7920-EC5F64FD8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779713"/>
            <a:ext cx="8002760" cy="160043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주목할 점은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Shared 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걸린 상태에서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Exclusive 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접근하지 못하는 것이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레코드에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Shared lock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거는 것과 </a:t>
            </a: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아무것도 걸지 않은 것의 차이다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4C8D9E0-6461-EABA-585B-B1102C1F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31379"/>
              </p:ext>
            </p:extLst>
          </p:nvPr>
        </p:nvGraphicFramePr>
        <p:xfrm>
          <a:off x="619950" y="1484313"/>
          <a:ext cx="79576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762">
                  <a:extLst>
                    <a:ext uri="{9D8B030D-6E8A-4147-A177-3AD203B41FA5}">
                      <a16:colId xmlns:a16="http://schemas.microsoft.com/office/drawing/2014/main" val="4139304261"/>
                    </a:ext>
                  </a:extLst>
                </a:gridCol>
                <a:gridCol w="3298945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298945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Shared lock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Exclusive lock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Shared lock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1433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 lock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InnoDB</a:t>
            </a:r>
            <a:r>
              <a:rPr lang="ko-KR" altLang="en-US" sz="3200" b="1">
                <a:solidFill>
                  <a:schemeClr val="tx1"/>
                </a:solidFill>
              </a:rPr>
              <a:t>엔진의 락과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트랜잭션 격리 수준의 연관성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 b="1">
                <a:solidFill>
                  <a:schemeClr val="tx1"/>
                </a:solidFill>
              </a:rPr>
              <a:t>상황</a:t>
            </a:r>
            <a:r>
              <a:rPr lang="en-US" altLang="ko-KR" sz="3200" b="1">
                <a:solidFill>
                  <a:schemeClr val="tx1"/>
                </a:solidFill>
              </a:rPr>
              <a:t>A</a:t>
            </a:r>
            <a:r>
              <a:rPr lang="ko-KR" altLang="en-US" sz="3200" b="1">
                <a:solidFill>
                  <a:schemeClr val="tx1"/>
                </a:solidFill>
              </a:rPr>
              <a:t> 제시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컬럼이 있는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13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레코드와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17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레코드가 존재한다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E5B3C-7E1E-FA00-0D8E-534D96DE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8" y="1843292"/>
            <a:ext cx="5252830" cy="23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 b="1">
                <a:solidFill>
                  <a:schemeClr val="tx1"/>
                </a:solidFill>
              </a:rPr>
              <a:t>Record lock</a:t>
            </a:r>
            <a:r>
              <a:rPr lang="ko-KR" altLang="en-US" sz="3200" b="1">
                <a:solidFill>
                  <a:schemeClr val="tx1"/>
                </a:solidFill>
              </a:rPr>
              <a:t>과 </a:t>
            </a:r>
            <a:r>
              <a:rPr lang="en-US" altLang="ko-KR" sz="3200" b="1">
                <a:solidFill>
                  <a:schemeClr val="tx1"/>
                </a:solidFill>
              </a:rPr>
              <a:t>READ COMMITTED</a:t>
            </a:r>
            <a:endParaRPr lang="ko-KR" altLang="ko-KR" sz="2000" b="1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002760" cy="30777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컬럼이 있는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테이블에는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13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레코드와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t.c1 = 17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레코드가 존재한다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781AC0-F6EA-D43F-6770-10F6578D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2104013"/>
            <a:ext cx="8148898" cy="16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2447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11419</TotalTime>
  <Words>303</Words>
  <Application>Microsoft Office PowerPoint</Application>
  <PresentationFormat>화면 슬라이드 쇼(4:3)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Calibri</vt:lpstr>
      <vt:lpstr>Diseño predeterminado</vt:lpstr>
      <vt:lpstr>트랜잭션 락</vt:lpstr>
      <vt:lpstr>PowerPoint 프레젠테이션</vt:lpstr>
      <vt:lpstr>DBMS의 락</vt:lpstr>
      <vt:lpstr>락을 수동으로 거냐 vs 자동으로 거냐</vt:lpstr>
      <vt:lpstr>Shared lock vs Exclusive lock</vt:lpstr>
      <vt:lpstr>락 타입별 경쟁 관계</vt:lpstr>
      <vt:lpstr>PowerPoint 프레젠테이션</vt:lpstr>
      <vt:lpstr>상황A 제시</vt:lpstr>
      <vt:lpstr>Record lock과 READ COMMITTED</vt:lpstr>
      <vt:lpstr>Gap lock과 REPEATABLE READ</vt:lpstr>
      <vt:lpstr>상황B 제시</vt:lpstr>
      <vt:lpstr>Dead lock과 SERIALIZABLE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983</cp:revision>
  <dcterms:created xsi:type="dcterms:W3CDTF">2010-05-23T14:28:12Z</dcterms:created>
  <dcterms:modified xsi:type="dcterms:W3CDTF">2022-07-07T06:13:24Z</dcterms:modified>
</cp:coreProperties>
</file>