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49" r:id="rId4"/>
    <p:sldId id="339" r:id="rId5"/>
    <p:sldId id="351" r:id="rId6"/>
    <p:sldId id="290" r:id="rId7"/>
    <p:sldId id="340" r:id="rId8"/>
    <p:sldId id="341" r:id="rId9"/>
    <p:sldId id="352" r:id="rId10"/>
    <p:sldId id="353" r:id="rId11"/>
    <p:sldId id="354" r:id="rId12"/>
    <p:sldId id="355" r:id="rId13"/>
    <p:sldId id="357" r:id="rId14"/>
    <p:sldId id="358" r:id="rId15"/>
    <p:sldId id="301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2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테이블 설계와 릴레이션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4EF6BD-7605-22AE-E3B6-1B9A8804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872"/>
            <a:ext cx="9144000" cy="3502639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3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의존하지 않지만 그 밖에 다른 열에 의존하는 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래픽 11" descr="배지 팔로우 단색으로 채워진">
            <a:extLst>
              <a:ext uri="{FF2B5EF4-FFF2-40B4-BE49-F238E27FC236}">
                <a16:creationId xmlns:a16="http://schemas.microsoft.com/office/drawing/2014/main" id="{6F463778-AD16-9ECA-732F-FB38E9D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848" y="2708920"/>
            <a:ext cx="385192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보이스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코드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각 다르게 의존하는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 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CEBB3-AB7E-2F5D-A7E0-2D06834E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3621170"/>
          </a:xfrm>
          <a:prstGeom prst="rect">
            <a:avLst/>
          </a:prstGeom>
        </p:spPr>
      </p:pic>
      <p:pic>
        <p:nvPicPr>
          <p:cNvPr id="9" name="그래픽 8" descr="배지 팔로우 단색으로 채워진">
            <a:extLst>
              <a:ext uri="{FF2B5EF4-FFF2-40B4-BE49-F238E27FC236}">
                <a16:creationId xmlns:a16="http://schemas.microsoft.com/office/drawing/2014/main" id="{ECC71B2A-3FF6-EBCC-5C05-D25DFB8FB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3861048"/>
            <a:ext cx="385192" cy="385192"/>
          </a:xfrm>
          <a:prstGeom prst="rect">
            <a:avLst/>
          </a:prstGeom>
        </p:spPr>
      </p:pic>
      <p:pic>
        <p:nvPicPr>
          <p:cNvPr id="10" name="그래픽 9" descr="배지 팔로우 단색으로 채워진">
            <a:extLst>
              <a:ext uri="{FF2B5EF4-FFF2-40B4-BE49-F238E27FC236}">
                <a16:creationId xmlns:a16="http://schemas.microsoft.com/office/drawing/2014/main" id="{03756AE2-E495-9935-9AE0-6FA72C99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864" y="3861048"/>
            <a:ext cx="385192" cy="385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53EEB7-B93A-93E2-4606-85C13259A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9206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과목코드는 교재명을 의존하며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교수는 교재명을 다르게 의존한다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55168E-07C9-ACBB-4C8C-303C49788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324" y="1892062"/>
            <a:ext cx="3801005" cy="2095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1654E2-CEDB-C8EF-D81C-E94871686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324" y="2330943"/>
            <a:ext cx="439163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사용 사례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2800">
                <a:solidFill>
                  <a:schemeClr val="tx1"/>
                </a:solidFill>
              </a:rPr>
              <a:t>정규화를 마친 졸업작품 </a:t>
            </a:r>
            <a:r>
              <a:rPr lang="en-US" altLang="ko-KR" sz="2800">
                <a:solidFill>
                  <a:schemeClr val="tx1"/>
                </a:solidFill>
              </a:rPr>
              <a:t>ERD</a:t>
            </a:r>
            <a:endParaRPr lang="ko-KR" altLang="ko-KR" sz="18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논리적으로만 구성해보았고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물리적으로는 관계형을 전혀 활용해오고 있지 않는 상태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862D1-17A0-E61E-4BAF-0875F701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266"/>
            <a:ext cx="9144000" cy="465896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4FAED8-C73A-172F-DE59-503D801C9C8B}"/>
              </a:ext>
            </a:extLst>
          </p:cNvPr>
          <p:cNvCxnSpPr/>
          <p:nvPr/>
        </p:nvCxnSpPr>
        <p:spPr bwMode="auto">
          <a:xfrm>
            <a:off x="3419872" y="1843292"/>
            <a:ext cx="1773542" cy="151216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72E1F0-FE3A-8674-6E62-EF99ADD8469F}"/>
              </a:ext>
            </a:extLst>
          </p:cNvPr>
          <p:cNvCxnSpPr/>
          <p:nvPr/>
        </p:nvCxnSpPr>
        <p:spPr bwMode="auto">
          <a:xfrm>
            <a:off x="5733855" y="2817304"/>
            <a:ext cx="1434852" cy="122339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5E26285-5483-E64E-4C17-E408C2A8002A}"/>
              </a:ext>
            </a:extLst>
          </p:cNvPr>
          <p:cNvCxnSpPr/>
          <p:nvPr/>
        </p:nvCxnSpPr>
        <p:spPr bwMode="auto">
          <a:xfrm>
            <a:off x="7596336" y="3363529"/>
            <a:ext cx="1479233" cy="12612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FB9ACC2-2781-2EAB-88FE-3CC1463F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827" y="1278618"/>
            <a:ext cx="2084656" cy="2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논제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ko-KR" altLang="en-US" sz="3200">
                <a:solidFill>
                  <a:schemeClr val="tx1"/>
                </a:solidFill>
              </a:rPr>
              <a:t>테이블 설계는 어떤게 적합한가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A01D9-8C58-E4A4-DA58-CBEA13A96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52368"/>
              </p:ext>
            </p:extLst>
          </p:nvPr>
        </p:nvGraphicFramePr>
        <p:xfrm>
          <a:off x="143508" y="1484313"/>
          <a:ext cx="8856984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NoSQL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관계형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관계형 문법 사용시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(join), DB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엔진에서 처리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정규화로 테이블이 많아질시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 복잡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depth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큰 데이터 사용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쿼리가 간단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큰 데이터 사용시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노드의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ORM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지원안함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관계형 문법 사용시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(populate),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앱서버에서 처리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앱서버의 자원을 소모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일관성이 요구되는 테이블에 사용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일관성이 요구되지 않거나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바뀌지않는다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큰 데이터를 가진 테이블에 사용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1743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3F098F8-98FD-1083-7118-6263CEBC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344" y="4216484"/>
            <a:ext cx="2084656" cy="2641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37B307-4B6F-9CA3-263B-B417D930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00" y="4287455"/>
            <a:ext cx="1736999" cy="2430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DC58BD-F8D2-7E7F-5BD1-BAB08DD7B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75" y="4422745"/>
            <a:ext cx="1897989" cy="12832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2F7FFB-D13B-E221-831D-88CF4A969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53" y="4428072"/>
            <a:ext cx="1897989" cy="127792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CCFEA6-7ABD-0782-90B6-4862CD7C7BCE}"/>
              </a:ext>
            </a:extLst>
          </p:cNvPr>
          <p:cNvCxnSpPr/>
          <p:nvPr/>
        </p:nvCxnSpPr>
        <p:spPr bwMode="auto">
          <a:xfrm>
            <a:off x="4932040" y="4287455"/>
            <a:ext cx="0" cy="2525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76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모델링 기술의 중요성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6431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1365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정규화와 이상현상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 수행과정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사용 사례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정규화를 마친 졸업작품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ERD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논제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 모델링 기술의 중요성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데이터 모델링 기술의 중요성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정보를 관리하고 싶은 경우가 존재하는데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08893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반드시 정해진 포맷이 있는 것이 아니다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62330-F533-D211-80F9-FF36CFD3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00446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데이터 모델링을 해나간다면 데이터 일관성을 유지시켜준다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5A9EF-E288-7AB0-EA33-408C0ABB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83" y="1709915"/>
            <a:ext cx="4239217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419E9B-8C2C-131A-00D6-5718C62F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99" y="3455044"/>
            <a:ext cx="4486901" cy="704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5C6339-B427-A7A6-8108-00885BC7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767743"/>
            <a:ext cx="302406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데이터 모델링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 항목을 나열하고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설계에 도입 해나가는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정규화와 이상현상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7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정규화와 이상현상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연산시 각종 이상현상이 발생하는 테이블을 데이터 모델링하는 행위다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26216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457200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이상현상에는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F71FA-F6D6-5E74-658B-5970A28D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" y="2599842"/>
            <a:ext cx="4382112" cy="245779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C551191-C555-2FCC-9267-A26D3E585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95440"/>
              </p:ext>
            </p:extLst>
          </p:nvPr>
        </p:nvGraphicFramePr>
        <p:xfrm>
          <a:off x="4498258" y="2410267"/>
          <a:ext cx="4616511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15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78396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22664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삽입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원하지 않는 정보까지 함께 삽입해야만 하는 현상</a:t>
                      </a:r>
                      <a:endParaRPr lang="en-US" altLang="ko-K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사복의 학과 정보만 넣으려는데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정보도 넣어야한다</a:t>
                      </a:r>
                      <a:endParaRPr lang="ko-KR" alt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12851F-F2D3-8CB6-0508-64B894817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29829"/>
              </p:ext>
            </p:extLst>
          </p:nvPr>
        </p:nvGraphicFramePr>
        <p:xfrm>
          <a:off x="4491834" y="3599797"/>
          <a:ext cx="461651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15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78396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22664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삭제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정보까지 함께 삭제되어야 하는 현상</a:t>
                      </a:r>
                      <a:endParaRPr lang="en-US" altLang="ko-K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4444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삭제하는 경우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아무개가 사복에 유일한 학생이라면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유지하고 싶은 학과 정보도 같이 사라진다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EE30EB-FC60-A007-C087-07439A0AA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67486"/>
              </p:ext>
            </p:extLst>
          </p:nvPr>
        </p:nvGraphicFramePr>
        <p:xfrm>
          <a:off x="4498258" y="4861502"/>
          <a:ext cx="461651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15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78396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</a:tblGrid>
              <a:tr h="226645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수정 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 내용을 여러 건의 데이터에서 반복 수정해야하는 현상</a:t>
                      </a:r>
                      <a:endParaRPr lang="en-US" altLang="ko-KR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컴소의 학과 사무실이 수정된다면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컴소에 소속된 학생의 수만큼 수정 연산된다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정규화 수행과정</a:t>
            </a:r>
            <a:endParaRPr lang="es-ES" altLang="ko-KR" sz="3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87E6-6B03-CC45-7E23-F502F454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339" y="5903893"/>
            <a:ext cx="57046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테이블을 계속 고도화한다기 보다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예상 시나리오를 첨가해서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 나가는 방식으로 기술한다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9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구성에서 중복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복합값을 제거한다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중복한 열 값의 일부를 수정하면 그것을 감지할 수 없고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복합값은 애플리케이션에서 순차 처리와 같은 후속 작업을 요구하기 때문에 제거한다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D515C-0BA4-C0C4-26A5-2446EA5D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781"/>
            <a:ext cx="9144000" cy="45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의존하지 않는 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의존한다의 의미는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열이 고유성이 없기 때문에 의존한다는 의미이다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09D41-E0AF-4518-EC4B-A442D3C1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332290"/>
          </a:xfrm>
          <a:prstGeom prst="rect">
            <a:avLst/>
          </a:prstGeom>
        </p:spPr>
      </p:pic>
      <p:pic>
        <p:nvPicPr>
          <p:cNvPr id="9" name="그래픽 8" descr="배지 팔로우 단색으로 채워진">
            <a:extLst>
              <a:ext uri="{FF2B5EF4-FFF2-40B4-BE49-F238E27FC236}">
                <a16:creationId xmlns:a16="http://schemas.microsoft.com/office/drawing/2014/main" id="{6D09744E-9B96-E11B-3682-C62C84A32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5696" y="3429000"/>
            <a:ext cx="385192" cy="385192"/>
          </a:xfrm>
          <a:prstGeom prst="rect">
            <a:avLst/>
          </a:prstGeom>
        </p:spPr>
      </p:pic>
      <p:pic>
        <p:nvPicPr>
          <p:cNvPr id="12" name="그래픽 11" descr="배지 팔로우 단색으로 채워진">
            <a:extLst>
              <a:ext uri="{FF2B5EF4-FFF2-40B4-BE49-F238E27FC236}">
                <a16:creationId xmlns:a16="http://schemas.microsoft.com/office/drawing/2014/main" id="{6F463778-AD16-9ECA-732F-FB38E9D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848" y="3429000"/>
            <a:ext cx="385192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11074</TotalTime>
  <Words>398</Words>
  <Application>Microsoft Office PowerPoint</Application>
  <PresentationFormat>화면 슬라이드 쇼(4:3)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Diseño predeterminado</vt:lpstr>
      <vt:lpstr>테이블 설계와 릴레이션</vt:lpstr>
      <vt:lpstr>목차</vt:lpstr>
      <vt:lpstr>PowerPoint 프레젠테이션</vt:lpstr>
      <vt:lpstr>데이터 모델링 기술의 중요성</vt:lpstr>
      <vt:lpstr>PowerPoint 프레젠테이션</vt:lpstr>
      <vt:lpstr>정규화와 이상현상</vt:lpstr>
      <vt:lpstr>PowerPoint 프레젠테이션</vt:lpstr>
      <vt:lpstr>1차 정규화</vt:lpstr>
      <vt:lpstr>2차 정규화</vt:lpstr>
      <vt:lpstr>3차 정규화</vt:lpstr>
      <vt:lpstr>보이스-코드 정규화</vt:lpstr>
      <vt:lpstr>PowerPoint 프레젠테이션</vt:lpstr>
      <vt:lpstr>정규화를 마친 졸업작품 ERD</vt:lpstr>
      <vt:lpstr>논제: 테이블 설계는 어떤게 적합한가?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961</cp:revision>
  <dcterms:created xsi:type="dcterms:W3CDTF">2010-05-23T14:28:12Z</dcterms:created>
  <dcterms:modified xsi:type="dcterms:W3CDTF">2022-05-26T06:53:12Z</dcterms:modified>
</cp:coreProperties>
</file>