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4" r:id="rId4"/>
    <p:sldId id="339" r:id="rId5"/>
    <p:sldId id="290" r:id="rId6"/>
    <p:sldId id="340" r:id="rId7"/>
    <p:sldId id="341" r:id="rId8"/>
    <p:sldId id="342" r:id="rId9"/>
    <p:sldId id="333" r:id="rId10"/>
    <p:sldId id="343" r:id="rId11"/>
    <p:sldId id="344" r:id="rId12"/>
    <p:sldId id="326" r:id="rId13"/>
    <p:sldId id="332" r:id="rId14"/>
    <p:sldId id="345" r:id="rId15"/>
    <p:sldId id="346" r:id="rId16"/>
    <p:sldId id="348" r:id="rId17"/>
    <p:sldId id="347" r:id="rId18"/>
    <p:sldId id="301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55" d="100"/>
          <a:sy n="55" d="100"/>
        </p:scale>
        <p:origin x="56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tkn.tu-berlin.de/teaching/rn/animations/gbn_s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science.unicam.it/marcantoni/reti/applet/FlowControl/flo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TCP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흐름제어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오류제어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혼잡제어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4CE919-FB8B-768D-4F5D-E410973E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98258"/>
              </p:ext>
            </p:extLst>
          </p:nvPr>
        </p:nvGraphicFramePr>
        <p:xfrm>
          <a:off x="143508" y="1412777"/>
          <a:ext cx="885698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97844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7844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타이머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패킷이 오면 타이머가 리셋된다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패킷이 오지 않으면 타임아웃된다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패킷을 전송하는 순간마다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타이머가 리셋된다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송신자에게는 패킷마다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타이머가 존재한다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오류 회복 시연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B01467-779B-9BC5-5090-F0761A80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6515198"/>
            <a:ext cx="2658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파이프라인 오류 회복 애플릿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D08F9-5532-7E85-FDF9-E20E4998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기법당 시연 상황은 다음과 같다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Act1.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패킷이 오류 없고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수신된다면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Act2.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패킷이 오류 없되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유지하지 않은채 수신된다면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전송 중에 손실된다면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Act4. ACK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손실된다면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50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TCP</a:t>
            </a:r>
            <a:r>
              <a:rPr lang="ko-KR" altLang="en-US" sz="3200">
                <a:solidFill>
                  <a:schemeClr val="tx1"/>
                </a:solidFill>
              </a:rPr>
              <a:t>의 오류제어는 </a:t>
            </a:r>
            <a:r>
              <a:rPr lang="en-US" altLang="ko-KR" sz="3200">
                <a:solidFill>
                  <a:schemeClr val="tx1"/>
                </a:solidFill>
              </a:rPr>
              <a:t>GBN</a:t>
            </a:r>
            <a:r>
              <a:rPr lang="ko-KR" altLang="en-US" sz="3200">
                <a:solidFill>
                  <a:schemeClr val="tx1"/>
                </a:solidFill>
              </a:rPr>
              <a:t>과 </a:t>
            </a:r>
            <a:r>
              <a:rPr lang="en-US" altLang="ko-KR" sz="3200">
                <a:solidFill>
                  <a:schemeClr val="tx1"/>
                </a:solidFill>
              </a:rPr>
              <a:t>SR</a:t>
            </a:r>
            <a:r>
              <a:rPr lang="ko-KR" altLang="en-US" sz="3200">
                <a:solidFill>
                  <a:schemeClr val="tx1"/>
                </a:solidFill>
              </a:rPr>
              <a:t>의 혼합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565D53-0CBD-FD8F-AE10-E5EF9896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35807"/>
              </p:ext>
            </p:extLst>
          </p:nvPr>
        </p:nvGraphicFramePr>
        <p:xfrm>
          <a:off x="143508" y="1412777"/>
          <a:ext cx="885698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비슷한점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패킷을 사용한다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순서가 유지된 순서번호에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패킷을 재응답한다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손상되거나 손실된 패킷만 다시 재전송하는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3902C9-EAAC-7ACE-245C-A3D21317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상황은 다음과 같다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아까 다룬 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전송 중에 손실된다면」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MSS: 	500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	500</a:t>
            </a:r>
          </a:p>
        </p:txBody>
      </p:sp>
    </p:spTree>
    <p:extLst>
      <p:ext uri="{BB962C8B-B14F-4D97-AF65-F5344CB8AC3E}">
        <p14:creationId xmlns:p14="http://schemas.microsoft.com/office/powerpoint/2010/main" val="34124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혼잡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들어가며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혼잡 원인은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제어 기법인 송신측의 재전송이다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01FA-49E4-10F3-98FD-CFC59D7A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348608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종단 간의 혼잡 제어를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네트워크의 혼잡 상태를 파악하고 그 상태를 해결하기 위해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송신측의 윈도우 크기를 조절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데이터 전송을 제어하는 것이다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ECF38-6F9A-0777-0584-F3ABDC90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284799"/>
            <a:ext cx="1944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min(RWND, CWND)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98C94-4286-199B-67F9-3B3AB6B8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86104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상황은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혼잡이 발생하면 경로에 있는 하나 이상의 라우터 버퍼들이 오버플로 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패킷이 손실된다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이를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타임아웃 또는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감지한다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6C0F6-5752-EFDA-C5CF-8EEC22B7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229200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중복된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감지하는 이유는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패킷을 순서대로 받는 보장이 없기 때문에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두개의 중복된 순서번호로 네트워크를 혼잡하다고 판단하지 않는다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회피 기법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(AIMD)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39626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네트워크에 혼잡이 없어 전송 속도를 더 빠르게 하고 싶다면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윈도우를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선형적으로 증가시키고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상태를 감지하면 윈도우를 반으로 줄인다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CCE1A-B347-0EF9-0D7E-E3F86AC5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707241"/>
            <a:ext cx="3276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AIMD(Additive Increase / Multicative Decrease)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008E08-E854-C843-CBC0-861DEA29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7599C2-7223-7801-E5DC-29852153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276204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AIMD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공평하다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네트워크를 점유하는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뒤늦게 합류한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윈도우가 작아 불리하다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네트워크가 혼잡해지면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윈도우를 반으로 줄일 것이며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대역폭을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활용하여 윈도우를 키울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4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회피 기법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(Slow Start)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4062066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윈도우를 증가시킬 때 지수적으로 증가시키다가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네트워크가 혼잡해지면 윈도우를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줄여버린다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15A1CA8-B844-6722-3BD9-EAA28F8E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7046A-E509-1728-BAA2-DE7230F1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7589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Start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임계점이 있다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지수적으로 증가되는 윈도우 크기를 제어하기 위해서이다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1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제어 정책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(TCP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Tachoe)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92657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임계점을 만나기 전까지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 Start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사용하다가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임계점을 넘어선 이후부터는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AIMD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CD406D-925E-9A80-772B-CEA043F9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5364"/>
            <a:ext cx="6876256" cy="36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0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제어 정책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(TCP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Reno)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9265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상황을 구분해서 윈도우를 조절한다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979FEC-5265-33BA-6BDA-52714F73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95364"/>
            <a:ext cx="7007025" cy="37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F1C28-4E48-8C2E-890B-3567B5FD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6327922"/>
            <a:ext cx="5704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상황이 타임아웃보다 손실이 덜 심각한것인가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6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흐름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슬라이딩 윈도우 기법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송신측의 동적 윈도우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오류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신뢰성 있는 데이터 전송의 원리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파이프라인된 신뢰성 있는 데이터 전송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혼잡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흐름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슬라이딩 윈도우 기법 사용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처리할 수 있는 데이터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정해놓고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그때그때 수신측의 데이터 처리 가능한 버퍼 사이즈를 윈도우 필드를 통해 송신측에게 알려줘서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흐름을 제어하는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3DB69-7B24-5565-69D0-8B6737FD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30" y="1212140"/>
            <a:ext cx="4286470" cy="558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Stop-and-Wait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기법과의 큰 차이는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수신측이 처리할 수 있는 데이터의 양을 알고 있다는 점이다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처리가능이라는 대답을 일일히 해주지 않아도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보내기 전에 이게 처리될 지 안될 지 어느 정도 예측이 가능하다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송신측의 동적 윈도우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윈도우만큼의 데이터를 수신측의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없어도 연속적으로 보낼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132856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영향을 주는 요소는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보내준 윈도우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(RWND)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3-way-handshake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 송신측과 수신측은 자신의 현재 버퍼 크기를 서로에게 알려주게 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수신측이 보내준 버퍼 크기를 사용하여 자신의 윈도우 크기를 정하게 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왕복 시간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(RTT)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송신측이 수신측으로 부터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받기 까지 시간을 재고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통해 현재 네트워크 상황을 유추한다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이 값이 너무 크다면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느려 네트워크 상태가 좋지 않다고 판단하여 윈도우 크기를 조금 줄인다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71345-5A5C-EC03-4950-5316079D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4005064"/>
            <a:ext cx="4536228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도출한 것이 혼잡 윈도우인가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(CWND)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170E1-20C2-7317-E0A6-FDCBB106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6515198"/>
            <a:ext cx="16508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흐름 제어 애플릿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오류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신뢰성 있는 데이터 전송의 원리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데이터가 손상되거나 손실되지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순서대로 전달된다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BD22-3918-E099-7BA3-E6CC4D2A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4329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계층이 신뢰적이냐 아니냐로 신뢰성 작업의 난이도가 달라진다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2E6B5-9B28-7BA9-02BE-E85E9CFB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339"/>
            <a:ext cx="9144000" cy="4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2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파이프라인된 신뢰성 있는 데이터 전송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Stop-and-Wait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기법의 채널 이용률 문제를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BD22-3918-E099-7BA3-E6CC4D2A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605335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 정정 방식과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ARQ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C37F66B-29A0-A1B3-E90A-DA03458FA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71503"/>
              </p:ext>
            </p:extLst>
          </p:nvPr>
        </p:nvGraphicFramePr>
        <p:xfrm>
          <a:off x="143508" y="4138714"/>
          <a:ext cx="885698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FEC(Forward Error Control)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BEC(Backward Error Control)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송신자에서 송신을 할 경우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수신자에서 패킷을 알아서 검사하여 수정하는 방식이다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송신자에서 송신을 하고 수신자에서 수신을 했을 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오류가 있으면 송신자에게 패킷을 재전송하라고 응답하는 방식이다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ARQ(GBN, SR)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48CDD9-2C71-FBCE-BFD5-560F0211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476811"/>
            <a:ext cx="3276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ARQ(Automatic Repeat Request)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6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오류 회복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B15DFD-83BF-4B89-9642-B09B029F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533"/>
              </p:ext>
            </p:extLst>
          </p:nvPr>
        </p:nvGraphicFramePr>
        <p:xfrm>
          <a:off x="143508" y="1412777"/>
          <a:ext cx="885698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손상되거나 손실된 패킷부터 전송한 지점까지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순서대로 다시 재전송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</a:t>
                      </a: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손상되거나 손실된 </a:t>
                      </a:r>
                      <a:br>
                        <a:rPr lang="en-US" altLang="ko-KR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패킷만 다시 재전송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 버퍼링이 간단하다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수신자가 상위 계층으로 데이터를 전달하기 위해</a:t>
                      </a: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로직이 복수로 나눠진 패킷을 취합하기 쉽다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 이용률을 줄인다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재전송이 높아져 채널 이용률이 높아진다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패킷마다 타이머를 사용한다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수신자에서 패킷을 취합하기 어렵다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10467</TotalTime>
  <Words>819</Words>
  <Application>Microsoft Office PowerPoint</Application>
  <PresentationFormat>화면 슬라이드 쇼(4:3)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TCP 흐름제어, 오류제어, 혼잡제어</vt:lpstr>
      <vt:lpstr>목차</vt:lpstr>
      <vt:lpstr>PowerPoint 프레젠테이션</vt:lpstr>
      <vt:lpstr>슬라이딩 윈도우 기법 사용</vt:lpstr>
      <vt:lpstr>송신측의 동적 윈도우</vt:lpstr>
      <vt:lpstr>PowerPoint 프레젠테이션</vt:lpstr>
      <vt:lpstr>신뢰성 있는 데이터 전송의 원리</vt:lpstr>
      <vt:lpstr>파이프라인된 신뢰성 있는 데이터 전송</vt:lpstr>
      <vt:lpstr>파이프라인 오류 회복</vt:lpstr>
      <vt:lpstr>파이프라인 오류 회복 시연</vt:lpstr>
      <vt:lpstr>TCP의 오류제어는 GBN과 SR의 혼합</vt:lpstr>
      <vt:lpstr>PowerPoint 프레젠테이션</vt:lpstr>
      <vt:lpstr>들어가며</vt:lpstr>
      <vt:lpstr>혼잡 회피 기법 (AIMD)</vt:lpstr>
      <vt:lpstr>혼잡 회피 기법 (Slow Start)</vt:lpstr>
      <vt:lpstr>혼잡 제어 정책 (TCP Tachoe)</vt:lpstr>
      <vt:lpstr>혼잡 제어 정책 (TCP Reno)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953</cp:revision>
  <dcterms:created xsi:type="dcterms:W3CDTF">2010-05-23T14:28:12Z</dcterms:created>
  <dcterms:modified xsi:type="dcterms:W3CDTF">2022-05-10T05:35:50Z</dcterms:modified>
</cp:coreProperties>
</file>