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314" r:id="rId5"/>
    <p:sldId id="290" r:id="rId6"/>
    <p:sldId id="304" r:id="rId7"/>
    <p:sldId id="291" r:id="rId8"/>
    <p:sldId id="315" r:id="rId9"/>
    <p:sldId id="302" r:id="rId10"/>
    <p:sldId id="316" r:id="rId11"/>
    <p:sldId id="30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574" autoAdjust="0"/>
  </p:normalViewPr>
  <p:slideViewPr>
    <p:cSldViewPr>
      <p:cViewPr>
        <p:scale>
          <a:sx n="66" d="100"/>
          <a:sy n="66" d="100"/>
        </p:scale>
        <p:origin x="1448" y="4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com/kimyongki/deck-6258c3/embe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프로토콜 스택 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kumimoji="0" lang="ko-KR" altLang="ko-K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┃</a:t>
            </a: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Part1</a:t>
            </a: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서버에 접속한다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.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B06163D-FEE4-4E07-B858-86663292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60" y="2162116"/>
            <a:ext cx="2410161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4FC46B-BC5E-4C51-8363-189F7C23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3289568"/>
            <a:ext cx="2791665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TCP 3 Way-handsake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ABC820F8-4D08-4469-AA87-3768018E5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의의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스택과 제어 정보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604294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AD9B2F-8346-4DE0-8AF7-1ACC8872326A}"/>
              </a:ext>
            </a:extLst>
          </p:cNvPr>
          <p:cNvGrpSpPr/>
          <p:nvPr/>
        </p:nvGrpSpPr>
        <p:grpSpPr>
          <a:xfrm>
            <a:off x="2422182" y="3553639"/>
            <a:ext cx="7918450" cy="806150"/>
            <a:chOff x="2422182" y="2274905"/>
            <a:chExt cx="7918450" cy="8061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AF2AD-E30F-4AA3-AF54-8BBA01740228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231D76-64E9-42F1-9183-749E5EC58EDF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소켓을 작성한다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서버에 접속한다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들어가며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en-US" altLang="ko-KR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주차에서 다음과 같이 글을 종단하였는데</a:t>
            </a:r>
            <a:r>
              <a:rPr lang="en-US" altLang="ko-KR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이들을 </a:t>
            </a:r>
            <a:r>
              <a:rPr lang="en-US" altLang="ko-KR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주차에서 자세히 다뤄보고자 한다</a:t>
            </a:r>
            <a:r>
              <a:rPr lang="en-US" altLang="ko-KR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D7875-17BA-451C-A3DE-581BFBF35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2" y="391442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클라이언트측에서 소켓을 만드는데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598A9-0C97-48B3-A0D1-0956690A6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2" y="4293096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클라이언트측 소켓에서 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서버측의 소켓으로 파이프 연결을 시도한다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의의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프로토콜 스택의 의의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310D-4480-463E-A5D0-24ED0E2E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생성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파이프 연결 시도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프로토콜 스택과 밀접한 관계가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253CC-6796-45B4-B89A-47BD1556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37" y="2019075"/>
            <a:ext cx="5787125" cy="464326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21D9F675-A9F8-4EB3-9E81-0A3DAFA3B76E}"/>
              </a:ext>
            </a:extLst>
          </p:cNvPr>
          <p:cNvSpPr/>
          <p:nvPr/>
        </p:nvSpPr>
        <p:spPr bwMode="auto">
          <a:xfrm>
            <a:off x="1763687" y="3140968"/>
            <a:ext cx="5701873" cy="2016224"/>
          </a:xfrm>
          <a:prstGeom prst="frame">
            <a:avLst>
              <a:gd name="adj1" fmla="val 5561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스택과 제어 정보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4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스택과 제어 정보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DEA21E-EBE3-4AF0-A8E7-48E065FB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33" y="1848428"/>
            <a:ext cx="3665247" cy="1800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791F7E-E292-4CB5-B693-5AA6E051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제어 정보를 참조하며 동작한다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BA3F8-74B9-4C07-AA58-3986E6C7B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9" y="1848428"/>
            <a:ext cx="4273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헤더에 기입되는 정보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수신되는 데이터에 관련된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A531A-C50D-4592-ACDC-F06B8596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917016"/>
            <a:ext cx="23402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소켓에 기입되는 정보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수신에 관련된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BFC258-EC53-43A6-954E-FAADCB6B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2" y="4498770"/>
            <a:ext cx="7621064" cy="838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136200-74C2-4FBD-BE24-0D1AB41D7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773858"/>
            <a:ext cx="2166694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통로 간 출입구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9A2DB-24FD-4839-B459-1046B95C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351" y="5773858"/>
            <a:ext cx="2791665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기록한 메모리 영역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확대 단색으로 채워진">
            <a:extLst>
              <a:ext uri="{FF2B5EF4-FFF2-40B4-BE49-F238E27FC236}">
                <a16:creationId xmlns:a16="http://schemas.microsoft.com/office/drawing/2014/main" id="{04531A59-2E77-4B67-AEF2-4F9C8E4FA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808" y="5528404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74A619F4-53A3-4968-AB54-853322B6C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6102" y="5685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소켓을 작성한다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B06163D-FEE4-4E07-B858-86663292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60" y="2162116"/>
            <a:ext cx="2410161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4FC46B-BC5E-4C51-8363-189F7C23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924944"/>
            <a:ext cx="2791665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기록한 메모리 영역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ABC820F8-4D08-4469-AA87-3768018E5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7201" y="26496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10064</TotalTime>
  <Words>175</Words>
  <Application>Microsoft Office PowerPoint</Application>
  <PresentationFormat>화면 슬라이드 쇼(4:3)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프로토콜 스택  ┃ Part1</vt:lpstr>
      <vt:lpstr>목차</vt:lpstr>
      <vt:lpstr>들어가며</vt:lpstr>
      <vt:lpstr>PowerPoint 프레젠테이션</vt:lpstr>
      <vt:lpstr>프로토콜 스택의 의의</vt:lpstr>
      <vt:lpstr>PowerPoint 프레젠테이션</vt:lpstr>
      <vt:lpstr>프로토콜 스택과 제어 정보</vt:lpstr>
      <vt:lpstr>PowerPoint 프레젠테이션</vt:lpstr>
      <vt:lpstr>소켓을 작성한다.</vt:lpstr>
      <vt:lpstr>서버에 접속한다.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915</cp:revision>
  <dcterms:created xsi:type="dcterms:W3CDTF">2010-05-23T14:28:12Z</dcterms:created>
  <dcterms:modified xsi:type="dcterms:W3CDTF">2022-02-26T07:17:47Z</dcterms:modified>
</cp:coreProperties>
</file>