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14" r:id="rId4"/>
    <p:sldId id="290" r:id="rId5"/>
    <p:sldId id="326" r:id="rId6"/>
    <p:sldId id="327" r:id="rId7"/>
    <p:sldId id="315" r:id="rId8"/>
    <p:sldId id="328" r:id="rId9"/>
    <p:sldId id="329" r:id="rId10"/>
    <p:sldId id="330" r:id="rId11"/>
    <p:sldId id="332" r:id="rId12"/>
    <p:sldId id="316" r:id="rId13"/>
    <p:sldId id="321" r:id="rId14"/>
    <p:sldId id="301" r:id="rId15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63" autoAdjust="0"/>
    <p:restoredTop sz="94574" autoAdjust="0"/>
  </p:normalViewPr>
  <p:slideViewPr>
    <p:cSldViewPr>
      <p:cViewPr varScale="1">
        <p:scale>
          <a:sx n="85" d="100"/>
          <a:sy n="85" d="100"/>
        </p:scale>
        <p:origin x="9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웹 서버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여러 개 소켓 처리 방식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CDACFF-084A-4185-9EBD-77E9A292B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0747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목차를 통해 학부 수업에서 사용해본 소켓 처리 방식을 떠올릴 수 있었다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E12CB-AD6B-449A-8D9B-452641E23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5300" y="6165304"/>
            <a:ext cx="1656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 스레드 방식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0DDF7-A691-4DC5-B1CA-D82A72DC7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00" y="6165304"/>
            <a:ext cx="11881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비동기 방식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3B431A-510F-4500-90F2-7054819ADFAC}"/>
              </a:ext>
            </a:extLst>
          </p:cNvPr>
          <p:cNvSpPr/>
          <p:nvPr/>
        </p:nvSpPr>
        <p:spPr bwMode="auto">
          <a:xfrm>
            <a:off x="1811709" y="2725437"/>
            <a:ext cx="725321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접속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스레드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81BBAF-7DC0-47CD-9A81-51C9104E4849}"/>
              </a:ext>
            </a:extLst>
          </p:cNvPr>
          <p:cNvSpPr/>
          <p:nvPr/>
        </p:nvSpPr>
        <p:spPr bwMode="auto">
          <a:xfrm>
            <a:off x="3059832" y="2725437"/>
            <a:ext cx="725321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작업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스레드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D518F8-0348-4EE7-8E1A-0B58F65F31B5}"/>
              </a:ext>
            </a:extLst>
          </p:cNvPr>
          <p:cNvSpPr/>
          <p:nvPr/>
        </p:nvSpPr>
        <p:spPr bwMode="auto">
          <a:xfrm>
            <a:off x="3212232" y="2877837"/>
            <a:ext cx="725321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작업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스레드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BE09F3-7FB0-4E7C-8B2B-4E0A5213D0FB}"/>
              </a:ext>
            </a:extLst>
          </p:cNvPr>
          <p:cNvSpPr/>
          <p:nvPr/>
        </p:nvSpPr>
        <p:spPr bwMode="auto">
          <a:xfrm>
            <a:off x="3364632" y="3030237"/>
            <a:ext cx="725321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작업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스레드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80D6F92-3F3A-4F5B-B4D0-28FAFF684527}"/>
              </a:ext>
            </a:extLst>
          </p:cNvPr>
          <p:cNvCxnSpPr>
            <a:stCxn id="11" idx="2"/>
          </p:cNvCxnSpPr>
          <p:nvPr/>
        </p:nvCxnSpPr>
        <p:spPr bwMode="auto">
          <a:xfrm>
            <a:off x="4680484" y="1718524"/>
            <a:ext cx="0" cy="48788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852B20-750C-4CCC-91C4-4627ED207E53}"/>
              </a:ext>
            </a:extLst>
          </p:cNvPr>
          <p:cNvSpPr/>
          <p:nvPr/>
        </p:nvSpPr>
        <p:spPr bwMode="auto">
          <a:xfrm>
            <a:off x="3517032" y="3182637"/>
            <a:ext cx="725321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작업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스레드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359B8AA-56D9-4CEB-9E41-5B2EB1A44F54}"/>
              </a:ext>
            </a:extLst>
          </p:cNvPr>
          <p:cNvSpPr/>
          <p:nvPr/>
        </p:nvSpPr>
        <p:spPr bwMode="auto">
          <a:xfrm>
            <a:off x="3669432" y="3335037"/>
            <a:ext cx="725321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작업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스레드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8C0B20-E38A-4B8D-8C32-4AB3AF5023C3}"/>
              </a:ext>
            </a:extLst>
          </p:cNvPr>
          <p:cNvSpPr/>
          <p:nvPr/>
        </p:nvSpPr>
        <p:spPr bwMode="auto">
          <a:xfrm>
            <a:off x="6554180" y="2697649"/>
            <a:ext cx="725321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접속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스레드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0CF623-AEA1-4BBF-888A-6530654BC6A9}"/>
              </a:ext>
            </a:extLst>
          </p:cNvPr>
          <p:cNvSpPr/>
          <p:nvPr/>
        </p:nvSpPr>
        <p:spPr bwMode="auto">
          <a:xfrm>
            <a:off x="7842161" y="2697649"/>
            <a:ext cx="725321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작업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스레드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A623216-84EF-4BBE-B15F-A9C5506ED5B4}"/>
              </a:ext>
            </a:extLst>
          </p:cNvPr>
          <p:cNvSpPr/>
          <p:nvPr/>
        </p:nvSpPr>
        <p:spPr bwMode="auto">
          <a:xfrm>
            <a:off x="7994561" y="2850049"/>
            <a:ext cx="725321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작업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스레드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26D9A9-750C-4502-8E59-32FAC4467620}"/>
              </a:ext>
            </a:extLst>
          </p:cNvPr>
          <p:cNvSpPr/>
          <p:nvPr/>
        </p:nvSpPr>
        <p:spPr bwMode="auto">
          <a:xfrm>
            <a:off x="8146961" y="3002449"/>
            <a:ext cx="725321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작업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스레드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5DCFE8-B139-4EA7-955E-36D7111C047D}"/>
              </a:ext>
            </a:extLst>
          </p:cNvPr>
          <p:cNvSpPr/>
          <p:nvPr/>
        </p:nvSpPr>
        <p:spPr bwMode="auto">
          <a:xfrm>
            <a:off x="115070" y="2706147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2C69C67-2AE5-4B51-95DE-6DF2C646ECE3}"/>
              </a:ext>
            </a:extLst>
          </p:cNvPr>
          <p:cNvSpPr/>
          <p:nvPr/>
        </p:nvSpPr>
        <p:spPr bwMode="auto">
          <a:xfrm>
            <a:off x="267470" y="2858547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71D49C-03D5-411B-A166-0E9EF1BFB3B2}"/>
              </a:ext>
            </a:extLst>
          </p:cNvPr>
          <p:cNvSpPr/>
          <p:nvPr/>
        </p:nvSpPr>
        <p:spPr bwMode="auto">
          <a:xfrm>
            <a:off x="419870" y="3010947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621E0FC-2160-4E2C-A5C5-4EC3A4E9E8AC}"/>
              </a:ext>
            </a:extLst>
          </p:cNvPr>
          <p:cNvSpPr/>
          <p:nvPr/>
        </p:nvSpPr>
        <p:spPr bwMode="auto">
          <a:xfrm>
            <a:off x="572270" y="3163347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50C739-AC50-49BE-A00B-9BA23E1BE506}"/>
              </a:ext>
            </a:extLst>
          </p:cNvPr>
          <p:cNvSpPr/>
          <p:nvPr/>
        </p:nvSpPr>
        <p:spPr bwMode="auto">
          <a:xfrm>
            <a:off x="724670" y="3315747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DB74AC-B37E-4056-BB3E-3ACBEF637A54}"/>
              </a:ext>
            </a:extLst>
          </p:cNvPr>
          <p:cNvSpPr/>
          <p:nvPr/>
        </p:nvSpPr>
        <p:spPr bwMode="auto">
          <a:xfrm>
            <a:off x="4929353" y="2706147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2E569A6-8FE9-4C23-AADF-DF7EAD46E68C}"/>
              </a:ext>
            </a:extLst>
          </p:cNvPr>
          <p:cNvSpPr/>
          <p:nvPr/>
        </p:nvSpPr>
        <p:spPr bwMode="auto">
          <a:xfrm>
            <a:off x="5081753" y="2858547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A56D17-8F91-478E-9DA0-38E483ACB82F}"/>
              </a:ext>
            </a:extLst>
          </p:cNvPr>
          <p:cNvSpPr/>
          <p:nvPr/>
        </p:nvSpPr>
        <p:spPr bwMode="auto">
          <a:xfrm>
            <a:off x="5234153" y="3010947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F429C43-D829-462B-B445-716383FA7264}"/>
              </a:ext>
            </a:extLst>
          </p:cNvPr>
          <p:cNvSpPr/>
          <p:nvPr/>
        </p:nvSpPr>
        <p:spPr bwMode="auto">
          <a:xfrm>
            <a:off x="5386553" y="3163347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3AC99EB-EA73-48E8-82D6-F17C65CE6DF6}"/>
              </a:ext>
            </a:extLst>
          </p:cNvPr>
          <p:cNvSpPr/>
          <p:nvPr/>
        </p:nvSpPr>
        <p:spPr bwMode="auto">
          <a:xfrm>
            <a:off x="5538953" y="3315747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E73D08-AAD6-4B90-A18C-D78551736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09" y="5052323"/>
            <a:ext cx="6949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002F0E-A2BC-46DB-A73C-20193344D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968" y="5083570"/>
            <a:ext cx="6949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354597-06B9-4BF1-BC46-67719A876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961" y="5083570"/>
            <a:ext cx="6949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1521BB-8AFF-46B6-8A92-33E129C2E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161" y="5052323"/>
            <a:ext cx="10946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제한된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668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비동기 방식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CDACFF-084A-4185-9EBD-77E9A292B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0747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학부 수업에서 해본 방식은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대리자를 사용한 비동기 프로그래밍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851776-EEB8-4C38-ADED-6D0B0500C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9144000" cy="417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18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3200" b="1">
                <a:solidFill>
                  <a:schemeClr val="tx1"/>
                </a:solidFill>
              </a:rPr>
              <a:t>HTTP</a:t>
            </a:r>
            <a:r>
              <a:rPr lang="ko-KR" altLang="en-US" sz="3200" b="1">
                <a:solidFill>
                  <a:schemeClr val="tx1"/>
                </a:solidFill>
              </a:rPr>
              <a:t> 버전별 특징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5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en-US" altLang="ko-KR" sz="3200">
                <a:solidFill>
                  <a:srgbClr val="24292F"/>
                </a:solidFill>
                <a:latin typeface="-apple-system"/>
              </a:rPr>
              <a:t>HTTP 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버전별 특징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E98D829-669C-4FA7-B4A9-16DE5EB68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313"/>
            <a:ext cx="9144000" cy="452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2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highlight>
                    <a:srgbClr val="C0C0C0"/>
                  </a:highlight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Socket.accept()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의 시점 정리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서버 애플리케이션의 구조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595130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182" y="4515289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같은 포트 번호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여러 개 소켓의 의미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여러 개 소켓 처리 방식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2A51-35C7-4CF3-9F2A-D63D682CC251}"/>
              </a:ext>
            </a:extLst>
          </p:cNvPr>
          <p:cNvSpPr txBox="1"/>
          <p:nvPr/>
        </p:nvSpPr>
        <p:spPr>
          <a:xfrm>
            <a:off x="606082" y="359238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284F333-6B3C-41AD-81EE-A6815B34E04F}"/>
              </a:ext>
            </a:extLst>
          </p:cNvPr>
          <p:cNvGrpSpPr/>
          <p:nvPr/>
        </p:nvGrpSpPr>
        <p:grpSpPr>
          <a:xfrm>
            <a:off x="2422182" y="3580098"/>
            <a:ext cx="7918450" cy="806150"/>
            <a:chOff x="2422182" y="2274905"/>
            <a:chExt cx="7918450" cy="80615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AB3C99E-089B-41EA-BC23-E2C664E10E8D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HTTP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버전별 특징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4BE8289-2002-4328-BF6E-03E596660CBD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3200" b="1">
                <a:solidFill>
                  <a:schemeClr val="tx1"/>
                </a:solidFill>
                <a:highlight>
                  <a:srgbClr val="C0C0C0"/>
                </a:highlight>
              </a:rPr>
              <a:t>Socket.accept()</a:t>
            </a:r>
            <a:r>
              <a:rPr lang="ko-KR" altLang="en-US" sz="3200" b="1">
                <a:solidFill>
                  <a:schemeClr val="tx1"/>
                </a:solidFill>
              </a:rPr>
              <a:t>의 시점 정리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8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  <a:highlight>
                  <a:srgbClr val="C0C0C0"/>
                </a:highlight>
              </a:rPr>
              <a:t>Socket.accept()</a:t>
            </a:r>
            <a:r>
              <a:rPr lang="ko-KR" altLang="en-US" sz="3200">
                <a:solidFill>
                  <a:schemeClr val="tx1"/>
                </a:solidFill>
              </a:rPr>
              <a:t>의 시점 정리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9D9211-2AC7-4601-8452-AAD47E06E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소켓 연결 과정에서 서버측 메소드별 역할은 이렇다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447CF6-AAD8-4C80-89CB-CB85FEEB3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80539"/>
            <a:ext cx="5411165" cy="140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  <a:highlight>
                  <a:srgbClr val="C0C0C0"/>
                </a:highlight>
              </a:rPr>
              <a:t>Socket.accept()</a:t>
            </a:r>
            <a:r>
              <a:rPr lang="ko-KR" altLang="en-US" sz="3200">
                <a:solidFill>
                  <a:schemeClr val="tx1"/>
                </a:solidFill>
              </a:rPr>
              <a:t>의 시점 정리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D162B4-3D43-4225-BF5E-0F7082789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35903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프로그래밍 학부 수업에서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accept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시점을 다음과 같이 질문한 적이 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2389CE-D1D1-4CC9-8E04-FD7D20C70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3049"/>
            <a:ext cx="9144000" cy="4666038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A13CBF-8DE1-4CF7-BCC3-C9116BE602BF}"/>
              </a:ext>
            </a:extLst>
          </p:cNvPr>
          <p:cNvCxnSpPr/>
          <p:nvPr/>
        </p:nvCxnSpPr>
        <p:spPr bwMode="auto">
          <a:xfrm>
            <a:off x="179512" y="2564904"/>
            <a:ext cx="25202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22EE67D-C736-4D17-9864-D9C8686645D0}"/>
              </a:ext>
            </a:extLst>
          </p:cNvPr>
          <p:cNvCxnSpPr/>
          <p:nvPr/>
        </p:nvCxnSpPr>
        <p:spPr bwMode="auto">
          <a:xfrm>
            <a:off x="3311860" y="2575294"/>
            <a:ext cx="25202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0279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592E9CD-9BBC-4804-A5DE-07154FDCF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3" y="1889068"/>
            <a:ext cx="4315987" cy="4947178"/>
          </a:xfrm>
          <a:prstGeom prst="rect">
            <a:avLst/>
          </a:prstGeom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  <a:highlight>
                  <a:srgbClr val="C0C0C0"/>
                </a:highlight>
              </a:rPr>
              <a:t>Socket.accept()</a:t>
            </a:r>
            <a:r>
              <a:rPr lang="ko-KR" altLang="en-US" sz="3200">
                <a:solidFill>
                  <a:schemeClr val="tx1"/>
                </a:solidFill>
              </a:rPr>
              <a:t>의 시점 정리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D162B4-3D43-4225-BF5E-0F7082789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35903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교재를 통해 교안이 맞았음을 알게되었고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교안을 고도화시킬 수 있었다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680DBF0D-8036-484A-ADC9-06ED15DF8E40}"/>
              </a:ext>
            </a:extLst>
          </p:cNvPr>
          <p:cNvSpPr/>
          <p:nvPr/>
        </p:nvSpPr>
        <p:spPr bwMode="auto">
          <a:xfrm>
            <a:off x="94435" y="4344361"/>
            <a:ext cx="4536504" cy="1532911"/>
          </a:xfrm>
          <a:prstGeom prst="frame">
            <a:avLst>
              <a:gd name="adj1" fmla="val 4822"/>
            </a:avLst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BAA3F0-B195-46D1-9038-25CEEBDEE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574" y="2731303"/>
            <a:ext cx="4091298" cy="3030346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967AB7B-7458-4B35-98C0-96D095A62CFC}"/>
              </a:ext>
            </a:extLst>
          </p:cNvPr>
          <p:cNvCxnSpPr/>
          <p:nvPr/>
        </p:nvCxnSpPr>
        <p:spPr bwMode="auto">
          <a:xfrm>
            <a:off x="4932040" y="3861048"/>
            <a:ext cx="100811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D128CA1-5BA6-4EAC-AC02-689EC8A2FFC2}"/>
              </a:ext>
            </a:extLst>
          </p:cNvPr>
          <p:cNvCxnSpPr/>
          <p:nvPr/>
        </p:nvCxnSpPr>
        <p:spPr bwMode="auto">
          <a:xfrm>
            <a:off x="4932040" y="4149080"/>
            <a:ext cx="20882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6CE5406-25AC-4409-BF79-85062705AEE6}"/>
              </a:ext>
            </a:extLst>
          </p:cNvPr>
          <p:cNvCxnSpPr/>
          <p:nvPr/>
        </p:nvCxnSpPr>
        <p:spPr bwMode="auto">
          <a:xfrm>
            <a:off x="5004048" y="5765449"/>
            <a:ext cx="20882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7084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같은 포트 번호</a:t>
            </a:r>
            <a:r>
              <a:rPr lang="en-US" altLang="ko-KR" sz="3200" b="1">
                <a:solidFill>
                  <a:schemeClr val="tx1"/>
                </a:solidFill>
              </a:rPr>
              <a:t>, </a:t>
            </a:r>
            <a:br>
              <a:rPr lang="en-US" altLang="ko-KR" sz="3200" b="1">
                <a:solidFill>
                  <a:schemeClr val="tx1"/>
                </a:solidFill>
              </a:rPr>
            </a:br>
            <a:r>
              <a:rPr lang="ko-KR" altLang="en-US" sz="3200" b="1">
                <a:solidFill>
                  <a:schemeClr val="tx1"/>
                </a:solidFill>
              </a:rPr>
              <a:t>여러 개 소켓의 의미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0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서버 애플리케이션의 구조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D162B4-3D43-4225-BF5E-0F7082789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35903"/>
            <a:ext cx="35022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클라이언트들의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접속을 담당하는 소켓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4C36B-C5DA-4382-830A-9AB2F080F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07" y="2348608"/>
            <a:ext cx="750952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accept()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접속을 기다리는 소켓을 복제하여 각 클라이언트의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통신을 담당하는 소켓들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나눠진다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EDC7BF-9DAB-40B6-A97D-6E1AA39B0A0A}"/>
              </a:ext>
            </a:extLst>
          </p:cNvPr>
          <p:cNvSpPr/>
          <p:nvPr/>
        </p:nvSpPr>
        <p:spPr bwMode="auto">
          <a:xfrm>
            <a:off x="6247420" y="4018421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통신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ABD5B8-4463-46B6-AE3A-114922C96CDB}"/>
              </a:ext>
            </a:extLst>
          </p:cNvPr>
          <p:cNvSpPr/>
          <p:nvPr/>
        </p:nvSpPr>
        <p:spPr bwMode="auto">
          <a:xfrm>
            <a:off x="4067944" y="4005064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접속</a:t>
            </a:r>
            <a:endParaRPr lang="en-US" altLang="ko-KR" sz="1400"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소켓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02C592-D504-4180-B6FB-4EAFB931B16A}"/>
              </a:ext>
            </a:extLst>
          </p:cNvPr>
          <p:cNvSpPr/>
          <p:nvPr/>
        </p:nvSpPr>
        <p:spPr bwMode="auto">
          <a:xfrm>
            <a:off x="6399820" y="4170821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통신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857B3A-1BB9-4E6E-817F-A83C4C95D0E3}"/>
              </a:ext>
            </a:extLst>
          </p:cNvPr>
          <p:cNvSpPr/>
          <p:nvPr/>
        </p:nvSpPr>
        <p:spPr bwMode="auto">
          <a:xfrm>
            <a:off x="6552220" y="4323221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통신</a:t>
            </a:r>
            <a:endParaRPr lang="en-US" altLang="ko-KR" sz="1400"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소켓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D412F4-C4D4-44A8-AC10-6C53E69E926C}"/>
              </a:ext>
            </a:extLst>
          </p:cNvPr>
          <p:cNvSpPr/>
          <p:nvPr/>
        </p:nvSpPr>
        <p:spPr bwMode="auto">
          <a:xfrm>
            <a:off x="1511660" y="4018421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소켓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96B550-0039-470E-A951-0D986BB8590A}"/>
              </a:ext>
            </a:extLst>
          </p:cNvPr>
          <p:cNvSpPr/>
          <p:nvPr/>
        </p:nvSpPr>
        <p:spPr bwMode="auto">
          <a:xfrm>
            <a:off x="1664060" y="4170821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소켓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BD5FA4-A7AB-4E3C-8B2A-EC366F88F02D}"/>
              </a:ext>
            </a:extLst>
          </p:cNvPr>
          <p:cNvSpPr/>
          <p:nvPr/>
        </p:nvSpPr>
        <p:spPr bwMode="auto">
          <a:xfrm>
            <a:off x="1816460" y="4323221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소켓</a:t>
            </a:r>
          </a:p>
        </p:txBody>
      </p:sp>
    </p:spTree>
    <p:extLst>
      <p:ext uri="{BB962C8B-B14F-4D97-AF65-F5344CB8AC3E}">
        <p14:creationId xmlns:p14="http://schemas.microsoft.com/office/powerpoint/2010/main" val="354615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같은 포트 번호</a:t>
            </a:r>
            <a:r>
              <a:rPr lang="en-US" altLang="ko-KR" sz="3200">
                <a:solidFill>
                  <a:schemeClr val="tx1"/>
                </a:solidFill>
              </a:rPr>
              <a:t>, </a:t>
            </a:r>
            <a:r>
              <a:rPr lang="ko-KR" altLang="en-US" sz="3200">
                <a:solidFill>
                  <a:schemeClr val="tx1"/>
                </a:solidFill>
              </a:rPr>
              <a:t>여러 개 소켓의 의미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55FBB6D9-94D9-4B14-82C0-E2E78AFAE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51" y="5311097"/>
            <a:ext cx="5468113" cy="10097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CDACFF-084A-4185-9EBD-77E9A292B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4867395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별 다른 소켓을 부여하는 기준이다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F750D9D-55D6-4305-83D6-97B0B6DD8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1715"/>
            <a:ext cx="9144000" cy="343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1229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10466</TotalTime>
  <Words>241</Words>
  <Application>Microsoft Office PowerPoint</Application>
  <PresentationFormat>화면 슬라이드 쇼(4:3)</PresentationFormat>
  <Paragraphs>78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-apple-system</vt:lpstr>
      <vt:lpstr>Arial Unicode MS</vt:lpstr>
      <vt:lpstr>맑은 고딕</vt:lpstr>
      <vt:lpstr>Arial</vt:lpstr>
      <vt:lpstr>Calibri</vt:lpstr>
      <vt:lpstr>Diseño predeterminado</vt:lpstr>
      <vt:lpstr>웹 서버</vt:lpstr>
      <vt:lpstr>목차</vt:lpstr>
      <vt:lpstr>PowerPoint 프레젠테이션</vt:lpstr>
      <vt:lpstr>Socket.accept()의 시점 정리</vt:lpstr>
      <vt:lpstr>Socket.accept()의 시점 정리</vt:lpstr>
      <vt:lpstr>Socket.accept()의 시점 정리</vt:lpstr>
      <vt:lpstr>PowerPoint 프레젠테이션</vt:lpstr>
      <vt:lpstr>서버 애플리케이션의 구조</vt:lpstr>
      <vt:lpstr>같은 포트 번호, 여러 개 소켓의 의미</vt:lpstr>
      <vt:lpstr>여러 개 소켓 처리 방식</vt:lpstr>
      <vt:lpstr>비동기 방식</vt:lpstr>
      <vt:lpstr>PowerPoint 프레젠테이션</vt:lpstr>
      <vt:lpstr>HTTP 버전별 특징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944</cp:revision>
  <dcterms:created xsi:type="dcterms:W3CDTF">2010-05-23T14:28:12Z</dcterms:created>
  <dcterms:modified xsi:type="dcterms:W3CDTF">2022-04-16T10:17:10Z</dcterms:modified>
</cp:coreProperties>
</file>