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73" r:id="rId3"/>
    <p:sldId id="259" r:id="rId4"/>
    <p:sldId id="374" r:id="rId5"/>
    <p:sldId id="397" r:id="rId6"/>
    <p:sldId id="398" r:id="rId7"/>
    <p:sldId id="399" r:id="rId8"/>
    <p:sldId id="400" r:id="rId9"/>
    <p:sldId id="394" r:id="rId10"/>
    <p:sldId id="393" r:id="rId11"/>
    <p:sldId id="401" r:id="rId12"/>
    <p:sldId id="395" r:id="rId13"/>
    <p:sldId id="389" r:id="rId14"/>
    <p:sldId id="273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6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DB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D4458EE-F986-2140-A416-762D35121197}"/>
              </a:ext>
            </a:extLst>
          </p:cNvPr>
          <p:cNvSpPr txBox="1"/>
          <p:nvPr/>
        </p:nvSpPr>
        <p:spPr>
          <a:xfrm>
            <a:off x="1707340" y="826554"/>
            <a:ext cx="9302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프로세스가 자신이 수신 버퍼로부터 읽은 데이터 스트림이 손상되지 않아야 한다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6F7DF-4CFD-BB41-9C07-864E10C8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8" y="2294265"/>
            <a:ext cx="11439363" cy="34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27494E-BB6C-9945-B00B-FCD2C9C78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715"/>
            <a:ext cx="12192000" cy="61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5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196ACCED-B823-2D46-AB68-64100BBA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979" y="4344091"/>
            <a:ext cx="1575385" cy="1575385"/>
          </a:xfrm>
          <a:prstGeom prst="rect">
            <a:avLst/>
          </a:prstGeom>
        </p:spPr>
      </p:pic>
      <p:pic>
        <p:nvPicPr>
          <p:cNvPr id="7" name="그래픽 6" descr="데이터베이스 단색으로 채워진">
            <a:extLst>
              <a:ext uri="{FF2B5EF4-FFF2-40B4-BE49-F238E27FC236}">
                <a16:creationId xmlns:a16="http://schemas.microsoft.com/office/drawing/2014/main" id="{E74383D5-5ED1-5D46-BF38-9A9D0D362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4126" y="375105"/>
            <a:ext cx="2970362" cy="2970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D9A38-2514-B14A-870D-76ECBC8704F2}"/>
              </a:ext>
            </a:extLst>
          </p:cNvPr>
          <p:cNvSpPr txBox="1"/>
          <p:nvPr/>
        </p:nvSpPr>
        <p:spPr>
          <a:xfrm>
            <a:off x="4818067" y="3189157"/>
            <a:ext cx="19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데이터베이스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4D392-E0A4-AF42-A98C-39A62DB90657}"/>
              </a:ext>
            </a:extLst>
          </p:cNvPr>
          <p:cNvSpPr txBox="1"/>
          <p:nvPr/>
        </p:nvSpPr>
        <p:spPr>
          <a:xfrm>
            <a:off x="655979" y="375105"/>
            <a:ext cx="46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인덱스로 고속 액세스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8F096B-F97E-D54E-B057-9B5649B0A060}"/>
              </a:ext>
            </a:extLst>
          </p:cNvPr>
          <p:cNvSpPr/>
          <p:nvPr/>
        </p:nvSpPr>
        <p:spPr>
          <a:xfrm>
            <a:off x="655979" y="4082224"/>
            <a:ext cx="10572853" cy="2099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BF03DDE9-B240-D94E-BFDB-363594C0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875" y="4376441"/>
            <a:ext cx="1575385" cy="1575385"/>
          </a:xfrm>
          <a:prstGeom prst="rect">
            <a:avLst/>
          </a:prstGeom>
        </p:spPr>
      </p:pic>
      <p:pic>
        <p:nvPicPr>
          <p:cNvPr id="13" name="그래픽 12" descr="문서 단색으로 채워진">
            <a:extLst>
              <a:ext uri="{FF2B5EF4-FFF2-40B4-BE49-F238E27FC236}">
                <a16:creationId xmlns:a16="http://schemas.microsoft.com/office/drawing/2014/main" id="{C06551E3-218C-6841-B6E2-A7642895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4126" y="4376441"/>
            <a:ext cx="1575385" cy="1575385"/>
          </a:xfrm>
          <a:prstGeom prst="rect">
            <a:avLst/>
          </a:prstGeom>
        </p:spPr>
      </p:pic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D75B9AB4-0893-9243-94A3-532BFBBC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6399" y="4376441"/>
            <a:ext cx="1575385" cy="1575385"/>
          </a:xfrm>
          <a:prstGeom prst="rect">
            <a:avLst/>
          </a:prstGeom>
        </p:spPr>
      </p:pic>
      <p:pic>
        <p:nvPicPr>
          <p:cNvPr id="15" name="그래픽 14" descr="문서 단색으로 채워진">
            <a:extLst>
              <a:ext uri="{FF2B5EF4-FFF2-40B4-BE49-F238E27FC236}">
                <a16:creationId xmlns:a16="http://schemas.microsoft.com/office/drawing/2014/main" id="{33EB25EE-1382-7744-AA96-878041E6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628" y="4344090"/>
            <a:ext cx="1575385" cy="1575385"/>
          </a:xfrm>
          <a:prstGeom prst="rect">
            <a:avLst/>
          </a:prstGeom>
        </p:spPr>
      </p:pic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B531A45D-F4C3-014A-B278-F9F01B04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295" y="4376441"/>
            <a:ext cx="1575385" cy="157538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ED30334-BC51-0B42-94BC-1CDE037B54D8}"/>
              </a:ext>
            </a:extLst>
          </p:cNvPr>
          <p:cNvSpPr/>
          <p:nvPr/>
        </p:nvSpPr>
        <p:spPr>
          <a:xfrm>
            <a:off x="7437120" y="4213156"/>
            <a:ext cx="2040175" cy="18372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682A4-2409-3740-9DBF-BEF54D40E271}"/>
              </a:ext>
            </a:extLst>
          </p:cNvPr>
          <p:cNvSpPr/>
          <p:nvPr/>
        </p:nvSpPr>
        <p:spPr>
          <a:xfrm>
            <a:off x="655979" y="4082224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A0C1F-3850-A641-9CA3-D2BBE6084C9B}"/>
              </a:ext>
            </a:extLst>
          </p:cNvPr>
          <p:cNvSpPr/>
          <p:nvPr/>
        </p:nvSpPr>
        <p:spPr>
          <a:xfrm>
            <a:off x="2382195" y="4082221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ED1379-38D0-594F-93D0-DAB5E1FA0A33}"/>
              </a:ext>
            </a:extLst>
          </p:cNvPr>
          <p:cNvSpPr/>
          <p:nvPr/>
        </p:nvSpPr>
        <p:spPr>
          <a:xfrm>
            <a:off x="4103656" y="4082221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A4A7EB-3A49-014B-8B95-D7D7D9141DB9}"/>
              </a:ext>
            </a:extLst>
          </p:cNvPr>
          <p:cNvSpPr/>
          <p:nvPr/>
        </p:nvSpPr>
        <p:spPr>
          <a:xfrm>
            <a:off x="5834383" y="4084783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6A81EF-A21D-A343-B0CB-2AE77BAA847A}"/>
              </a:ext>
            </a:extLst>
          </p:cNvPr>
          <p:cNvSpPr/>
          <p:nvPr/>
        </p:nvSpPr>
        <p:spPr>
          <a:xfrm>
            <a:off x="7561271" y="4079665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99EF95-DB12-274A-83E4-1105C208101B}"/>
              </a:ext>
            </a:extLst>
          </p:cNvPr>
          <p:cNvSpPr/>
          <p:nvPr/>
        </p:nvSpPr>
        <p:spPr>
          <a:xfrm>
            <a:off x="7437120" y="1109472"/>
            <a:ext cx="1060704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키 값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5740C5-BDC1-234D-9B93-E20D23440CFD}"/>
              </a:ext>
            </a:extLst>
          </p:cNvPr>
          <p:cNvSpPr/>
          <p:nvPr/>
        </p:nvSpPr>
        <p:spPr>
          <a:xfrm>
            <a:off x="8497823" y="1109472"/>
            <a:ext cx="1721461" cy="341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데이터의 위치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8EE5F2-F45B-B34A-B506-58B5E9C3352B}"/>
              </a:ext>
            </a:extLst>
          </p:cNvPr>
          <p:cNvCxnSpPr/>
          <p:nvPr/>
        </p:nvCxnSpPr>
        <p:spPr>
          <a:xfrm>
            <a:off x="8656320" y="1450848"/>
            <a:ext cx="0" cy="2762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4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D4458EE-F986-2140-A416-762D35121197}"/>
              </a:ext>
            </a:extLst>
          </p:cNvPr>
          <p:cNvSpPr txBox="1"/>
          <p:nvPr/>
        </p:nvSpPr>
        <p:spPr>
          <a:xfrm>
            <a:off x="1707340" y="826554"/>
            <a:ext cx="9302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프로세스가 자신이 수신 버퍼로부터 읽은 데이터 스트림의 순서가 유지되어야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68E030-574B-274A-8C93-9C5CA58E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047750"/>
            <a:ext cx="9169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6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F5BB1A-0793-284B-A256-28EA99E8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3" y="124206"/>
            <a:ext cx="9835741" cy="275463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48AC191-6F0B-9A41-A3EB-599CDCABA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232" y="2924302"/>
            <a:ext cx="6299200" cy="15748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CAFCB03-4A1D-2A40-9149-3E3124EEF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808" y="4745736"/>
            <a:ext cx="9258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9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320040"/>
            <a:ext cx="9144000" cy="149324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592" y="2601119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" altLang="ko-Kore-KR" dirty="0"/>
              <a:t>DB</a:t>
            </a:r>
            <a:r>
              <a:rPr lang="ko-KR" altLang="en-US" dirty="0"/>
              <a:t>가 없으면 무엇이 곤란 한가</a:t>
            </a: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인덱스로 고속 액세스</a:t>
            </a:r>
          </a:p>
        </p:txBody>
      </p:sp>
    </p:spTree>
    <p:extLst>
      <p:ext uri="{BB962C8B-B14F-4D97-AF65-F5344CB8AC3E}">
        <p14:creationId xmlns:p14="http://schemas.microsoft.com/office/powerpoint/2010/main" val="22276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196ACCED-B823-2D46-AB68-64100BBA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980" y="1539814"/>
            <a:ext cx="2186797" cy="2186797"/>
          </a:xfrm>
          <a:prstGeom prst="rect">
            <a:avLst/>
          </a:prstGeom>
        </p:spPr>
      </p:pic>
      <p:pic>
        <p:nvPicPr>
          <p:cNvPr id="7" name="그래픽 6" descr="데이터베이스 단색으로 채워진">
            <a:extLst>
              <a:ext uri="{FF2B5EF4-FFF2-40B4-BE49-F238E27FC236}">
                <a16:creationId xmlns:a16="http://schemas.microsoft.com/office/drawing/2014/main" id="{E74383D5-5ED1-5D46-BF38-9A9D0D362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510" y="1539814"/>
            <a:ext cx="2970362" cy="297036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EA1CAF-2B8D-1B4F-84F1-9505782E841F}"/>
              </a:ext>
            </a:extLst>
          </p:cNvPr>
          <p:cNvCxnSpPr>
            <a:stCxn id="4" idx="3"/>
          </p:cNvCxnSpPr>
          <p:nvPr/>
        </p:nvCxnSpPr>
        <p:spPr>
          <a:xfrm flipV="1">
            <a:off x="4357777" y="2633212"/>
            <a:ext cx="29387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09FD3-0DA8-B94C-A394-77B6E46227AC}"/>
              </a:ext>
            </a:extLst>
          </p:cNvPr>
          <p:cNvSpPr txBox="1"/>
          <p:nvPr/>
        </p:nvSpPr>
        <p:spPr>
          <a:xfrm>
            <a:off x="2677436" y="3897558"/>
            <a:ext cx="117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D9A38-2514-B14A-870D-76ECBC8704F2}"/>
              </a:ext>
            </a:extLst>
          </p:cNvPr>
          <p:cNvSpPr txBox="1"/>
          <p:nvPr/>
        </p:nvSpPr>
        <p:spPr>
          <a:xfrm>
            <a:off x="7971179" y="4510176"/>
            <a:ext cx="19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데이터베이스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F1409-9242-994D-8B0D-F74A17A82041}"/>
              </a:ext>
            </a:extLst>
          </p:cNvPr>
          <p:cNvSpPr txBox="1"/>
          <p:nvPr/>
        </p:nvSpPr>
        <p:spPr>
          <a:xfrm>
            <a:off x="655979" y="375105"/>
            <a:ext cx="46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lang="en" altLang="ko-Kore-KR" dirty="0"/>
              <a:t>DB</a:t>
            </a:r>
            <a:r>
              <a:rPr lang="ko-KR" altLang="en-US" dirty="0"/>
              <a:t>가 없으면 무엇이 곤란 한가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EE0E45D-B99D-2144-B00C-8FC7C97A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12" y="12940"/>
            <a:ext cx="697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196ACCED-B823-2D46-AB68-64100BBA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980" y="1539814"/>
            <a:ext cx="2186797" cy="2186797"/>
          </a:xfrm>
          <a:prstGeom prst="rect">
            <a:avLst/>
          </a:prstGeom>
        </p:spPr>
      </p:pic>
      <p:pic>
        <p:nvPicPr>
          <p:cNvPr id="7" name="그래픽 6" descr="데이터베이스 단색으로 채워진">
            <a:extLst>
              <a:ext uri="{FF2B5EF4-FFF2-40B4-BE49-F238E27FC236}">
                <a16:creationId xmlns:a16="http://schemas.microsoft.com/office/drawing/2014/main" id="{E74383D5-5ED1-5D46-BF38-9A9D0D362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510" y="1539814"/>
            <a:ext cx="2970362" cy="297036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EA1CAF-2B8D-1B4F-84F1-9505782E841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357777" y="2743200"/>
            <a:ext cx="2938733" cy="28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09FD3-0DA8-B94C-A394-77B6E46227AC}"/>
              </a:ext>
            </a:extLst>
          </p:cNvPr>
          <p:cNvSpPr txBox="1"/>
          <p:nvPr/>
        </p:nvSpPr>
        <p:spPr>
          <a:xfrm>
            <a:off x="2677436" y="3897558"/>
            <a:ext cx="117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D9A38-2514-B14A-870D-76ECBC8704F2}"/>
              </a:ext>
            </a:extLst>
          </p:cNvPr>
          <p:cNvSpPr txBox="1"/>
          <p:nvPr/>
        </p:nvSpPr>
        <p:spPr>
          <a:xfrm>
            <a:off x="7971179" y="4510176"/>
            <a:ext cx="19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데이터베이스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4D392-E0A4-AF42-A98C-39A62DB90657}"/>
              </a:ext>
            </a:extLst>
          </p:cNvPr>
          <p:cNvSpPr txBox="1"/>
          <p:nvPr/>
        </p:nvSpPr>
        <p:spPr>
          <a:xfrm>
            <a:off x="655979" y="375105"/>
            <a:ext cx="46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인덱스로 고속 액세스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492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196ACCED-B823-2D46-AB68-64100BBA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979" y="4344091"/>
            <a:ext cx="1575385" cy="1575385"/>
          </a:xfrm>
          <a:prstGeom prst="rect">
            <a:avLst/>
          </a:prstGeom>
        </p:spPr>
      </p:pic>
      <p:pic>
        <p:nvPicPr>
          <p:cNvPr id="7" name="그래픽 6" descr="데이터베이스 단색으로 채워진">
            <a:extLst>
              <a:ext uri="{FF2B5EF4-FFF2-40B4-BE49-F238E27FC236}">
                <a16:creationId xmlns:a16="http://schemas.microsoft.com/office/drawing/2014/main" id="{E74383D5-5ED1-5D46-BF38-9A9D0D362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4126" y="375105"/>
            <a:ext cx="2970362" cy="2970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D9A38-2514-B14A-870D-76ECBC8704F2}"/>
              </a:ext>
            </a:extLst>
          </p:cNvPr>
          <p:cNvSpPr txBox="1"/>
          <p:nvPr/>
        </p:nvSpPr>
        <p:spPr>
          <a:xfrm>
            <a:off x="4818067" y="3189157"/>
            <a:ext cx="19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데이터베이스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4D392-E0A4-AF42-A98C-39A62DB90657}"/>
              </a:ext>
            </a:extLst>
          </p:cNvPr>
          <p:cNvSpPr txBox="1"/>
          <p:nvPr/>
        </p:nvSpPr>
        <p:spPr>
          <a:xfrm>
            <a:off x="655979" y="375105"/>
            <a:ext cx="46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인덱스로 고속 액세스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8F096B-F97E-D54E-B057-9B5649B0A060}"/>
              </a:ext>
            </a:extLst>
          </p:cNvPr>
          <p:cNvSpPr/>
          <p:nvPr/>
        </p:nvSpPr>
        <p:spPr>
          <a:xfrm>
            <a:off x="655979" y="4082224"/>
            <a:ext cx="11036149" cy="2099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BF03DDE9-B240-D94E-BFDB-363594C0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875" y="4376441"/>
            <a:ext cx="1575385" cy="1575385"/>
          </a:xfrm>
          <a:prstGeom prst="rect">
            <a:avLst/>
          </a:prstGeom>
        </p:spPr>
      </p:pic>
      <p:pic>
        <p:nvPicPr>
          <p:cNvPr id="13" name="그래픽 12" descr="문서 단색으로 채워진">
            <a:extLst>
              <a:ext uri="{FF2B5EF4-FFF2-40B4-BE49-F238E27FC236}">
                <a16:creationId xmlns:a16="http://schemas.microsoft.com/office/drawing/2014/main" id="{C06551E3-218C-6841-B6E2-A7642895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4126" y="4376441"/>
            <a:ext cx="1575385" cy="1575385"/>
          </a:xfrm>
          <a:prstGeom prst="rect">
            <a:avLst/>
          </a:prstGeom>
        </p:spPr>
      </p:pic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D75B9AB4-0893-9243-94A3-532BFBBC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379617"/>
            <a:ext cx="1575385" cy="1575385"/>
          </a:xfrm>
          <a:prstGeom prst="rect">
            <a:avLst/>
          </a:prstGeom>
        </p:spPr>
      </p:pic>
      <p:pic>
        <p:nvPicPr>
          <p:cNvPr id="15" name="그래픽 14" descr="문서 단색으로 채워진">
            <a:extLst>
              <a:ext uri="{FF2B5EF4-FFF2-40B4-BE49-F238E27FC236}">
                <a16:creationId xmlns:a16="http://schemas.microsoft.com/office/drawing/2014/main" id="{33EB25EE-1382-7744-AA96-878041E6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628" y="4344090"/>
            <a:ext cx="1575385" cy="1575385"/>
          </a:xfrm>
          <a:prstGeom prst="rect">
            <a:avLst/>
          </a:prstGeom>
        </p:spPr>
      </p:pic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B531A45D-F4C3-014A-B278-F9F01B04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295" y="4376441"/>
            <a:ext cx="1575385" cy="157538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ED30334-BC51-0B42-94BC-1CDE037B54D8}"/>
              </a:ext>
            </a:extLst>
          </p:cNvPr>
          <p:cNvSpPr/>
          <p:nvPr/>
        </p:nvSpPr>
        <p:spPr>
          <a:xfrm>
            <a:off x="7437120" y="4213156"/>
            <a:ext cx="2040175" cy="18372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87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196ACCED-B823-2D46-AB68-64100BBA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979" y="4344091"/>
            <a:ext cx="1575385" cy="1575385"/>
          </a:xfrm>
          <a:prstGeom prst="rect">
            <a:avLst/>
          </a:prstGeom>
        </p:spPr>
      </p:pic>
      <p:pic>
        <p:nvPicPr>
          <p:cNvPr id="7" name="그래픽 6" descr="데이터베이스 단색으로 채워진">
            <a:extLst>
              <a:ext uri="{FF2B5EF4-FFF2-40B4-BE49-F238E27FC236}">
                <a16:creationId xmlns:a16="http://schemas.microsoft.com/office/drawing/2014/main" id="{E74383D5-5ED1-5D46-BF38-9A9D0D362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4126" y="375105"/>
            <a:ext cx="2970362" cy="2970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D9A38-2514-B14A-870D-76ECBC8704F2}"/>
              </a:ext>
            </a:extLst>
          </p:cNvPr>
          <p:cNvSpPr txBox="1"/>
          <p:nvPr/>
        </p:nvSpPr>
        <p:spPr>
          <a:xfrm>
            <a:off x="4818067" y="3189157"/>
            <a:ext cx="19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데이터베이스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4D392-E0A4-AF42-A98C-39A62DB90657}"/>
              </a:ext>
            </a:extLst>
          </p:cNvPr>
          <p:cNvSpPr txBox="1"/>
          <p:nvPr/>
        </p:nvSpPr>
        <p:spPr>
          <a:xfrm>
            <a:off x="655979" y="375105"/>
            <a:ext cx="46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인덱스로 고속 액세스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8F096B-F97E-D54E-B057-9B5649B0A060}"/>
              </a:ext>
            </a:extLst>
          </p:cNvPr>
          <p:cNvSpPr/>
          <p:nvPr/>
        </p:nvSpPr>
        <p:spPr>
          <a:xfrm>
            <a:off x="655979" y="4082224"/>
            <a:ext cx="10572853" cy="2099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BF03DDE9-B240-D94E-BFDB-363594C0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875" y="4376441"/>
            <a:ext cx="1575385" cy="1575385"/>
          </a:xfrm>
          <a:prstGeom prst="rect">
            <a:avLst/>
          </a:prstGeom>
        </p:spPr>
      </p:pic>
      <p:pic>
        <p:nvPicPr>
          <p:cNvPr id="13" name="그래픽 12" descr="문서 단색으로 채워진">
            <a:extLst>
              <a:ext uri="{FF2B5EF4-FFF2-40B4-BE49-F238E27FC236}">
                <a16:creationId xmlns:a16="http://schemas.microsoft.com/office/drawing/2014/main" id="{C06551E3-218C-6841-B6E2-A7642895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4126" y="4376441"/>
            <a:ext cx="1575385" cy="1575385"/>
          </a:xfrm>
          <a:prstGeom prst="rect">
            <a:avLst/>
          </a:prstGeom>
        </p:spPr>
      </p:pic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D75B9AB4-0893-9243-94A3-532BFBBC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6399" y="4376441"/>
            <a:ext cx="1575385" cy="1575385"/>
          </a:xfrm>
          <a:prstGeom prst="rect">
            <a:avLst/>
          </a:prstGeom>
        </p:spPr>
      </p:pic>
      <p:pic>
        <p:nvPicPr>
          <p:cNvPr id="15" name="그래픽 14" descr="문서 단색으로 채워진">
            <a:extLst>
              <a:ext uri="{FF2B5EF4-FFF2-40B4-BE49-F238E27FC236}">
                <a16:creationId xmlns:a16="http://schemas.microsoft.com/office/drawing/2014/main" id="{33EB25EE-1382-7744-AA96-878041E6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628" y="4344090"/>
            <a:ext cx="1575385" cy="1575385"/>
          </a:xfrm>
          <a:prstGeom prst="rect">
            <a:avLst/>
          </a:prstGeom>
        </p:spPr>
      </p:pic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B531A45D-F4C3-014A-B278-F9F01B04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295" y="4376441"/>
            <a:ext cx="1575385" cy="157538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ED30334-BC51-0B42-94BC-1CDE037B54D8}"/>
              </a:ext>
            </a:extLst>
          </p:cNvPr>
          <p:cNvSpPr/>
          <p:nvPr/>
        </p:nvSpPr>
        <p:spPr>
          <a:xfrm>
            <a:off x="7437120" y="4213156"/>
            <a:ext cx="2040175" cy="18372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682A4-2409-3740-9DBF-BEF54D40E271}"/>
              </a:ext>
            </a:extLst>
          </p:cNvPr>
          <p:cNvSpPr/>
          <p:nvPr/>
        </p:nvSpPr>
        <p:spPr>
          <a:xfrm>
            <a:off x="655979" y="4082224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A0C1F-3850-A641-9CA3-D2BBE6084C9B}"/>
              </a:ext>
            </a:extLst>
          </p:cNvPr>
          <p:cNvSpPr/>
          <p:nvPr/>
        </p:nvSpPr>
        <p:spPr>
          <a:xfrm>
            <a:off x="2382195" y="4082221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ED1379-38D0-594F-93D0-DAB5E1FA0A33}"/>
              </a:ext>
            </a:extLst>
          </p:cNvPr>
          <p:cNvSpPr/>
          <p:nvPr/>
        </p:nvSpPr>
        <p:spPr>
          <a:xfrm>
            <a:off x="4103656" y="4082221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A4A7EB-3A49-014B-8B95-D7D7D9141DB9}"/>
              </a:ext>
            </a:extLst>
          </p:cNvPr>
          <p:cNvSpPr/>
          <p:nvPr/>
        </p:nvSpPr>
        <p:spPr>
          <a:xfrm>
            <a:off x="5834383" y="4084783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6A81EF-A21D-A343-B0CB-2AE77BAA847A}"/>
              </a:ext>
            </a:extLst>
          </p:cNvPr>
          <p:cNvSpPr/>
          <p:nvPr/>
        </p:nvSpPr>
        <p:spPr>
          <a:xfrm>
            <a:off x="7561271" y="4079665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C690FA-EFDE-574F-8B35-103B24B443EA}"/>
              </a:ext>
            </a:extLst>
          </p:cNvPr>
          <p:cNvSpPr/>
          <p:nvPr/>
        </p:nvSpPr>
        <p:spPr>
          <a:xfrm>
            <a:off x="914400" y="6327648"/>
            <a:ext cx="1231392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 </a:t>
            </a:r>
            <a:r>
              <a:rPr kumimoji="1" lang="en-US" altLang="ko-KR" dirty="0"/>
              <a:t>byte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4E25DE-E6E0-FB4A-BBD7-FF9EABCAB8A5}"/>
              </a:ext>
            </a:extLst>
          </p:cNvPr>
          <p:cNvSpPr/>
          <p:nvPr/>
        </p:nvSpPr>
        <p:spPr>
          <a:xfrm>
            <a:off x="2578461" y="6345412"/>
            <a:ext cx="1231392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 </a:t>
            </a:r>
            <a:r>
              <a:rPr kumimoji="1" lang="en-US" altLang="ko-KR" dirty="0"/>
              <a:t>byte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C2EE5C-34D6-AF4D-A2D5-E6651E5F099E}"/>
              </a:ext>
            </a:extLst>
          </p:cNvPr>
          <p:cNvSpPr/>
          <p:nvPr/>
        </p:nvSpPr>
        <p:spPr>
          <a:xfrm>
            <a:off x="4348690" y="6359639"/>
            <a:ext cx="1231392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 </a:t>
            </a:r>
            <a:r>
              <a:rPr kumimoji="1" lang="en-US" altLang="ko-KR" dirty="0"/>
              <a:t>byte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447A18-DA56-1A40-9794-205AC1B80462}"/>
              </a:ext>
            </a:extLst>
          </p:cNvPr>
          <p:cNvSpPr/>
          <p:nvPr/>
        </p:nvSpPr>
        <p:spPr>
          <a:xfrm>
            <a:off x="6036399" y="6388087"/>
            <a:ext cx="1231392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 </a:t>
            </a:r>
            <a:r>
              <a:rPr kumimoji="1" lang="en-US" altLang="ko-KR" dirty="0"/>
              <a:t>byte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F64A5E-192D-5546-9301-7723CCF002C9}"/>
              </a:ext>
            </a:extLst>
          </p:cNvPr>
          <p:cNvSpPr/>
          <p:nvPr/>
        </p:nvSpPr>
        <p:spPr>
          <a:xfrm>
            <a:off x="7806305" y="6381467"/>
            <a:ext cx="1231392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 </a:t>
            </a:r>
            <a:r>
              <a:rPr kumimoji="1" lang="en-US" altLang="ko-KR" dirty="0"/>
              <a:t>byte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A8DD9E-272D-7A45-B0B0-7A4A30D3A0A6}"/>
              </a:ext>
            </a:extLst>
          </p:cNvPr>
          <p:cNvSpPr/>
          <p:nvPr/>
        </p:nvSpPr>
        <p:spPr>
          <a:xfrm>
            <a:off x="9649291" y="6376882"/>
            <a:ext cx="1231392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 </a:t>
            </a:r>
            <a:r>
              <a:rPr kumimoji="1" lang="en-US" altLang="ko-KR" dirty="0"/>
              <a:t>byte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1394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196ACCED-B823-2D46-AB68-64100BBA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979" y="4344091"/>
            <a:ext cx="1575385" cy="1575385"/>
          </a:xfrm>
          <a:prstGeom prst="rect">
            <a:avLst/>
          </a:prstGeom>
        </p:spPr>
      </p:pic>
      <p:pic>
        <p:nvPicPr>
          <p:cNvPr id="7" name="그래픽 6" descr="데이터베이스 단색으로 채워진">
            <a:extLst>
              <a:ext uri="{FF2B5EF4-FFF2-40B4-BE49-F238E27FC236}">
                <a16:creationId xmlns:a16="http://schemas.microsoft.com/office/drawing/2014/main" id="{E74383D5-5ED1-5D46-BF38-9A9D0D362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4126" y="375105"/>
            <a:ext cx="2970362" cy="2970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D9A38-2514-B14A-870D-76ECBC8704F2}"/>
              </a:ext>
            </a:extLst>
          </p:cNvPr>
          <p:cNvSpPr txBox="1"/>
          <p:nvPr/>
        </p:nvSpPr>
        <p:spPr>
          <a:xfrm>
            <a:off x="4818067" y="3189157"/>
            <a:ext cx="19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데이터베이스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4D392-E0A4-AF42-A98C-39A62DB90657}"/>
              </a:ext>
            </a:extLst>
          </p:cNvPr>
          <p:cNvSpPr txBox="1"/>
          <p:nvPr/>
        </p:nvSpPr>
        <p:spPr>
          <a:xfrm>
            <a:off x="655979" y="375105"/>
            <a:ext cx="46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인덱스로 고속 액세스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8F096B-F97E-D54E-B057-9B5649B0A060}"/>
              </a:ext>
            </a:extLst>
          </p:cNvPr>
          <p:cNvSpPr/>
          <p:nvPr/>
        </p:nvSpPr>
        <p:spPr>
          <a:xfrm>
            <a:off x="655979" y="4082224"/>
            <a:ext cx="10572853" cy="2099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BF03DDE9-B240-D94E-BFDB-363594C0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875" y="4376441"/>
            <a:ext cx="1575385" cy="1575385"/>
          </a:xfrm>
          <a:prstGeom prst="rect">
            <a:avLst/>
          </a:prstGeom>
        </p:spPr>
      </p:pic>
      <p:pic>
        <p:nvPicPr>
          <p:cNvPr id="13" name="그래픽 12" descr="문서 단색으로 채워진">
            <a:extLst>
              <a:ext uri="{FF2B5EF4-FFF2-40B4-BE49-F238E27FC236}">
                <a16:creationId xmlns:a16="http://schemas.microsoft.com/office/drawing/2014/main" id="{C06551E3-218C-6841-B6E2-A7642895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4126" y="4376441"/>
            <a:ext cx="1575385" cy="1575385"/>
          </a:xfrm>
          <a:prstGeom prst="rect">
            <a:avLst/>
          </a:prstGeom>
        </p:spPr>
      </p:pic>
      <p:pic>
        <p:nvPicPr>
          <p:cNvPr id="14" name="그래픽 13" descr="문서 단색으로 채워진">
            <a:extLst>
              <a:ext uri="{FF2B5EF4-FFF2-40B4-BE49-F238E27FC236}">
                <a16:creationId xmlns:a16="http://schemas.microsoft.com/office/drawing/2014/main" id="{D75B9AB4-0893-9243-94A3-532BFBBC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6399" y="4376441"/>
            <a:ext cx="1575385" cy="1575385"/>
          </a:xfrm>
          <a:prstGeom prst="rect">
            <a:avLst/>
          </a:prstGeom>
        </p:spPr>
      </p:pic>
      <p:pic>
        <p:nvPicPr>
          <p:cNvPr id="15" name="그래픽 14" descr="문서 단색으로 채워진">
            <a:extLst>
              <a:ext uri="{FF2B5EF4-FFF2-40B4-BE49-F238E27FC236}">
                <a16:creationId xmlns:a16="http://schemas.microsoft.com/office/drawing/2014/main" id="{33EB25EE-1382-7744-AA96-878041E6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628" y="4344090"/>
            <a:ext cx="1575385" cy="1575385"/>
          </a:xfrm>
          <a:prstGeom prst="rect">
            <a:avLst/>
          </a:prstGeom>
        </p:spPr>
      </p:pic>
      <p:pic>
        <p:nvPicPr>
          <p:cNvPr id="16" name="그래픽 15" descr="문서 단색으로 채워진">
            <a:extLst>
              <a:ext uri="{FF2B5EF4-FFF2-40B4-BE49-F238E27FC236}">
                <a16:creationId xmlns:a16="http://schemas.microsoft.com/office/drawing/2014/main" id="{B531A45D-F4C3-014A-B278-F9F01B04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295" y="4376441"/>
            <a:ext cx="1575385" cy="157538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ED30334-BC51-0B42-94BC-1CDE037B54D8}"/>
              </a:ext>
            </a:extLst>
          </p:cNvPr>
          <p:cNvSpPr/>
          <p:nvPr/>
        </p:nvSpPr>
        <p:spPr>
          <a:xfrm>
            <a:off x="7437120" y="4213156"/>
            <a:ext cx="2040175" cy="18372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682A4-2409-3740-9DBF-BEF54D40E271}"/>
              </a:ext>
            </a:extLst>
          </p:cNvPr>
          <p:cNvSpPr/>
          <p:nvPr/>
        </p:nvSpPr>
        <p:spPr>
          <a:xfrm>
            <a:off x="655979" y="4082224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A0C1F-3850-A641-9CA3-D2BBE6084C9B}"/>
              </a:ext>
            </a:extLst>
          </p:cNvPr>
          <p:cNvSpPr/>
          <p:nvPr/>
        </p:nvSpPr>
        <p:spPr>
          <a:xfrm>
            <a:off x="2382195" y="4082221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ED1379-38D0-594F-93D0-DAB5E1FA0A33}"/>
              </a:ext>
            </a:extLst>
          </p:cNvPr>
          <p:cNvSpPr/>
          <p:nvPr/>
        </p:nvSpPr>
        <p:spPr>
          <a:xfrm>
            <a:off x="4103656" y="4082221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A4A7EB-3A49-014B-8B95-D7D7D9141DB9}"/>
              </a:ext>
            </a:extLst>
          </p:cNvPr>
          <p:cNvSpPr/>
          <p:nvPr/>
        </p:nvSpPr>
        <p:spPr>
          <a:xfrm>
            <a:off x="5834383" y="4084783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6A81EF-A21D-A343-B0CB-2AE77BAA847A}"/>
              </a:ext>
            </a:extLst>
          </p:cNvPr>
          <p:cNvSpPr/>
          <p:nvPr/>
        </p:nvSpPr>
        <p:spPr>
          <a:xfrm>
            <a:off x="7561271" y="4079665"/>
            <a:ext cx="1721461" cy="2099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99EF95-DB12-274A-83E4-1105C208101B}"/>
              </a:ext>
            </a:extLst>
          </p:cNvPr>
          <p:cNvSpPr/>
          <p:nvPr/>
        </p:nvSpPr>
        <p:spPr>
          <a:xfrm>
            <a:off x="7437120" y="1109472"/>
            <a:ext cx="1060704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키 값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5740C5-BDC1-234D-9B93-E20D23440CFD}"/>
              </a:ext>
            </a:extLst>
          </p:cNvPr>
          <p:cNvSpPr/>
          <p:nvPr/>
        </p:nvSpPr>
        <p:spPr>
          <a:xfrm>
            <a:off x="8497823" y="1109472"/>
            <a:ext cx="1721461" cy="341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데이터의 위치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8EE5F2-F45B-B34A-B506-58B5E9C3352B}"/>
              </a:ext>
            </a:extLst>
          </p:cNvPr>
          <p:cNvCxnSpPr/>
          <p:nvPr/>
        </p:nvCxnSpPr>
        <p:spPr>
          <a:xfrm>
            <a:off x="8656320" y="1450848"/>
            <a:ext cx="0" cy="2762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9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0D0450-66FA-6341-8EFC-503A6E91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1001342"/>
            <a:ext cx="10684146" cy="33146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ADCDFD-D16E-024C-901E-4743D79B9B96}"/>
              </a:ext>
            </a:extLst>
          </p:cNvPr>
          <p:cNvSpPr/>
          <p:nvPr/>
        </p:nvSpPr>
        <p:spPr>
          <a:xfrm>
            <a:off x="8107680" y="4793054"/>
            <a:ext cx="1060704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키 값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D1BBCB-46BA-4540-B5EA-974DEE711516}"/>
              </a:ext>
            </a:extLst>
          </p:cNvPr>
          <p:cNvSpPr/>
          <p:nvPr/>
        </p:nvSpPr>
        <p:spPr>
          <a:xfrm>
            <a:off x="9168383" y="4793054"/>
            <a:ext cx="1721461" cy="341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데이터의 위치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7BBEBC-61C9-D649-B0F4-34C46C1A55A0}"/>
              </a:ext>
            </a:extLst>
          </p:cNvPr>
          <p:cNvCxnSpPr>
            <a:endCxn id="11" idx="0"/>
          </p:cNvCxnSpPr>
          <p:nvPr/>
        </p:nvCxnSpPr>
        <p:spPr>
          <a:xfrm flipH="1">
            <a:off x="8638032" y="3429000"/>
            <a:ext cx="908304" cy="136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125</Words>
  <Application>Microsoft Macintosh PowerPoint</Application>
  <PresentationFormat>와이드스크린</PresentationFormat>
  <Paragraphs>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DB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118</cp:revision>
  <dcterms:created xsi:type="dcterms:W3CDTF">2022-01-12T08:58:24Z</dcterms:created>
  <dcterms:modified xsi:type="dcterms:W3CDTF">2022-05-19T08:28:46Z</dcterms:modified>
</cp:coreProperties>
</file>