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404" r:id="rId3"/>
    <p:sldId id="259" r:id="rId4"/>
    <p:sldId id="374" r:id="rId5"/>
    <p:sldId id="405" r:id="rId6"/>
    <p:sldId id="407" r:id="rId7"/>
    <p:sldId id="408" r:id="rId8"/>
    <p:sldId id="409" r:id="rId9"/>
    <p:sldId id="392" r:id="rId10"/>
    <p:sldId id="273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4"/>
    <p:restoredTop sz="94650"/>
  </p:normalViewPr>
  <p:slideViewPr>
    <p:cSldViewPr snapToGrid="0" snapToObjects="1">
      <p:cViewPr varScale="1">
        <p:scale>
          <a:sx n="103" d="100"/>
          <a:sy n="103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2022. 6. 23.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스토리지 기술의 변천과 </a:t>
            </a:r>
            <a:r>
              <a:rPr lang="en" altLang="ko-Kore-KR" dirty="0"/>
              <a:t>DB</a:t>
            </a:r>
            <a:r>
              <a:rPr lang="ko-KR" altLang="en-US" dirty="0"/>
              <a:t>에 끼치는 영향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2C76F73-2BA3-4E42-8A96-4B04C556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76" y="-109634"/>
            <a:ext cx="5570248" cy="70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6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A77A5AE-D77B-6147-962D-F6D846F3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D57BE4-A993-1640-BDF8-1C34AAC35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35" y="673616"/>
            <a:ext cx="4152900" cy="588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B37D4-58F2-AB4B-91DF-7887AEA8300D}"/>
              </a:ext>
            </a:extLst>
          </p:cNvPr>
          <p:cNvSpPr txBox="1"/>
          <p:nvPr/>
        </p:nvSpPr>
        <p:spPr>
          <a:xfrm>
            <a:off x="251011" y="4889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액세스 방식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B40FE-C378-D743-9ADD-E6F32C57E3A9}"/>
              </a:ext>
            </a:extLst>
          </p:cNvPr>
          <p:cNvSpPr txBox="1"/>
          <p:nvPr/>
        </p:nvSpPr>
        <p:spPr>
          <a:xfrm>
            <a:off x="7073152" y="2254997"/>
            <a:ext cx="376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- Sequential Access</a:t>
            </a:r>
            <a:endParaRPr kumimoji="1" lang="ko-Kore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C226-74FB-AD44-A6F1-EA92554B6F7D}"/>
              </a:ext>
            </a:extLst>
          </p:cNvPr>
          <p:cNvSpPr txBox="1"/>
          <p:nvPr/>
        </p:nvSpPr>
        <p:spPr>
          <a:xfrm>
            <a:off x="7073152" y="4128620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- Random Access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92BBF-B56F-D741-9931-40E100A1400D}"/>
              </a:ext>
            </a:extLst>
          </p:cNvPr>
          <p:cNvSpPr txBox="1"/>
          <p:nvPr/>
        </p:nvSpPr>
        <p:spPr>
          <a:xfrm>
            <a:off x="7430302" y="2826374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(Full Table Scan)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4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9B40FE-C378-D743-9ADD-E6F32C57E3A9}"/>
              </a:ext>
            </a:extLst>
          </p:cNvPr>
          <p:cNvSpPr txBox="1"/>
          <p:nvPr/>
        </p:nvSpPr>
        <p:spPr>
          <a:xfrm>
            <a:off x="188257" y="304284"/>
            <a:ext cx="886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&lt;</a:t>
            </a:r>
            <a:r>
              <a:rPr kumimoji="1" lang="ko-KR" altLang="en-US" sz="3600" dirty="0"/>
              <a:t> 그렇다면 언제 랜덤 액세스가 발생할까</a:t>
            </a:r>
            <a:r>
              <a:rPr kumimoji="1" lang="en-US" altLang="ko-KR" sz="3600" dirty="0"/>
              <a:t>?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&gt;</a:t>
            </a:r>
            <a:endParaRPr kumimoji="1" lang="ko-Kore-KR" altLang="en-US" sz="3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D1FA7D4-7466-8B46-9EB1-4186962F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46" y="950615"/>
            <a:ext cx="6345144" cy="59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1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9B40FE-C378-D743-9ADD-E6F32C57E3A9}"/>
              </a:ext>
            </a:extLst>
          </p:cNvPr>
          <p:cNvSpPr txBox="1"/>
          <p:nvPr/>
        </p:nvSpPr>
        <p:spPr>
          <a:xfrm>
            <a:off x="188257" y="304284"/>
            <a:ext cx="613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&lt;</a:t>
            </a:r>
            <a:r>
              <a:rPr kumimoji="1" lang="ko-KR" altLang="en-US" sz="3600" dirty="0"/>
              <a:t> 메모리상에서의 작업 수행 </a:t>
            </a:r>
            <a:r>
              <a:rPr kumimoji="1" lang="en-US" altLang="ko-KR" sz="3600" dirty="0"/>
              <a:t>&gt;</a:t>
            </a:r>
            <a:endParaRPr kumimoji="1" lang="ko-Kore-KR" altLang="en-US" sz="3600" dirty="0"/>
          </a:p>
        </p:txBody>
      </p:sp>
      <p:pic>
        <p:nvPicPr>
          <p:cNvPr id="4" name="그림 3" descr="회로, 전자기기이(가) 표시된 사진&#10;&#10;자동 생성된 설명">
            <a:extLst>
              <a:ext uri="{FF2B5EF4-FFF2-40B4-BE49-F238E27FC236}">
                <a16:creationId xmlns:a16="http://schemas.microsoft.com/office/drawing/2014/main" id="{DABDAA62-D20B-B549-879F-9D5D928E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02" y="1286945"/>
            <a:ext cx="3416300" cy="2133600"/>
          </a:xfrm>
          <a:prstGeom prst="rect">
            <a:avLst/>
          </a:prstGeom>
        </p:spPr>
      </p:pic>
      <p:pic>
        <p:nvPicPr>
          <p:cNvPr id="8" name="그림 7" descr="하드디스크, 전자기기, 드라이브이(가) 표시된 사진&#10;&#10;자동 생성된 설명">
            <a:extLst>
              <a:ext uri="{FF2B5EF4-FFF2-40B4-BE49-F238E27FC236}">
                <a16:creationId xmlns:a16="http://schemas.microsoft.com/office/drawing/2014/main" id="{17035591-76CB-A34A-B260-86371B4E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4046808"/>
            <a:ext cx="29337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3ED6A-88AF-2F49-9300-09A72D5D9F6C}"/>
              </a:ext>
            </a:extLst>
          </p:cNvPr>
          <p:cNvSpPr txBox="1"/>
          <p:nvPr/>
        </p:nvSpPr>
        <p:spPr>
          <a:xfrm>
            <a:off x="2288454" y="34850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메모리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B327C-2500-B94C-B33B-99D25151057E}"/>
              </a:ext>
            </a:extLst>
          </p:cNvPr>
          <p:cNvSpPr txBox="1"/>
          <p:nvPr/>
        </p:nvSpPr>
        <p:spPr>
          <a:xfrm>
            <a:off x="2445549" y="607978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HDD &gt;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207887-E32B-234F-BBB8-A0BD9E85E37F}"/>
              </a:ext>
            </a:extLst>
          </p:cNvPr>
          <p:cNvCxnSpPr>
            <a:endCxn id="4" idx="3"/>
          </p:cNvCxnSpPr>
          <p:nvPr/>
        </p:nvCxnSpPr>
        <p:spPr>
          <a:xfrm flipH="1">
            <a:off x="4550602" y="2353745"/>
            <a:ext cx="3645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78E7C3-A70B-684C-92AD-0135618F59F7}"/>
              </a:ext>
            </a:extLst>
          </p:cNvPr>
          <p:cNvCxnSpPr>
            <a:cxnSpLocks/>
          </p:cNvCxnSpPr>
          <p:nvPr/>
        </p:nvCxnSpPr>
        <p:spPr>
          <a:xfrm flipH="1">
            <a:off x="4387851" y="5031070"/>
            <a:ext cx="3807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26979E-BB18-4E4B-9693-2DDCB5B74CFA}"/>
              </a:ext>
            </a:extLst>
          </p:cNvPr>
          <p:cNvSpPr txBox="1"/>
          <p:nvPr/>
        </p:nvSpPr>
        <p:spPr>
          <a:xfrm>
            <a:off x="8502987" y="2169079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 Access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C6659-C1B2-0B46-ABEB-C7977E9570CF}"/>
              </a:ext>
            </a:extLst>
          </p:cNvPr>
          <p:cNvSpPr txBox="1"/>
          <p:nvPr/>
        </p:nvSpPr>
        <p:spPr>
          <a:xfrm>
            <a:off x="8502987" y="4846392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 Access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67FA7-FBEC-6D45-8357-8B6BFD93B0D9}"/>
              </a:ext>
            </a:extLst>
          </p:cNvPr>
          <p:cNvSpPr txBox="1"/>
          <p:nvPr/>
        </p:nvSpPr>
        <p:spPr>
          <a:xfrm>
            <a:off x="6046976" y="1934877"/>
            <a:ext cx="8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Fast &gt;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C8DBB-FA2A-ED42-84D4-D43ABE289E63}"/>
              </a:ext>
            </a:extLst>
          </p:cNvPr>
          <p:cNvSpPr txBox="1"/>
          <p:nvPr/>
        </p:nvSpPr>
        <p:spPr>
          <a:xfrm>
            <a:off x="6046976" y="4557931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Slow&gt;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82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9B40FE-C378-D743-9ADD-E6F32C57E3A9}"/>
              </a:ext>
            </a:extLst>
          </p:cNvPr>
          <p:cNvSpPr txBox="1"/>
          <p:nvPr/>
        </p:nvSpPr>
        <p:spPr>
          <a:xfrm>
            <a:off x="188257" y="304284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&lt;</a:t>
            </a:r>
            <a:r>
              <a:rPr kumimoji="1" lang="ko-KR" altLang="en-US" sz="3600" dirty="0"/>
              <a:t> 캐시 사용 </a:t>
            </a:r>
            <a:r>
              <a:rPr kumimoji="1" lang="en-US" altLang="ko-KR" sz="3600" dirty="0"/>
              <a:t>&gt;</a:t>
            </a:r>
            <a:endParaRPr kumimoji="1" lang="ko-Kore-KR" altLang="en-US" sz="3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7E55B7-9B12-1C41-8361-009D81C84AD1}"/>
              </a:ext>
            </a:extLst>
          </p:cNvPr>
          <p:cNvGrpSpPr/>
          <p:nvPr/>
        </p:nvGrpSpPr>
        <p:grpSpPr>
          <a:xfrm>
            <a:off x="659933" y="1845746"/>
            <a:ext cx="2726374" cy="2048921"/>
            <a:chOff x="1134302" y="1286945"/>
            <a:chExt cx="3416300" cy="2567413"/>
          </a:xfrm>
        </p:grpSpPr>
        <p:pic>
          <p:nvPicPr>
            <p:cNvPr id="4" name="그림 3" descr="회로, 전자기기이(가) 표시된 사진&#10;&#10;자동 생성된 설명">
              <a:extLst>
                <a:ext uri="{FF2B5EF4-FFF2-40B4-BE49-F238E27FC236}">
                  <a16:creationId xmlns:a16="http://schemas.microsoft.com/office/drawing/2014/main" id="{DABDAA62-D20B-B549-879F-9D5D928E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302" y="1286945"/>
              <a:ext cx="3416300" cy="2133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A3ED6A-88AF-2F49-9300-09A72D5D9F6C}"/>
                </a:ext>
              </a:extLst>
            </p:cNvPr>
            <p:cNvSpPr txBox="1"/>
            <p:nvPr/>
          </p:nvSpPr>
          <p:spPr>
            <a:xfrm>
              <a:off x="2288454" y="34850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&lt;</a:t>
              </a:r>
              <a:r>
                <a:rPr kumimoji="1" lang="ko-Kore-KR" altLang="en-US" dirty="0"/>
                <a:t>메모리</a:t>
              </a:r>
              <a:r>
                <a:rPr kumimoji="1" lang="en-US" altLang="ko-Kore-KR" dirty="0"/>
                <a:t>&gt;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D706C2-E8E8-A544-B125-1B0247B341AB}"/>
              </a:ext>
            </a:extLst>
          </p:cNvPr>
          <p:cNvGrpSpPr/>
          <p:nvPr/>
        </p:nvGrpSpPr>
        <p:grpSpPr>
          <a:xfrm>
            <a:off x="4473504" y="1845746"/>
            <a:ext cx="2726374" cy="2048921"/>
            <a:chOff x="1134302" y="1286945"/>
            <a:chExt cx="3416300" cy="2567413"/>
          </a:xfrm>
        </p:grpSpPr>
        <p:pic>
          <p:nvPicPr>
            <p:cNvPr id="15" name="그림 14" descr="회로, 전자기기이(가) 표시된 사진&#10;&#10;자동 생성된 설명">
              <a:extLst>
                <a:ext uri="{FF2B5EF4-FFF2-40B4-BE49-F238E27FC236}">
                  <a16:creationId xmlns:a16="http://schemas.microsoft.com/office/drawing/2014/main" id="{AC6453B6-0796-5649-9F9C-2DCF22E9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302" y="1286945"/>
              <a:ext cx="3416300" cy="21336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0AA553-59C4-B44F-8181-910BC82FDF45}"/>
                </a:ext>
              </a:extLst>
            </p:cNvPr>
            <p:cNvSpPr txBox="1"/>
            <p:nvPr/>
          </p:nvSpPr>
          <p:spPr>
            <a:xfrm>
              <a:off x="2288454" y="34850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&lt;</a:t>
              </a:r>
              <a:r>
                <a:rPr kumimoji="1" lang="ko-Kore-KR" altLang="en-US" dirty="0"/>
                <a:t>메모리</a:t>
              </a:r>
              <a:r>
                <a:rPr kumimoji="1" lang="en-US" altLang="ko-Kore-KR" dirty="0"/>
                <a:t>&gt;</a:t>
              </a:r>
              <a:endParaRPr kumimoji="1" lang="ko-Kore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D18D30-C9A2-5E44-836C-AB7FCA57773D}"/>
              </a:ext>
            </a:extLst>
          </p:cNvPr>
          <p:cNvGrpSpPr/>
          <p:nvPr/>
        </p:nvGrpSpPr>
        <p:grpSpPr>
          <a:xfrm>
            <a:off x="8490039" y="1845746"/>
            <a:ext cx="2726374" cy="2048921"/>
            <a:chOff x="1134302" y="1286945"/>
            <a:chExt cx="3416300" cy="2567413"/>
          </a:xfrm>
        </p:grpSpPr>
        <p:pic>
          <p:nvPicPr>
            <p:cNvPr id="24" name="그림 23" descr="회로, 전자기기이(가) 표시된 사진&#10;&#10;자동 생성된 설명">
              <a:extLst>
                <a:ext uri="{FF2B5EF4-FFF2-40B4-BE49-F238E27FC236}">
                  <a16:creationId xmlns:a16="http://schemas.microsoft.com/office/drawing/2014/main" id="{988AF5EE-1FDB-0B48-8194-1695B5C6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302" y="1286945"/>
              <a:ext cx="3416300" cy="2133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A9BEF3-9488-B445-B9EC-EE4E07DDFD5B}"/>
                </a:ext>
              </a:extLst>
            </p:cNvPr>
            <p:cNvSpPr txBox="1"/>
            <p:nvPr/>
          </p:nvSpPr>
          <p:spPr>
            <a:xfrm>
              <a:off x="2288454" y="348502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&lt;</a:t>
              </a:r>
              <a:r>
                <a:rPr kumimoji="1" lang="ko-Kore-KR" altLang="en-US" dirty="0"/>
                <a:t>메모리</a:t>
              </a:r>
              <a:r>
                <a:rPr kumimoji="1" lang="en-US" altLang="ko-Kore-KR" dirty="0"/>
                <a:t>&gt;</a:t>
              </a:r>
              <a:endParaRPr kumimoji="1" lang="ko-Kore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BC41E95-9A14-BE4D-A3E9-BC23533CE988}"/>
              </a:ext>
            </a:extLst>
          </p:cNvPr>
          <p:cNvSpPr txBox="1"/>
          <p:nvPr/>
        </p:nvSpPr>
        <p:spPr>
          <a:xfrm>
            <a:off x="3660342" y="237393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+</a:t>
            </a:r>
            <a:endParaRPr kumimoji="1" lang="ko-Kore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E3D46-390C-314E-9C92-3105AADD54D2}"/>
              </a:ext>
            </a:extLst>
          </p:cNvPr>
          <p:cNvSpPr txBox="1"/>
          <p:nvPr/>
        </p:nvSpPr>
        <p:spPr>
          <a:xfrm>
            <a:off x="7590594" y="242800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+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794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C90EAE-ADC7-D543-AB2F-3165128192EF}"/>
              </a:ext>
            </a:extLst>
          </p:cNvPr>
          <p:cNvSpPr/>
          <p:nvPr/>
        </p:nvSpPr>
        <p:spPr>
          <a:xfrm>
            <a:off x="560792" y="1591733"/>
            <a:ext cx="4114800" cy="41463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B40FE-C378-D743-9ADD-E6F32C57E3A9}"/>
              </a:ext>
            </a:extLst>
          </p:cNvPr>
          <p:cNvSpPr txBox="1"/>
          <p:nvPr/>
        </p:nvSpPr>
        <p:spPr>
          <a:xfrm>
            <a:off x="188257" y="304284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&lt;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CPU</a:t>
            </a:r>
            <a:r>
              <a:rPr kumimoji="1" lang="ko-KR" altLang="en-US" sz="3600" dirty="0"/>
              <a:t>의 확장성 향상 </a:t>
            </a:r>
            <a:r>
              <a:rPr kumimoji="1" lang="en-US" altLang="ko-KR" sz="3600" dirty="0"/>
              <a:t>&gt;</a:t>
            </a:r>
            <a:endParaRPr kumimoji="1" lang="ko-Kore-KR" altLang="en-US" sz="3600" dirty="0"/>
          </a:p>
        </p:txBody>
      </p:sp>
      <p:pic>
        <p:nvPicPr>
          <p:cNvPr id="5" name="그래픽 4" descr="남자 윤곽선">
            <a:extLst>
              <a:ext uri="{FF2B5EF4-FFF2-40B4-BE49-F238E27FC236}">
                <a16:creationId xmlns:a16="http://schemas.microsoft.com/office/drawing/2014/main" id="{C97112B9-7369-F94C-9660-D40523849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192" y="2835411"/>
            <a:ext cx="1984530" cy="1984530"/>
          </a:xfrm>
          <a:prstGeom prst="rect">
            <a:avLst/>
          </a:prstGeom>
        </p:spPr>
      </p:pic>
      <p:pic>
        <p:nvPicPr>
          <p:cNvPr id="12" name="그래픽 11" descr="화장실 윤곽선">
            <a:extLst>
              <a:ext uri="{FF2B5EF4-FFF2-40B4-BE49-F238E27FC236}">
                <a16:creationId xmlns:a16="http://schemas.microsoft.com/office/drawing/2014/main" id="{A87BC7E9-49E3-AF44-9522-AF8BAE481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077" y="2257683"/>
            <a:ext cx="2997200" cy="299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17A5E5-B70D-3D40-B0F3-34678F0ECBCA}"/>
              </a:ext>
            </a:extLst>
          </p:cNvPr>
          <p:cNvSpPr txBox="1"/>
          <p:nvPr/>
        </p:nvSpPr>
        <p:spPr>
          <a:xfrm>
            <a:off x="1706461" y="1740042"/>
            <a:ext cx="157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Critical Section</a:t>
            </a:r>
            <a:endParaRPr kumimoji="1" lang="ko-Kore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FEC1A2-2888-3444-849F-591801DADF4D}"/>
              </a:ext>
            </a:extLst>
          </p:cNvPr>
          <p:cNvGrpSpPr/>
          <p:nvPr/>
        </p:nvGrpSpPr>
        <p:grpSpPr>
          <a:xfrm>
            <a:off x="4898671" y="2581380"/>
            <a:ext cx="2617739" cy="2423225"/>
            <a:chOff x="6476049" y="1890601"/>
            <a:chExt cx="829079" cy="947426"/>
          </a:xfrm>
        </p:grpSpPr>
        <p:pic>
          <p:nvPicPr>
            <p:cNvPr id="8" name="그래픽 7" descr="남자 윤곽선">
              <a:extLst>
                <a:ext uri="{FF2B5EF4-FFF2-40B4-BE49-F238E27FC236}">
                  <a16:creationId xmlns:a16="http://schemas.microsoft.com/office/drawing/2014/main" id="{04548A74-1B27-A64E-8A18-5413DD75A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6049" y="1890601"/>
              <a:ext cx="758425" cy="7584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C026DE-4486-A54F-9177-B2355FC7B70E}"/>
                </a:ext>
              </a:extLst>
            </p:cNvPr>
            <p:cNvSpPr txBox="1"/>
            <p:nvPr/>
          </p:nvSpPr>
          <p:spPr>
            <a:xfrm>
              <a:off x="6729570" y="2693627"/>
              <a:ext cx="575558" cy="14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Thread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ore-KR" altLang="en-US" dirty="0"/>
            </a:p>
          </p:txBody>
        </p:sp>
      </p:grpSp>
      <p:pic>
        <p:nvPicPr>
          <p:cNvPr id="19" name="그래픽 18" descr="자물쇠 단색으로 채워진">
            <a:extLst>
              <a:ext uri="{FF2B5EF4-FFF2-40B4-BE49-F238E27FC236}">
                <a16:creationId xmlns:a16="http://schemas.microsoft.com/office/drawing/2014/main" id="{614143DD-CD8D-5049-8050-1B9EDC5BA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957" y="3189810"/>
            <a:ext cx="914400" cy="9144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5F3FB93-DBE4-564E-8409-2395A0F0DCC0}"/>
              </a:ext>
            </a:extLst>
          </p:cNvPr>
          <p:cNvGrpSpPr/>
          <p:nvPr/>
        </p:nvGrpSpPr>
        <p:grpSpPr>
          <a:xfrm>
            <a:off x="6607775" y="2616063"/>
            <a:ext cx="2617739" cy="2423225"/>
            <a:chOff x="6476049" y="1890601"/>
            <a:chExt cx="829079" cy="947426"/>
          </a:xfrm>
        </p:grpSpPr>
        <p:pic>
          <p:nvPicPr>
            <p:cNvPr id="30" name="그래픽 29" descr="남자 윤곽선">
              <a:extLst>
                <a:ext uri="{FF2B5EF4-FFF2-40B4-BE49-F238E27FC236}">
                  <a16:creationId xmlns:a16="http://schemas.microsoft.com/office/drawing/2014/main" id="{005A6F3C-4562-574B-B77D-87731CB3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6049" y="1890601"/>
              <a:ext cx="758425" cy="75842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479D8B-FD97-3F48-BA4F-E2D1772ABD5C}"/>
                </a:ext>
              </a:extLst>
            </p:cNvPr>
            <p:cNvSpPr txBox="1"/>
            <p:nvPr/>
          </p:nvSpPr>
          <p:spPr>
            <a:xfrm>
              <a:off x="6729570" y="2693627"/>
              <a:ext cx="575558" cy="14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Thread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76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6E2D24-0E82-CE44-A132-3BEFDA27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320800"/>
            <a:ext cx="6870700" cy="655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6C7C0-CA55-B94C-9AAC-149EB8FA29D8}"/>
              </a:ext>
            </a:extLst>
          </p:cNvPr>
          <p:cNvSpPr txBox="1"/>
          <p:nvPr/>
        </p:nvSpPr>
        <p:spPr>
          <a:xfrm>
            <a:off x="188257" y="304284"/>
            <a:ext cx="567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&lt;</a:t>
            </a:r>
            <a:r>
              <a:rPr kumimoji="1" lang="ko-KR" altLang="en-US" sz="2800" dirty="0"/>
              <a:t> 백그라운드 처리의 분할</a:t>
            </a:r>
            <a:r>
              <a:rPr kumimoji="1" lang="en-US" altLang="ko-KR" sz="2800" dirty="0"/>
              <a:t>/</a:t>
            </a:r>
            <a:r>
              <a:rPr kumimoji="1" lang="ko-KR" altLang="en-US" sz="2800" dirty="0"/>
              <a:t>병렬화 </a:t>
            </a:r>
            <a:r>
              <a:rPr kumimoji="1" lang="en-US" altLang="ko-KR" sz="2800" dirty="0"/>
              <a:t>&gt;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621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96</Words>
  <Application>Microsoft Macintosh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스토리지 기술의 변천과 DB에 끼치는 영향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123</cp:revision>
  <dcterms:created xsi:type="dcterms:W3CDTF">2022-01-12T08:58:24Z</dcterms:created>
  <dcterms:modified xsi:type="dcterms:W3CDTF">2022-06-24T02:49:08Z</dcterms:modified>
</cp:coreProperties>
</file>