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0" r:id="rId4"/>
    <p:sldId id="258" r:id="rId5"/>
    <p:sldId id="290" r:id="rId6"/>
    <p:sldId id="291" r:id="rId7"/>
    <p:sldId id="293" r:id="rId8"/>
    <p:sldId id="292" r:id="rId9"/>
    <p:sldId id="294" r:id="rId10"/>
    <p:sldId id="302" r:id="rId11"/>
    <p:sldId id="295" r:id="rId12"/>
    <p:sldId id="303" r:id="rId13"/>
    <p:sldId id="304" r:id="rId14"/>
    <p:sldId id="301" r:id="rId1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4495D1"/>
    <a:srgbClr val="422C16"/>
    <a:srgbClr val="0C788E"/>
    <a:srgbClr val="006666"/>
    <a:srgbClr val="54381C"/>
    <a:srgbClr val="A50021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574" autoAdjust="0"/>
  </p:normalViewPr>
  <p:slideViewPr>
    <p:cSldViewPr>
      <p:cViewPr varScale="1">
        <p:scale>
          <a:sx n="132" d="100"/>
          <a:sy n="132" d="100"/>
        </p:scale>
        <p:origin x="126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com/kimyongki/yayyy/embe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프로그래밍</a:t>
            </a:r>
            <a:br>
              <a:rPr lang="en-US" altLang="ko-KR" sz="2800" b="1">
                <a:solidFill>
                  <a:srgbClr val="FFFFFF"/>
                </a:solidFill>
                <a:latin typeface="+mj-lt"/>
                <a:ea typeface="+mj-ea"/>
              </a:rPr>
            </a:b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언어 처리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인터프리터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언어</a:t>
            </a:r>
            <a:r>
              <a:rPr lang="en-US" altLang="ko-KR" sz="3200" b="1">
                <a:solidFill>
                  <a:schemeClr val="tx1"/>
                </a:solidFill>
              </a:rPr>
              <a:t>: Javascript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 </a:t>
            </a:r>
            <a:r>
              <a:rPr lang="ko-KR" altLang="en-US" sz="3200">
                <a:solidFill>
                  <a:schemeClr val="tx1"/>
                </a:solidFill>
              </a:rPr>
              <a:t>구동원리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js drive">
            <a:extLst>
              <a:ext uri="{FF2B5EF4-FFF2-40B4-BE49-F238E27FC236}">
                <a16:creationId xmlns:a16="http://schemas.microsoft.com/office/drawing/2014/main" id="{6EE4F266-8B32-4A77-AD4A-A53D838C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31"/>
            <a:ext cx="9144000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33949-0091-47BE-978E-8C7E5D8F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06" y="3557380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작성한다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Javascript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내부의 인터프리터는 가상머신이 이해할 수 있는 바이트 코드로 변환한다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가상머신은 바이트 코드를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이해할 수 있는 기계어로 변환한다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CPU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가상머신이 만들어낸 기계어를 수행한다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2C1ED-28A9-49C2-ADE2-4ABB7EE7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044" y="5275685"/>
            <a:ext cx="4626220" cy="16004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인터프리터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런타임은 인터프리터라고 생각한다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F4EB812-09F0-4280-84CB-DA9607DA9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59351"/>
              </p:ext>
            </p:extLst>
          </p:nvPr>
        </p:nvGraphicFramePr>
        <p:xfrm>
          <a:off x="4572000" y="5707147"/>
          <a:ext cx="3804603" cy="737514"/>
        </p:xfrm>
        <a:graphic>
          <a:graphicData uri="http://schemas.openxmlformats.org/drawingml/2006/table">
            <a:tbl>
              <a:tblPr/>
              <a:tblGrid>
                <a:gridCol w="3804603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엔진으로 빌드된 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런타임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v8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빌드된 노드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3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 </a:t>
            </a:r>
            <a:r>
              <a:rPr lang="ko-KR" altLang="en-US" sz="3200">
                <a:solidFill>
                  <a:schemeClr val="tx1"/>
                </a:solidFill>
              </a:rPr>
              <a:t>엔진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2A73D7-C8F4-4EB4-968D-46D84035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484313"/>
            <a:ext cx="7848872" cy="5325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8ED787-D5BB-4924-B8AF-108C61E61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373687"/>
            <a:ext cx="462622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JIT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우선 인터프리터 방식으로 실행하고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필요할 때 컴파일 하는 방법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8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추상 구문 트리</a:t>
            </a:r>
            <a:r>
              <a:rPr lang="en-US" altLang="ko-KR" sz="3200">
                <a:solidFill>
                  <a:schemeClr val="tx1"/>
                </a:solidFill>
              </a:rPr>
              <a:t>(AST)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BCCEC-CB7F-40B5-A564-3EB0C3BE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코드를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 자료 구조에 구문 분석하는 것이다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컴파일러가 프로그램 언어의 적절한 사용을 검증하기 위한 역할을 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324B0-5EBB-4EF5-A073-6307189C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340606"/>
            <a:ext cx="2954845" cy="28885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20CC5E-9D47-4320-811E-D693EC89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36" y="2223161"/>
            <a:ext cx="3888432" cy="4075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F29DC-3A60-4519-A7B9-FCDF908E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636" y="2166630"/>
            <a:ext cx="900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Parser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BDAEFD-00B6-4A89-84C0-51B5D3F26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32" y="2248811"/>
            <a:ext cx="3702961" cy="40239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1AD5A-F445-4FD9-B2F7-2BA89742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88" y="2155056"/>
            <a:ext cx="128889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Lazy Parser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4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프로토타입 기반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OOP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언어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Javascript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OOP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연결성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클래스 기반과 차이점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의미 사용 이론과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Javascript  /  Javascript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프로토타입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인터프리터 언어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: Javascript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Javascript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엔진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추상 구문 트리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프로토타입 기반 </a:t>
            </a:r>
            <a:r>
              <a:rPr lang="en-US" altLang="ko-KR" sz="3200" b="1">
                <a:solidFill>
                  <a:schemeClr val="tx1"/>
                </a:solidFill>
              </a:rPr>
              <a:t>OOP </a:t>
            </a:r>
            <a:r>
              <a:rPr lang="ko-KR" altLang="en-US" sz="3200" b="1">
                <a:solidFill>
                  <a:schemeClr val="tx1"/>
                </a:solidFill>
              </a:rPr>
              <a:t>언어</a:t>
            </a:r>
            <a:r>
              <a:rPr lang="en-US" altLang="ko-KR" sz="3200" b="1">
                <a:solidFill>
                  <a:schemeClr val="tx1"/>
                </a:solidFill>
              </a:rPr>
              <a:t>: Javascript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OOP</a:t>
            </a:r>
            <a:r>
              <a:rPr lang="ko-KR" altLang="en-US" sz="3200">
                <a:solidFill>
                  <a:schemeClr val="tx1"/>
                </a:solidFill>
              </a:rPr>
              <a:t>와 연결성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언어가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임은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가족 유사성 이론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근거하기 때문이다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B9C1F-93C6-418F-BC6C-689640EE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0" y="1899126"/>
            <a:ext cx="8089510" cy="1171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26395A-FD91-4049-9BA0-10A4CA3B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861048"/>
            <a:ext cx="79099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특징은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상속을 활용한 확장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없는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확장의 행위는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프로토타입을 복사하고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수준에서 메소드와 변수를 추가하는 방식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객체를 생성한다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64C2C-C89B-4AAF-A088-7C309879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84" y="0"/>
            <a:ext cx="7448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OOP</a:t>
            </a:r>
            <a:r>
              <a:rPr lang="ko-KR" altLang="en-US" sz="3200">
                <a:solidFill>
                  <a:schemeClr val="tx1"/>
                </a:solidFill>
              </a:rPr>
              <a:t>와 연결성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878467"/>
            <a:ext cx="462348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타조는 참새의 날수있나 속성을 상속받으면서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타조만의 속성을 가지게 되었다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상속을 활용한 확장을 볼 수 있다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9C289B-1768-4D90-8290-47EFECBC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7035"/>
            <a:ext cx="3780420" cy="33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20DA7-940D-49F7-8EA9-F9CD489D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895" y="1628800"/>
            <a:ext cx="55667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1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타조</a:t>
            </a:r>
            <a:endParaRPr lang="en-US" altLang="ko-KR" sz="1200" b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클래스 기반과 차이점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기반에는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속성에 따라 분류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2449-94BA-464F-B0B0-03040AA4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0" y="1799253"/>
            <a:ext cx="8053827" cy="738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8913A2-7444-4206-AB0E-ADFD677C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77969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프로토타입에 따른 분류 개념은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 사용 이론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근거하여 반박한다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DA06BE-21B0-4F04-B84E-568D2D6F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4" y="5196496"/>
            <a:ext cx="8028000" cy="1471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9B0722-D5AA-4FCF-BD9F-1941C19B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94" y="3525566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예술과 같이 속성의 관점에서 정의하기 어려운 부류가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의미 사용 이론과 </a:t>
            </a:r>
            <a:r>
              <a:rPr lang="en-US" altLang="ko-KR" sz="3200">
                <a:solidFill>
                  <a:schemeClr val="tx1"/>
                </a:solidFill>
              </a:rPr>
              <a:t>Javascript (1/2)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FCAB94-4A25-4BB1-9F37-29FDC0BE8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48186"/>
              </p:ext>
            </p:extLst>
          </p:nvPr>
        </p:nvGraphicFramePr>
        <p:xfrm>
          <a:off x="575556" y="1461453"/>
          <a:ext cx="8111244" cy="737514"/>
        </p:xfrm>
        <a:graphic>
          <a:graphicData uri="http://schemas.openxmlformats.org/drawingml/2006/table">
            <a:tbl>
              <a:tblPr/>
              <a:tblGrid>
                <a:gridCol w="2196244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5915000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 사용 이론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분류는 맥락에서 결정된다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적용된 부분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의미는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Execution Context(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문맥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결정된다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CA3C37-802F-487F-9FEC-AAC040E29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60" y="4075146"/>
            <a:ext cx="7992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Execution Context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특징이 아래와 같기 때문이다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BEDE67-BE3E-458C-AA9E-809343E2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0" y="4572441"/>
            <a:ext cx="8092496" cy="792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AB22A0-BA60-48AF-8B58-1175B8F0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18" y="628229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코드로 이해해보기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31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의미 사용 이론과 </a:t>
            </a:r>
            <a:r>
              <a:rPr lang="en-US" altLang="ko-KR" sz="3200">
                <a:solidFill>
                  <a:schemeClr val="tx1"/>
                </a:solidFill>
              </a:rPr>
              <a:t>Javascript (2/2)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1BCBCE-54A5-4DE0-A820-F5B5593D9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30426"/>
              </p:ext>
            </p:extLst>
          </p:nvPr>
        </p:nvGraphicFramePr>
        <p:xfrm>
          <a:off x="575556" y="1461453"/>
          <a:ext cx="8111244" cy="1036320"/>
        </p:xfrm>
        <a:graphic>
          <a:graphicData uri="http://schemas.openxmlformats.org/drawingml/2006/table">
            <a:tbl>
              <a:tblPr/>
              <a:tblGrid>
                <a:gridCol w="2196244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5915000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 사용 이론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분류는 맥락에서 결정된다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cf.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아이와 조류학자에 따라 맥락이 달라지듯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적용된 부분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객체의 메서드를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Execution Context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받아들이고 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(invoke)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했는지에 따라 맥락이 달라진다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39E8565-A425-4CDD-9D5E-4AEA8DAE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7" y="2564160"/>
            <a:ext cx="3204356" cy="4223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8C3C3F-015B-43E7-A6C9-02CA1243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276" y="2794201"/>
            <a:ext cx="4626220" cy="31085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호출 주체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누군지를 확인하는 용도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어디서 정의되었는지에 상관없이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호출한 주체에 따라 자유롭게 결정될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자유로움의 트레이드 오프 → 화살표 함수로 해결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60A2D0C-60BA-4C30-AAD7-48E56E782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13032"/>
              </p:ext>
            </p:extLst>
          </p:nvPr>
        </p:nvGraphicFramePr>
        <p:xfrm>
          <a:off x="4050276" y="5396547"/>
          <a:ext cx="4896544" cy="737514"/>
        </p:xfrm>
        <a:graphic>
          <a:graphicData uri="http://schemas.openxmlformats.org/drawingml/2006/table">
            <a:tbl>
              <a:tblPr/>
              <a:tblGrid>
                <a:gridCol w="619815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4276729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메서드를 하나만 만들어 여러 객체에서  재사용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내의 프로퍼티로 묶는 캡슐화의 목적을 상실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1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Javascript </a:t>
            </a:r>
            <a:r>
              <a:rPr lang="ko-KR" altLang="en-US" sz="3200">
                <a:solidFill>
                  <a:schemeClr val="tx1"/>
                </a:solidFill>
              </a:rPr>
              <a:t>프로토타입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프로토타입이란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객체가 가장 전형적인 객체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복제물이라는 뜻이다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9C8E8-347E-4226-B528-DAA3D476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33700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프로토타입을 이해하기 위한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주체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3B9B868-832B-46C7-AF85-BE43E51C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6455"/>
              </p:ext>
            </p:extLst>
          </p:nvPr>
        </p:nvGraphicFramePr>
        <p:xfrm>
          <a:off x="710334" y="2713912"/>
          <a:ext cx="7858110" cy="1100277"/>
        </p:xfrm>
        <a:graphic>
          <a:graphicData uri="http://schemas.openxmlformats.org/drawingml/2006/table">
            <a:tbl>
              <a:tblPr/>
              <a:tblGrid>
                <a:gridCol w="1629418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6228692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객체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객체를 만들어내기 위한 추상적 주체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객체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추상적 주체의 분신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추상적 주체의 인스턴스가 만들어질 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복제해서 프로퍼티들을 참고하는 실질적 주체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981E8C7-568D-4DF4-9328-8ED45E78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891307"/>
            <a:ext cx="4644516" cy="28277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E1A254-24F4-43F3-83B7-99078DED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4" y="5690373"/>
            <a:ext cx="2565522" cy="10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9709</TotalTime>
  <Words>482</Words>
  <Application>Microsoft Office PowerPoint</Application>
  <PresentationFormat>화면 슬라이드 쇼(4:3)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Diseño predeterminado</vt:lpstr>
      <vt:lpstr>프로그래밍 언어 처리</vt:lpstr>
      <vt:lpstr>목차</vt:lpstr>
      <vt:lpstr>PowerPoint 프레젠테이션</vt:lpstr>
      <vt:lpstr>OOP와 연결성</vt:lpstr>
      <vt:lpstr>OOP와 연결성</vt:lpstr>
      <vt:lpstr>클래스 기반과 차이점</vt:lpstr>
      <vt:lpstr>의미 사용 이론과 Javascript (1/2)</vt:lpstr>
      <vt:lpstr>의미 사용 이론과 Javascript (2/2)</vt:lpstr>
      <vt:lpstr>Javascript 프로토타입</vt:lpstr>
      <vt:lpstr>PowerPoint 프레젠테이션</vt:lpstr>
      <vt:lpstr>Javascript 구동원리</vt:lpstr>
      <vt:lpstr>Javascript 엔진</vt:lpstr>
      <vt:lpstr>추상 구문 트리(AST)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902</cp:revision>
  <dcterms:created xsi:type="dcterms:W3CDTF">2010-05-23T14:28:12Z</dcterms:created>
  <dcterms:modified xsi:type="dcterms:W3CDTF">2022-01-26T06:44:20Z</dcterms:modified>
</cp:coreProperties>
</file>