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374" r:id="rId4"/>
    <p:sldId id="392" r:id="rId5"/>
    <p:sldId id="394" r:id="rId6"/>
    <p:sldId id="393" r:id="rId7"/>
    <p:sldId id="395" r:id="rId8"/>
    <p:sldId id="397" r:id="rId9"/>
    <p:sldId id="389" r:id="rId10"/>
    <p:sldId id="390" r:id="rId11"/>
    <p:sldId id="396" r:id="rId12"/>
    <p:sldId id="273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293"/>
    <p:restoredTop sz="94650"/>
  </p:normalViewPr>
  <p:slideViewPr>
    <p:cSldViewPr snapToGrid="0" snapToObjects="1">
      <p:cViewPr varScale="1">
        <p:scale>
          <a:sx n="98" d="100"/>
          <a:sy n="98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E6723-DD58-0F4A-9FE0-EEDE4F34B7D1}" type="datetimeFigureOut">
              <a:rPr kumimoji="1" lang="ko-Kore-KR" altLang="en-US" smtClean="0"/>
              <a:t>2022. 5. 26.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1895C-C431-F440-8998-4A7CC888F9D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618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032C6-AC90-A145-96CA-59100CF16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ACC4C-4476-5545-B95B-7D33B1880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0DAAB-99C6-4244-ADD5-DA7D0CDB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BE3B4-0958-FD40-96B4-3D132FA4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52A06-961A-5748-A326-9945C88B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245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3F7A-78CC-7D40-9477-BFE66571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9A2460-27ED-0244-82B7-D18BF4C9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E4A98-B422-D447-B1EE-89BA363E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6F5EB-63B7-804E-A14C-85D41D07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FB92F-FEE4-E24C-A485-5774F00D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69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E4E457-4F72-B541-8D2D-E7C802C9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5B630-EC8E-F847-96DC-9070839D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67E49-0690-4F46-AB89-90C68450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A0AD0-FFCB-A04C-AB8E-233EDB85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6DE6F-3950-FE41-928C-31D2338C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490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2F153-951B-DE47-A9CD-F6DE2367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D8EF8-96E8-204C-84B7-4DD38B42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06267-30BA-854D-84E7-DDC7AD6B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C9CC-08E8-234A-B8DE-5535E272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25DA7-FC70-6644-803C-E729321F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6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EBFB0-AC96-D44E-B31F-30EBB6CF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8BA22-0DED-A44A-B9C7-CDC83C792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29012-03C0-5F41-B572-8191201D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50D2B-8AD0-4344-8B4E-8662683F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92FC8-687F-2849-9983-8EC67045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736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944F-32BF-0D4D-9437-7BCE072F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7DF6E-127E-C945-9FA6-D9C67E73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247B6-1798-3A4D-A6AB-67F201AB0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2AA23-EB49-5740-9DD7-D8F9AE2E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B6566-3428-3F44-A9F4-478005E9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B2AEB-92DA-6949-AE6F-0CB59D5C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53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441FA-A765-6A47-A28C-8A00E87E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598E8-18D7-5B43-9489-3D9C409E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23061-04A0-CA4F-90C0-E51412C0C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C5D27F-E548-4A4F-BB2C-39351812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3A69FD-45CA-7345-A1CE-1ECA894AD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8C4F9-D214-1044-88C7-B474B3A6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0CA169-2251-8746-BAC2-A2286A91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CDA17F-D572-D347-B442-8D284DEC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400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3D3A6-7F2E-B44C-9FA0-F490FC05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6B165-A07C-6E48-82AB-692563E0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ED5CB-114C-C146-8902-CB014AD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B878DB-E93B-3446-AFED-97D2AE6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400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7443B-FA37-A84C-9CCC-12DF653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F0996F-3A04-6C4A-8836-C9412B57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85B268-D87C-4144-9147-B6ACDEC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133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AD353-95CD-B241-A173-3E37CC25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10D05-F20C-FD4B-B85F-289220BA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75C23-8118-BA48-A0C6-4994431D5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0F080-27EF-AF4F-B3CC-85E0EF10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C7596C-BCA2-5E40-9ACA-CAA3637B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A91EF-ED8F-344F-A081-1D320A4B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45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5500-00CD-8149-9D36-3CDA0479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29AB21-F08E-B041-A1AB-7AFC6BFB9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8E48B-8255-DB4A-86E5-86A8A435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209B3-5B69-8049-ABC4-F4445C3B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2325-EA9A-6C4A-AFAB-C3D928C1EEE8}" type="datetimeFigureOut">
              <a:rPr kumimoji="1" lang="ko-Kore-KR" altLang="en-US" smtClean="0"/>
              <a:t>2022. 5. 26.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4D6CD2-9E0B-354D-A088-2B97B382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E4391-7610-DB4C-8690-66EE09F8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88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862B93-3A94-6D4A-BB87-E2AF4E2E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ED5D2-6DF7-8845-B0AF-CDBEA5BC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C96A3-AD92-604B-935D-C6E66C7E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2325-EA9A-6C4A-AFAB-C3D928C1EEE8}" type="datetimeFigureOut">
              <a:rPr kumimoji="1" lang="ko-Kore-KR" altLang="en-US" smtClean="0"/>
              <a:t>2022. 5. 26.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D6C83-1B15-3D4D-A9D0-FD50CD61B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8A3DA-58EA-7348-9189-21A35224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595E9-BF75-C647-92BE-7BD1BA53042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4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E0F65-454C-F548-B8DC-E3FF22F3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493246"/>
          </a:xfrm>
        </p:spPr>
        <p:txBody>
          <a:bodyPr>
            <a:normAutofit/>
          </a:bodyPr>
          <a:lstStyle/>
          <a:p>
            <a:r>
              <a:rPr kumimoji="1" lang="ko-KR" altLang="en-US" sz="4000" dirty="0"/>
              <a:t>테이블 설계와 </a:t>
            </a:r>
            <a:r>
              <a:rPr kumimoji="1" lang="ko-KR" altLang="en-US" sz="4000" dirty="0" err="1"/>
              <a:t>릴레이션</a:t>
            </a: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276216-644F-E34E-8C56-C6BD1A50D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4555"/>
            <a:ext cx="9144000" cy="1655762"/>
          </a:xfrm>
        </p:spPr>
        <p:txBody>
          <a:bodyPr/>
          <a:lstStyle/>
          <a:p>
            <a:r>
              <a:rPr kumimoji="1" lang="ko-KR" altLang="en-US" dirty="0"/>
              <a:t>발표자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JiYong</a:t>
            </a:r>
            <a:r>
              <a:rPr kumimoji="1" lang="en-US" altLang="ko-KR" dirty="0"/>
              <a:t> Kim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23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1D44E753-9384-C84F-ABD6-ADA8EC5C4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77" y="1951006"/>
            <a:ext cx="9123446" cy="341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6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082A600-5ED4-7B43-AA8F-7D3D7FE2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81" y="1608587"/>
            <a:ext cx="8656038" cy="39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1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8ECAE-61BB-0B45-9E1D-4BF84608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ko-KR" altLang="en-US" dirty="0"/>
              <a:t>이상으로 발표 마치겠습니다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03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C03C8EE-CB6D-0340-9FA9-3A2003BA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24" y="1696141"/>
            <a:ext cx="11496976" cy="280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6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B15161A-0BEC-C748-8324-F6CE8EF29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81" y="831233"/>
            <a:ext cx="7646838" cy="519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A26159F-10F9-2F4A-B4EB-476D5756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87585"/>
            <a:ext cx="11921706" cy="348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1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2929A810-C246-484E-AA3B-B45AFD96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03" y="1231900"/>
            <a:ext cx="6832600" cy="2197100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28BB0430-D95F-D343-A8FF-01F567B51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418" y="3831446"/>
            <a:ext cx="3556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0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D43140-8F9A-354C-8089-E44DCE46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74" y="820166"/>
            <a:ext cx="6591300" cy="2120900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166F598-9E6C-454A-B604-50E26F861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636" y="3407664"/>
            <a:ext cx="4953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5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72BFD53-E591-8E4F-B8FD-731118EC0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5" y="271272"/>
            <a:ext cx="9601200" cy="2184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F9D963-771F-014B-A6E5-DEAB6A6A9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5" y="2740545"/>
            <a:ext cx="6591300" cy="2120900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AB118FF-FE55-8E44-80EE-D79D72DCC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475" y="4092218"/>
            <a:ext cx="4953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6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9F33D3F-C3B6-BC40-852C-AA5023D4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778" y="845569"/>
            <a:ext cx="5168900" cy="2108200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34891766-5941-A040-B8D0-CF2A8C0A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837" y="3758002"/>
            <a:ext cx="5105400" cy="2095500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701CEA87-DCD0-7740-901C-5894FF9BC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763" y="3727450"/>
            <a:ext cx="33655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3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11FC1FB9-84BF-2C44-A331-C87DB7FD5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647100"/>
            <a:ext cx="10180320" cy="477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9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15</Words>
  <Application>Microsoft Macintosh PowerPoint</Application>
  <PresentationFormat>와이드스크린</PresentationFormat>
  <Paragraphs>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테마</vt:lpstr>
      <vt:lpstr>테이블 설계와 릴레이션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이상으로 발표 마치겠습니다. 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 입출력과 네트워킹</dc:title>
  <dc:creator>김지용</dc:creator>
  <cp:lastModifiedBy>김지용</cp:lastModifiedBy>
  <cp:revision>113</cp:revision>
  <dcterms:created xsi:type="dcterms:W3CDTF">2022-01-12T08:58:24Z</dcterms:created>
  <dcterms:modified xsi:type="dcterms:W3CDTF">2022-05-27T07:38:14Z</dcterms:modified>
</cp:coreProperties>
</file>