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7" r:id="rId2"/>
    <p:sldId id="259" r:id="rId3"/>
    <p:sldId id="306" r:id="rId4"/>
    <p:sldId id="316" r:id="rId5"/>
    <p:sldId id="318" r:id="rId6"/>
    <p:sldId id="319" r:id="rId7"/>
    <p:sldId id="321" r:id="rId8"/>
    <p:sldId id="322" r:id="rId9"/>
    <p:sldId id="323" r:id="rId10"/>
    <p:sldId id="325" r:id="rId11"/>
    <p:sldId id="326" r:id="rId12"/>
    <p:sldId id="324" r:id="rId13"/>
    <p:sldId id="327" r:id="rId14"/>
    <p:sldId id="328" r:id="rId15"/>
    <p:sldId id="329" r:id="rId16"/>
    <p:sldId id="330" r:id="rId17"/>
    <p:sldId id="331" r:id="rId18"/>
    <p:sldId id="317" r:id="rId19"/>
    <p:sldId id="333" r:id="rId20"/>
    <p:sldId id="334" r:id="rId21"/>
    <p:sldId id="335" r:id="rId22"/>
    <p:sldId id="336" r:id="rId23"/>
    <p:sldId id="337" r:id="rId24"/>
    <p:sldId id="338" r:id="rId25"/>
    <p:sldId id="308" r:id="rId26"/>
    <p:sldId id="339" r:id="rId27"/>
    <p:sldId id="340" r:id="rId28"/>
    <p:sldId id="341" r:id="rId29"/>
    <p:sldId id="342" r:id="rId30"/>
    <p:sldId id="343" r:id="rId31"/>
    <p:sldId id="344" r:id="rId32"/>
    <p:sldId id="345" r:id="rId33"/>
    <p:sldId id="346" r:id="rId34"/>
    <p:sldId id="347" r:id="rId35"/>
    <p:sldId id="348" r:id="rId36"/>
    <p:sldId id="349" r:id="rId37"/>
    <p:sldId id="350" r:id="rId38"/>
    <p:sldId id="351" r:id="rId39"/>
    <p:sldId id="352" r:id="rId40"/>
    <p:sldId id="353" r:id="rId41"/>
    <p:sldId id="354" r:id="rId42"/>
    <p:sldId id="273" r:id="rId4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249"/>
    <p:restoredTop sz="94650"/>
  </p:normalViewPr>
  <p:slideViewPr>
    <p:cSldViewPr snapToGrid="0" snapToObjects="1">
      <p:cViewPr varScale="1">
        <p:scale>
          <a:sx n="48" d="100"/>
          <a:sy n="48" d="100"/>
        </p:scale>
        <p:origin x="192" y="1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E6723-DD58-0F4A-9FE0-EEDE4F34B7D1}" type="datetimeFigureOut">
              <a:rPr kumimoji="1" lang="ko-Kore-KR" altLang="en-US" smtClean="0"/>
              <a:t>2022. 3. 5.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1895C-C431-F440-8998-4A7CC888F9D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36183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032C6-AC90-A145-96CA-59100CF16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7ACC4C-4476-5545-B95B-7D33B1880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10DAAB-99C6-4244-ADD5-DA7D0CDBC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2022. 3. 5.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6BE3B4-0958-FD40-96B4-3D132FA47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852A06-961A-5748-A326-9945C88B3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52453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F3F7A-78CC-7D40-9477-BFE665712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9A2460-27ED-0244-82B7-D18BF4C9D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1E4A98-B422-D447-B1EE-89BA363E4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2022. 3. 5.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26F5EB-63B7-804E-A14C-85D41D077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FB92F-FEE4-E24C-A485-5774F00D0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0692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0E4E457-4F72-B541-8D2D-E7C802C98C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75B630-EC8E-F847-96DC-9070839DF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867E49-0690-4F46-AB89-90C68450D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2022. 3. 5.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FA0AD0-FFCB-A04C-AB8E-233EDB851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46DE6F-3950-FE41-928C-31D2338C0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34903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F2F153-951B-DE47-A9CD-F6DE2367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8D8EF8-96E8-204C-84B7-4DD38B42F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806267-30BA-854D-84E7-DDC7AD6BC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2022. 3. 5.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C9CC-08E8-234A-B8DE-5535E272D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F25DA7-FC70-6644-803C-E729321F8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26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EBFB0-AC96-D44E-B31F-30EBB6CF5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A8BA22-0DED-A44A-B9C7-CDC83C792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329012-03C0-5F41-B572-8191201D0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2022. 3. 5.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050D2B-8AD0-4344-8B4E-8662683FC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292FC8-687F-2849-9983-8EC67045C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7736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3A944F-32BF-0D4D-9437-7BCE072F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7DF6E-127E-C945-9FA6-D9C67E731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0247B6-1798-3A4D-A6AB-67F201AB0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42AA23-EB49-5740-9DD7-D8F9AE2E2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2022. 3. 5.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8B6566-3428-3F44-A9F4-478005E9A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AB2AEB-92DA-6949-AE6F-0CB59D5CA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35318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441FA-A765-6A47-A28C-8A00E87EA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4598E8-18D7-5B43-9489-3D9C409EA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323061-04A0-CA4F-90C0-E51412C0C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C5D27F-E548-4A4F-BB2C-39351812A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3A69FD-45CA-7345-A1CE-1ECA894AD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48C4F9-D214-1044-88C7-B474B3A63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2022. 3. 5.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80CA169-2251-8746-BAC2-A2286A910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CDA17F-D572-D347-B442-8D284DECC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34006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3D3A6-7F2E-B44C-9FA0-F490FC059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D6B165-A07C-6E48-82AB-692563E04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2022. 3. 5.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9ED5CB-114C-C146-8902-CB014ADF3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B878DB-E93B-3446-AFED-97D2AE692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94004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37443B-FA37-A84C-9CCC-12DF653EC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2022. 3. 5.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F0996F-3A04-6C4A-8836-C9412B570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85B268-D87C-4144-9147-B6ACDEC24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31335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0AD353-95CD-B241-A173-3E37CC250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710D05-F20C-FD4B-B85F-289220BA8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B75C23-8118-BA48-A0C6-4994431D5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80F080-27EF-AF4F-B3CC-85E0EF10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2022. 3. 5.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C7596C-BCA2-5E40-9ACA-CAA3637B8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4A91EF-ED8F-344F-A081-1D320A4B2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67450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05500-00CD-8149-9D36-3CDA04799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29AB21-F08E-B041-A1AB-7AFC6BFB90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8E48B-8255-DB4A-86E5-86A8A4353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E209B3-5B69-8049-ABC4-F4445C3BB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2022. 3. 5.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4D6CD2-9E0B-354D-A088-2B97B382D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1E4391-7610-DB4C-8690-66EE09F8A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8895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862B93-3A94-6D4A-BB87-E2AF4E2E8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7ED5D2-6DF7-8845-B0AF-CDBEA5BC5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0C96A3-AD92-604B-935D-C6E66C7E5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C2325-EA9A-6C4A-AFAB-C3D928C1EEE8}" type="datetimeFigureOut">
              <a:rPr kumimoji="1" lang="ko-Kore-KR" altLang="en-US" smtClean="0"/>
              <a:t>2022. 3. 5.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AD6C83-1B15-3D4D-A9D0-FD50CD61B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A8A3DA-58EA-7348-9189-21A35224F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6470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svg"/><Relationship Id="rId7" Type="http://schemas.openxmlformats.org/officeDocument/2006/relationships/image" Target="../media/image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svg"/><Relationship Id="rId7" Type="http://schemas.openxmlformats.org/officeDocument/2006/relationships/image" Target="../media/image4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2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svg"/><Relationship Id="rId7" Type="http://schemas.openxmlformats.org/officeDocument/2006/relationships/image" Target="../media/image4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.svg"/><Relationship Id="rId7" Type="http://schemas.openxmlformats.org/officeDocument/2006/relationships/image" Target="../media/image2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3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.svg"/><Relationship Id="rId7" Type="http://schemas.openxmlformats.org/officeDocument/2006/relationships/image" Target="../media/image3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openxmlformats.org/officeDocument/2006/relationships/image" Target="../media/image28.sv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4.svg"/><Relationship Id="rId3" Type="http://schemas.openxmlformats.org/officeDocument/2006/relationships/image" Target="../media/image2.svg"/><Relationship Id="rId7" Type="http://schemas.openxmlformats.org/officeDocument/2006/relationships/image" Target="../media/image30.svg"/><Relationship Id="rId12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2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4.svg"/><Relationship Id="rId18" Type="http://schemas.openxmlformats.org/officeDocument/2006/relationships/image" Target="../media/image37.png"/><Relationship Id="rId3" Type="http://schemas.openxmlformats.org/officeDocument/2006/relationships/image" Target="../media/image2.svg"/><Relationship Id="rId7" Type="http://schemas.openxmlformats.org/officeDocument/2006/relationships/image" Target="../media/image30.svg"/><Relationship Id="rId12" Type="http://schemas.openxmlformats.org/officeDocument/2006/relationships/image" Target="../media/image33.png"/><Relationship Id="rId17" Type="http://schemas.openxmlformats.org/officeDocument/2006/relationships/image" Target="../media/image4.svg"/><Relationship Id="rId2" Type="http://schemas.openxmlformats.org/officeDocument/2006/relationships/image" Target="../media/image1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36.svg"/><Relationship Id="rId10" Type="http://schemas.openxmlformats.org/officeDocument/2006/relationships/image" Target="../media/image31.png"/><Relationship Id="rId19" Type="http://schemas.openxmlformats.org/officeDocument/2006/relationships/image" Target="../media/image38.svg"/><Relationship Id="rId4" Type="http://schemas.openxmlformats.org/officeDocument/2006/relationships/image" Target="../media/image25.png"/><Relationship Id="rId9" Type="http://schemas.openxmlformats.org/officeDocument/2006/relationships/image" Target="../media/image28.svg"/><Relationship Id="rId14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4.svg"/><Relationship Id="rId3" Type="http://schemas.openxmlformats.org/officeDocument/2006/relationships/image" Target="../media/image2.svg"/><Relationship Id="rId7" Type="http://schemas.openxmlformats.org/officeDocument/2006/relationships/image" Target="../media/image30.svg"/><Relationship Id="rId12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36.sv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28.svg"/><Relationship Id="rId14" Type="http://schemas.openxmlformats.org/officeDocument/2006/relationships/image" Target="../media/image3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E0F65-454C-F548-B8DC-E3FF22F3B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1493246"/>
          </a:xfrm>
        </p:spPr>
        <p:txBody>
          <a:bodyPr>
            <a:normAutofit/>
          </a:bodyPr>
          <a:lstStyle/>
          <a:p>
            <a:r>
              <a:rPr kumimoji="1" lang="ko-KR" altLang="en-US" sz="4000" dirty="0"/>
              <a:t>프로토콜 스택의 데이터 송수신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276216-644F-E34E-8C56-C6BD1A50D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4555"/>
            <a:ext cx="9144000" cy="1655762"/>
          </a:xfrm>
        </p:spPr>
        <p:txBody>
          <a:bodyPr/>
          <a:lstStyle/>
          <a:p>
            <a:r>
              <a:rPr kumimoji="1" lang="ko-KR" altLang="en-US" dirty="0"/>
              <a:t>발표자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JiYong</a:t>
            </a:r>
            <a:r>
              <a:rPr kumimoji="1" lang="en-US" altLang="ko-KR" dirty="0"/>
              <a:t> Kim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1230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래픽 8" descr="브라우저 창 윤곽선">
            <a:extLst>
              <a:ext uri="{FF2B5EF4-FFF2-40B4-BE49-F238E27FC236}">
                <a16:creationId xmlns:a16="http://schemas.microsoft.com/office/drawing/2014/main" id="{4059DAB2-02B0-8A43-98B8-71A41287C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9063" y="3008238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306CED5-E2F0-BF44-A2B4-E73BC106A541}"/>
              </a:ext>
            </a:extLst>
          </p:cNvPr>
          <p:cNvSpPr txBox="1"/>
          <p:nvPr/>
        </p:nvSpPr>
        <p:spPr>
          <a:xfrm>
            <a:off x="575424" y="4052722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애플리케이션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sp>
        <p:nvSpPr>
          <p:cNvPr id="4" name="정육면체 3">
            <a:extLst>
              <a:ext uri="{FF2B5EF4-FFF2-40B4-BE49-F238E27FC236}">
                <a16:creationId xmlns:a16="http://schemas.microsoft.com/office/drawing/2014/main" id="{BE432F86-2A5F-1149-8BC8-CC20306BFFE2}"/>
              </a:ext>
            </a:extLst>
          </p:cNvPr>
          <p:cNvSpPr/>
          <p:nvPr/>
        </p:nvSpPr>
        <p:spPr>
          <a:xfrm>
            <a:off x="5181406" y="3122902"/>
            <a:ext cx="617888" cy="515274"/>
          </a:xfrm>
          <a:prstGeom prst="cub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83E34E-6870-9745-9373-88A8A03C0730}"/>
              </a:ext>
            </a:extLst>
          </p:cNvPr>
          <p:cNvSpPr txBox="1"/>
          <p:nvPr/>
        </p:nvSpPr>
        <p:spPr>
          <a:xfrm>
            <a:off x="4617472" y="3910167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프로토콜 스택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9FDDEF8-1F04-7F45-92FA-0B3CD80D5E86}"/>
              </a:ext>
            </a:extLst>
          </p:cNvPr>
          <p:cNvCxnSpPr>
            <a:cxnSpLocks/>
          </p:cNvCxnSpPr>
          <p:nvPr/>
        </p:nvCxnSpPr>
        <p:spPr>
          <a:xfrm>
            <a:off x="2115239" y="3429000"/>
            <a:ext cx="28165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래픽 17" descr="상자 단색으로 채워진">
            <a:extLst>
              <a:ext uri="{FF2B5EF4-FFF2-40B4-BE49-F238E27FC236}">
                <a16:creationId xmlns:a16="http://schemas.microsoft.com/office/drawing/2014/main" id="{12680803-86BC-A74D-B1DC-DF4C87D258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1863" y="236514"/>
            <a:ext cx="1713376" cy="171337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7C64807-0FBB-EC4F-8C15-1000ABA6F49D}"/>
              </a:ext>
            </a:extLst>
          </p:cNvPr>
          <p:cNvSpPr txBox="1"/>
          <p:nvPr/>
        </p:nvSpPr>
        <p:spPr>
          <a:xfrm>
            <a:off x="300438" y="1960279"/>
            <a:ext cx="2150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송신할 데이터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pic>
        <p:nvPicPr>
          <p:cNvPr id="13" name="그래픽 12" descr="상자 단색으로 채워진">
            <a:extLst>
              <a:ext uri="{FF2B5EF4-FFF2-40B4-BE49-F238E27FC236}">
                <a16:creationId xmlns:a16="http://schemas.microsoft.com/office/drawing/2014/main" id="{710D7C69-E0ED-6A44-B657-1A49AFE86C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14239" y="2826101"/>
            <a:ext cx="444757" cy="444757"/>
          </a:xfrm>
          <a:prstGeom prst="rect">
            <a:avLst/>
          </a:prstGeom>
        </p:spPr>
      </p:pic>
      <p:pic>
        <p:nvPicPr>
          <p:cNvPr id="15" name="그래픽 14" descr="상자 단색으로 채워진">
            <a:extLst>
              <a:ext uri="{FF2B5EF4-FFF2-40B4-BE49-F238E27FC236}">
                <a16:creationId xmlns:a16="http://schemas.microsoft.com/office/drawing/2014/main" id="{CD1AC133-76DF-D34A-A849-D12E3E93A5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85614" y="2850911"/>
            <a:ext cx="444757" cy="444757"/>
          </a:xfrm>
          <a:prstGeom prst="rect">
            <a:avLst/>
          </a:prstGeom>
        </p:spPr>
      </p:pic>
      <p:pic>
        <p:nvPicPr>
          <p:cNvPr id="17" name="그래픽 16" descr="상자 단색으로 채워진">
            <a:extLst>
              <a:ext uri="{FF2B5EF4-FFF2-40B4-BE49-F238E27FC236}">
                <a16:creationId xmlns:a16="http://schemas.microsoft.com/office/drawing/2014/main" id="{B74ABBBD-AE21-A549-93D3-45A11A37DB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90185" y="2841377"/>
            <a:ext cx="444757" cy="444757"/>
          </a:xfrm>
          <a:prstGeom prst="rect">
            <a:avLst/>
          </a:prstGeom>
        </p:spPr>
      </p:pic>
      <p:pic>
        <p:nvPicPr>
          <p:cNvPr id="20" name="그래픽 19" descr="상자 단색으로 채워진">
            <a:extLst>
              <a:ext uri="{FF2B5EF4-FFF2-40B4-BE49-F238E27FC236}">
                <a16:creationId xmlns:a16="http://schemas.microsoft.com/office/drawing/2014/main" id="{D1152D9D-D7B4-8E4F-BAF9-8477B465AB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6022" y="2850910"/>
            <a:ext cx="444757" cy="444757"/>
          </a:xfrm>
          <a:prstGeom prst="rect">
            <a:avLst/>
          </a:prstGeom>
        </p:spPr>
      </p:pic>
      <p:pic>
        <p:nvPicPr>
          <p:cNvPr id="21" name="그래픽 20" descr="상자 단색으로 채워진">
            <a:extLst>
              <a:ext uri="{FF2B5EF4-FFF2-40B4-BE49-F238E27FC236}">
                <a16:creationId xmlns:a16="http://schemas.microsoft.com/office/drawing/2014/main" id="{1792A27D-7E86-B144-A4DD-21B75696AB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41859" y="2850910"/>
            <a:ext cx="444757" cy="44475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9BBA02D-9D53-C141-A874-EFD43F641818}"/>
              </a:ext>
            </a:extLst>
          </p:cNvPr>
          <p:cNvSpPr txBox="1"/>
          <p:nvPr/>
        </p:nvSpPr>
        <p:spPr>
          <a:xfrm>
            <a:off x="3048163" y="3565205"/>
            <a:ext cx="2150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Write</a:t>
            </a:r>
            <a:endParaRPr kumimoji="1" lang="ko-Kore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0F15212-F16A-D746-9FA7-7E16D611BBF8}"/>
              </a:ext>
            </a:extLst>
          </p:cNvPr>
          <p:cNvCxnSpPr>
            <a:cxnSpLocks/>
          </p:cNvCxnSpPr>
          <p:nvPr/>
        </p:nvCxnSpPr>
        <p:spPr>
          <a:xfrm>
            <a:off x="1931420" y="1582871"/>
            <a:ext cx="976572" cy="746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래픽 6" descr="봉투 윤곽선">
            <a:extLst>
              <a:ext uri="{FF2B5EF4-FFF2-40B4-BE49-F238E27FC236}">
                <a16:creationId xmlns:a16="http://schemas.microsoft.com/office/drawing/2014/main" id="{936E87B6-C321-CE48-B6A8-7282FBC468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74529" y="4547915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116B186-EA5F-AC4A-A6C1-02E6F2E73C1D}"/>
              </a:ext>
            </a:extLst>
          </p:cNvPr>
          <p:cNvSpPr txBox="1"/>
          <p:nvPr/>
        </p:nvSpPr>
        <p:spPr>
          <a:xfrm>
            <a:off x="9457115" y="4604144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전송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6FB42FA-235D-A041-83CF-F3FAECC0D9AF}"/>
              </a:ext>
            </a:extLst>
          </p:cNvPr>
          <p:cNvCxnSpPr/>
          <p:nvPr/>
        </p:nvCxnSpPr>
        <p:spPr>
          <a:xfrm>
            <a:off x="8697433" y="5022581"/>
            <a:ext cx="23391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BC58D1B-E28B-5745-B6A7-224ABAFE35FB}"/>
              </a:ext>
            </a:extLst>
          </p:cNvPr>
          <p:cNvSpPr txBox="1"/>
          <p:nvPr/>
        </p:nvSpPr>
        <p:spPr>
          <a:xfrm>
            <a:off x="7551018" y="5511420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패킷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6F8E71-F3AD-D948-AF48-6C57013A6236}"/>
              </a:ext>
            </a:extLst>
          </p:cNvPr>
          <p:cNvSpPr txBox="1"/>
          <p:nvPr/>
        </p:nvSpPr>
        <p:spPr>
          <a:xfrm>
            <a:off x="6454265" y="2929464"/>
            <a:ext cx="237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 err="1"/>
              <a:t>송신용</a:t>
            </a:r>
            <a:r>
              <a:rPr kumimoji="1" lang="ko-KR" altLang="en-US" dirty="0"/>
              <a:t> 메모리 버퍼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pic>
        <p:nvPicPr>
          <p:cNvPr id="26" name="그래픽 25" descr="열린 포장 상자 윤곽선">
            <a:extLst>
              <a:ext uri="{FF2B5EF4-FFF2-40B4-BE49-F238E27FC236}">
                <a16:creationId xmlns:a16="http://schemas.microsoft.com/office/drawing/2014/main" id="{E72BCFDB-E5F2-614E-9665-742BB36808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93294" y="1062179"/>
            <a:ext cx="1875821" cy="1875821"/>
          </a:xfrm>
          <a:prstGeom prst="rect">
            <a:avLst/>
          </a:prstGeom>
        </p:spPr>
      </p:pic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96316F1C-7B1D-E840-9B81-62E039811868}"/>
              </a:ext>
            </a:extLst>
          </p:cNvPr>
          <p:cNvCxnSpPr>
            <a:cxnSpLocks/>
            <a:stCxn id="21" idx="0"/>
            <a:endCxn id="26" idx="0"/>
          </p:cNvCxnSpPr>
          <p:nvPr/>
        </p:nvCxnSpPr>
        <p:spPr>
          <a:xfrm rot="5400000" flipH="1" flipV="1">
            <a:off x="5053356" y="473062"/>
            <a:ext cx="1788731" cy="2966967"/>
          </a:xfrm>
          <a:prstGeom prst="curvedConnector3">
            <a:avLst>
              <a:gd name="adj1" fmla="val 11278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6CED3D6-28B9-6143-9086-4B8E20AE8DE3}"/>
              </a:ext>
            </a:extLst>
          </p:cNvPr>
          <p:cNvSpPr txBox="1"/>
          <p:nvPr/>
        </p:nvSpPr>
        <p:spPr>
          <a:xfrm>
            <a:off x="5651776" y="299424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저장</a:t>
            </a:r>
            <a:endParaRPr kumimoji="1" lang="ko-Kore-KR" altLang="en-US" dirty="0"/>
          </a:p>
        </p:txBody>
      </p:sp>
      <p:pic>
        <p:nvPicPr>
          <p:cNvPr id="35" name="그래픽 34" descr="상자 단색으로 채워진">
            <a:extLst>
              <a:ext uri="{FF2B5EF4-FFF2-40B4-BE49-F238E27FC236}">
                <a16:creationId xmlns:a16="http://schemas.microsoft.com/office/drawing/2014/main" id="{16D6970A-F4A8-8E45-B9F0-92C523376C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38338" y="1020817"/>
            <a:ext cx="1713376" cy="1713376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C767C4F-40EB-2A4E-AB7F-CA28D2B5E7B9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8369115" y="2000089"/>
            <a:ext cx="103477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42E3C74-55C0-9646-8D48-455FB1B53735}"/>
              </a:ext>
            </a:extLst>
          </p:cNvPr>
          <p:cNvSpPr txBox="1"/>
          <p:nvPr/>
        </p:nvSpPr>
        <p:spPr>
          <a:xfrm>
            <a:off x="8488929" y="1406815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꺼냄</a:t>
            </a:r>
          </a:p>
        </p:txBody>
      </p: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068B94F4-5A5F-B54D-B998-F986DB986368}"/>
              </a:ext>
            </a:extLst>
          </p:cNvPr>
          <p:cNvCxnSpPr>
            <a:cxnSpLocks/>
            <a:stCxn id="35" idx="2"/>
            <a:endCxn id="7" idx="0"/>
          </p:cNvCxnSpPr>
          <p:nvPr/>
        </p:nvCxnSpPr>
        <p:spPr>
          <a:xfrm rot="5400000">
            <a:off x="8306517" y="2459406"/>
            <a:ext cx="1813722" cy="2363297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EA307E-3F78-9F46-8770-EB14B6964A6B}"/>
              </a:ext>
            </a:extLst>
          </p:cNvPr>
          <p:cNvSpPr txBox="1"/>
          <p:nvPr/>
        </p:nvSpPr>
        <p:spPr>
          <a:xfrm>
            <a:off x="9326052" y="3713466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넣기</a:t>
            </a:r>
          </a:p>
        </p:txBody>
      </p:sp>
    </p:spTree>
    <p:extLst>
      <p:ext uri="{BB962C8B-B14F-4D97-AF65-F5344CB8AC3E}">
        <p14:creationId xmlns:p14="http://schemas.microsoft.com/office/powerpoint/2010/main" val="1925491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래픽 8" descr="브라우저 창 윤곽선">
            <a:extLst>
              <a:ext uri="{FF2B5EF4-FFF2-40B4-BE49-F238E27FC236}">
                <a16:creationId xmlns:a16="http://schemas.microsoft.com/office/drawing/2014/main" id="{4059DAB2-02B0-8A43-98B8-71A41287C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9063" y="3008238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306CED5-E2F0-BF44-A2B4-E73BC106A541}"/>
              </a:ext>
            </a:extLst>
          </p:cNvPr>
          <p:cNvSpPr txBox="1"/>
          <p:nvPr/>
        </p:nvSpPr>
        <p:spPr>
          <a:xfrm>
            <a:off x="575424" y="4052722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애플리케이션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sp>
        <p:nvSpPr>
          <p:cNvPr id="4" name="정육면체 3">
            <a:extLst>
              <a:ext uri="{FF2B5EF4-FFF2-40B4-BE49-F238E27FC236}">
                <a16:creationId xmlns:a16="http://schemas.microsoft.com/office/drawing/2014/main" id="{BE432F86-2A5F-1149-8BC8-CC20306BFFE2}"/>
              </a:ext>
            </a:extLst>
          </p:cNvPr>
          <p:cNvSpPr/>
          <p:nvPr/>
        </p:nvSpPr>
        <p:spPr>
          <a:xfrm>
            <a:off x="5181406" y="3122902"/>
            <a:ext cx="617888" cy="515274"/>
          </a:xfrm>
          <a:prstGeom prst="cub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83E34E-6870-9745-9373-88A8A03C0730}"/>
              </a:ext>
            </a:extLst>
          </p:cNvPr>
          <p:cNvSpPr txBox="1"/>
          <p:nvPr/>
        </p:nvSpPr>
        <p:spPr>
          <a:xfrm>
            <a:off x="4617472" y="3910167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프로토콜 스택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9FDDEF8-1F04-7F45-92FA-0B3CD80D5E86}"/>
              </a:ext>
            </a:extLst>
          </p:cNvPr>
          <p:cNvCxnSpPr>
            <a:cxnSpLocks/>
          </p:cNvCxnSpPr>
          <p:nvPr/>
        </p:nvCxnSpPr>
        <p:spPr>
          <a:xfrm>
            <a:off x="2115239" y="3429000"/>
            <a:ext cx="28165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래픽 17" descr="상자 단색으로 채워진">
            <a:extLst>
              <a:ext uri="{FF2B5EF4-FFF2-40B4-BE49-F238E27FC236}">
                <a16:creationId xmlns:a16="http://schemas.microsoft.com/office/drawing/2014/main" id="{12680803-86BC-A74D-B1DC-DF4C87D258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1863" y="236514"/>
            <a:ext cx="1713376" cy="171337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7C64807-0FBB-EC4F-8C15-1000ABA6F49D}"/>
              </a:ext>
            </a:extLst>
          </p:cNvPr>
          <p:cNvSpPr txBox="1"/>
          <p:nvPr/>
        </p:nvSpPr>
        <p:spPr>
          <a:xfrm>
            <a:off x="300438" y="1960279"/>
            <a:ext cx="2150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송신할 데이터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pic>
        <p:nvPicPr>
          <p:cNvPr id="13" name="그래픽 12" descr="상자 단색으로 채워진">
            <a:extLst>
              <a:ext uri="{FF2B5EF4-FFF2-40B4-BE49-F238E27FC236}">
                <a16:creationId xmlns:a16="http://schemas.microsoft.com/office/drawing/2014/main" id="{710D7C69-E0ED-6A44-B657-1A49AFE86C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14239" y="2826101"/>
            <a:ext cx="444757" cy="444757"/>
          </a:xfrm>
          <a:prstGeom prst="rect">
            <a:avLst/>
          </a:prstGeom>
        </p:spPr>
      </p:pic>
      <p:pic>
        <p:nvPicPr>
          <p:cNvPr id="15" name="그래픽 14" descr="상자 단색으로 채워진">
            <a:extLst>
              <a:ext uri="{FF2B5EF4-FFF2-40B4-BE49-F238E27FC236}">
                <a16:creationId xmlns:a16="http://schemas.microsoft.com/office/drawing/2014/main" id="{CD1AC133-76DF-D34A-A849-D12E3E93A5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85614" y="2850911"/>
            <a:ext cx="444757" cy="444757"/>
          </a:xfrm>
          <a:prstGeom prst="rect">
            <a:avLst/>
          </a:prstGeom>
        </p:spPr>
      </p:pic>
      <p:pic>
        <p:nvPicPr>
          <p:cNvPr id="17" name="그래픽 16" descr="상자 단색으로 채워진">
            <a:extLst>
              <a:ext uri="{FF2B5EF4-FFF2-40B4-BE49-F238E27FC236}">
                <a16:creationId xmlns:a16="http://schemas.microsoft.com/office/drawing/2014/main" id="{B74ABBBD-AE21-A549-93D3-45A11A37DB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90185" y="2841377"/>
            <a:ext cx="444757" cy="444757"/>
          </a:xfrm>
          <a:prstGeom prst="rect">
            <a:avLst/>
          </a:prstGeom>
        </p:spPr>
      </p:pic>
      <p:pic>
        <p:nvPicPr>
          <p:cNvPr id="20" name="그래픽 19" descr="상자 단색으로 채워진">
            <a:extLst>
              <a:ext uri="{FF2B5EF4-FFF2-40B4-BE49-F238E27FC236}">
                <a16:creationId xmlns:a16="http://schemas.microsoft.com/office/drawing/2014/main" id="{D1152D9D-D7B4-8E4F-BAF9-8477B465AB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6022" y="2850910"/>
            <a:ext cx="444757" cy="444757"/>
          </a:xfrm>
          <a:prstGeom prst="rect">
            <a:avLst/>
          </a:prstGeom>
        </p:spPr>
      </p:pic>
      <p:pic>
        <p:nvPicPr>
          <p:cNvPr id="21" name="그래픽 20" descr="상자 단색으로 채워진">
            <a:extLst>
              <a:ext uri="{FF2B5EF4-FFF2-40B4-BE49-F238E27FC236}">
                <a16:creationId xmlns:a16="http://schemas.microsoft.com/office/drawing/2014/main" id="{1792A27D-7E86-B144-A4DD-21B75696AB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41859" y="2850910"/>
            <a:ext cx="444757" cy="44475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9BBA02D-9D53-C141-A874-EFD43F641818}"/>
              </a:ext>
            </a:extLst>
          </p:cNvPr>
          <p:cNvSpPr txBox="1"/>
          <p:nvPr/>
        </p:nvSpPr>
        <p:spPr>
          <a:xfrm>
            <a:off x="3048163" y="3565205"/>
            <a:ext cx="2150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Write</a:t>
            </a:r>
            <a:endParaRPr kumimoji="1" lang="ko-Kore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0F15212-F16A-D746-9FA7-7E16D611BBF8}"/>
              </a:ext>
            </a:extLst>
          </p:cNvPr>
          <p:cNvCxnSpPr>
            <a:cxnSpLocks/>
          </p:cNvCxnSpPr>
          <p:nvPr/>
        </p:nvCxnSpPr>
        <p:spPr>
          <a:xfrm>
            <a:off x="1931420" y="1582871"/>
            <a:ext cx="976572" cy="746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래픽 6" descr="봉투 윤곽선">
            <a:extLst>
              <a:ext uri="{FF2B5EF4-FFF2-40B4-BE49-F238E27FC236}">
                <a16:creationId xmlns:a16="http://schemas.microsoft.com/office/drawing/2014/main" id="{936E87B6-C321-CE48-B6A8-7282FBC468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74529" y="4547915"/>
            <a:ext cx="914400" cy="914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BC58D1B-E28B-5745-B6A7-224ABAFE35FB}"/>
              </a:ext>
            </a:extLst>
          </p:cNvPr>
          <p:cNvSpPr txBox="1"/>
          <p:nvPr/>
        </p:nvSpPr>
        <p:spPr>
          <a:xfrm>
            <a:off x="7551018" y="5511420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패킷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6F8E71-F3AD-D948-AF48-6C57013A6236}"/>
              </a:ext>
            </a:extLst>
          </p:cNvPr>
          <p:cNvSpPr txBox="1"/>
          <p:nvPr/>
        </p:nvSpPr>
        <p:spPr>
          <a:xfrm>
            <a:off x="6454265" y="2929464"/>
            <a:ext cx="237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 err="1"/>
              <a:t>송신용</a:t>
            </a:r>
            <a:r>
              <a:rPr kumimoji="1" lang="ko-KR" altLang="en-US" dirty="0"/>
              <a:t> 메모리 버퍼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pic>
        <p:nvPicPr>
          <p:cNvPr id="26" name="그래픽 25" descr="열린 포장 상자 윤곽선">
            <a:extLst>
              <a:ext uri="{FF2B5EF4-FFF2-40B4-BE49-F238E27FC236}">
                <a16:creationId xmlns:a16="http://schemas.microsoft.com/office/drawing/2014/main" id="{E72BCFDB-E5F2-614E-9665-742BB36808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93294" y="1062179"/>
            <a:ext cx="1875821" cy="1875821"/>
          </a:xfrm>
          <a:prstGeom prst="rect">
            <a:avLst/>
          </a:prstGeom>
        </p:spPr>
      </p:pic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96316F1C-7B1D-E840-9B81-62E039811868}"/>
              </a:ext>
            </a:extLst>
          </p:cNvPr>
          <p:cNvCxnSpPr>
            <a:cxnSpLocks/>
            <a:stCxn id="21" idx="0"/>
            <a:endCxn id="26" idx="0"/>
          </p:cNvCxnSpPr>
          <p:nvPr/>
        </p:nvCxnSpPr>
        <p:spPr>
          <a:xfrm rot="5400000" flipH="1" flipV="1">
            <a:off x="5053356" y="473062"/>
            <a:ext cx="1788731" cy="2966967"/>
          </a:xfrm>
          <a:prstGeom prst="curvedConnector3">
            <a:avLst>
              <a:gd name="adj1" fmla="val 11278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6CED3D6-28B9-6143-9086-4B8E20AE8DE3}"/>
              </a:ext>
            </a:extLst>
          </p:cNvPr>
          <p:cNvSpPr txBox="1"/>
          <p:nvPr/>
        </p:nvSpPr>
        <p:spPr>
          <a:xfrm>
            <a:off x="5654189" y="852961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저장</a:t>
            </a:r>
            <a:endParaRPr kumimoji="1" lang="ko-Kore-KR" altLang="en-US" dirty="0"/>
          </a:p>
        </p:txBody>
      </p:sp>
      <p:pic>
        <p:nvPicPr>
          <p:cNvPr id="35" name="그래픽 34" descr="상자 단색으로 채워진">
            <a:extLst>
              <a:ext uri="{FF2B5EF4-FFF2-40B4-BE49-F238E27FC236}">
                <a16:creationId xmlns:a16="http://schemas.microsoft.com/office/drawing/2014/main" id="{16D6970A-F4A8-8E45-B9F0-92C523376C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38338" y="1020817"/>
            <a:ext cx="1713376" cy="1713376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C767C4F-40EB-2A4E-AB7F-CA28D2B5E7B9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8369115" y="2000089"/>
            <a:ext cx="103477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42E3C74-55C0-9646-8D48-455FB1B53735}"/>
              </a:ext>
            </a:extLst>
          </p:cNvPr>
          <p:cNvSpPr txBox="1"/>
          <p:nvPr/>
        </p:nvSpPr>
        <p:spPr>
          <a:xfrm>
            <a:off x="8488929" y="1406815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꺼냄</a:t>
            </a:r>
          </a:p>
        </p:txBody>
      </p: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068B94F4-5A5F-B54D-B998-F986DB986368}"/>
              </a:ext>
            </a:extLst>
          </p:cNvPr>
          <p:cNvCxnSpPr>
            <a:cxnSpLocks/>
            <a:stCxn id="35" idx="2"/>
            <a:endCxn id="7" idx="0"/>
          </p:cNvCxnSpPr>
          <p:nvPr/>
        </p:nvCxnSpPr>
        <p:spPr>
          <a:xfrm rot="5400000">
            <a:off x="8306517" y="2459406"/>
            <a:ext cx="1813722" cy="2363297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EA307E-3F78-9F46-8770-EB14B6964A6B}"/>
              </a:ext>
            </a:extLst>
          </p:cNvPr>
          <p:cNvSpPr txBox="1"/>
          <p:nvPr/>
        </p:nvSpPr>
        <p:spPr>
          <a:xfrm>
            <a:off x="9326052" y="3713466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넣기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5A4C09E-FF2D-7C4D-A675-14714ACA90E8}"/>
              </a:ext>
            </a:extLst>
          </p:cNvPr>
          <p:cNvSpPr/>
          <p:nvPr/>
        </p:nvSpPr>
        <p:spPr>
          <a:xfrm>
            <a:off x="6454265" y="1037626"/>
            <a:ext cx="2013656" cy="19581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817329-2958-9844-8EAF-D033F84D94C0}"/>
              </a:ext>
            </a:extLst>
          </p:cNvPr>
          <p:cNvSpPr txBox="1"/>
          <p:nvPr/>
        </p:nvSpPr>
        <p:spPr>
          <a:xfrm>
            <a:off x="9457115" y="4604144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전송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EBD9C5F-6E34-8744-A5F2-3D0352A59CAA}"/>
              </a:ext>
            </a:extLst>
          </p:cNvPr>
          <p:cNvCxnSpPr/>
          <p:nvPr/>
        </p:nvCxnSpPr>
        <p:spPr>
          <a:xfrm>
            <a:off x="8697433" y="5022581"/>
            <a:ext cx="23391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361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5A93B11F-76FF-6A47-B1AC-777BA51DA9DB}"/>
              </a:ext>
            </a:extLst>
          </p:cNvPr>
          <p:cNvSpPr txBox="1"/>
          <p:nvPr/>
        </p:nvSpPr>
        <p:spPr>
          <a:xfrm>
            <a:off x="2690961" y="4295553"/>
            <a:ext cx="237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 err="1"/>
              <a:t>송신용</a:t>
            </a:r>
            <a:r>
              <a:rPr kumimoji="1" lang="ko-KR" altLang="en-US" dirty="0"/>
              <a:t> 메모리 버퍼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pic>
        <p:nvPicPr>
          <p:cNvPr id="12" name="그래픽 11" descr="열린 포장 상자 윤곽선">
            <a:extLst>
              <a:ext uri="{FF2B5EF4-FFF2-40B4-BE49-F238E27FC236}">
                <a16:creationId xmlns:a16="http://schemas.microsoft.com/office/drawing/2014/main" id="{120B0A7B-8C9C-0548-AE6E-CA324FDB5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42303" y="1019416"/>
            <a:ext cx="3276137" cy="3276137"/>
          </a:xfrm>
          <a:prstGeom prst="rect">
            <a:avLst/>
          </a:prstGeom>
        </p:spPr>
      </p:pic>
      <p:pic>
        <p:nvPicPr>
          <p:cNvPr id="3" name="그래픽 2" descr="물음표 단색으로 채워진">
            <a:extLst>
              <a:ext uri="{FF2B5EF4-FFF2-40B4-BE49-F238E27FC236}">
                <a16:creationId xmlns:a16="http://schemas.microsoft.com/office/drawing/2014/main" id="{360283BA-6C41-784F-9D59-5A5E1B4610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37046" y="2316589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D5DE95D-08F6-664A-8E23-7D074A577BC7}"/>
              </a:ext>
            </a:extLst>
          </p:cNvPr>
          <p:cNvSpPr txBox="1"/>
          <p:nvPr/>
        </p:nvSpPr>
        <p:spPr>
          <a:xfrm>
            <a:off x="4329030" y="496196"/>
            <a:ext cx="3276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800" dirty="0"/>
              <a:t>적당히</a:t>
            </a:r>
            <a:r>
              <a:rPr kumimoji="1" lang="ko-KR" altLang="en-US" sz="2800" dirty="0"/>
              <a:t> 채워 </a:t>
            </a:r>
            <a:r>
              <a:rPr kumimoji="1" lang="ko-KR" altLang="en-US" sz="2800" dirty="0" err="1"/>
              <a:t>졌니</a:t>
            </a:r>
            <a:r>
              <a:rPr kumimoji="1" lang="en-US" altLang="ko-KR" sz="2800" dirty="0"/>
              <a:t>???</a:t>
            </a:r>
            <a:endParaRPr kumimoji="1" lang="ko-Kore-KR" altLang="en-US" sz="2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E18B12-8FC5-6743-9351-F470411E39F3}"/>
              </a:ext>
            </a:extLst>
          </p:cNvPr>
          <p:cNvSpPr/>
          <p:nvPr/>
        </p:nvSpPr>
        <p:spPr>
          <a:xfrm>
            <a:off x="8380037" y="2584658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ore-KR" altLang="en-US" sz="3600" dirty="0"/>
              <a:t>적당히</a:t>
            </a:r>
            <a:endParaRPr lang="ko-Kore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97482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DD5DE95D-08F6-664A-8E23-7D074A577BC7}"/>
              </a:ext>
            </a:extLst>
          </p:cNvPr>
          <p:cNvSpPr txBox="1"/>
          <p:nvPr/>
        </p:nvSpPr>
        <p:spPr>
          <a:xfrm>
            <a:off x="203598" y="411135"/>
            <a:ext cx="7862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첫번째</a:t>
            </a:r>
            <a:r>
              <a:rPr lang="en-US" altLang="ko-KR" sz="2800" dirty="0"/>
              <a:t>,</a:t>
            </a:r>
            <a:r>
              <a:rPr lang="ko-KR" altLang="en-US" sz="2800" dirty="0"/>
              <a:t> 패킷에 넣을 수 있는 데이터의 크기 기준</a:t>
            </a:r>
            <a:endParaRPr kumimoji="1" lang="ko-Kore-KR" altLang="en-US" sz="2800" dirty="0"/>
          </a:p>
        </p:txBody>
      </p:sp>
      <p:pic>
        <p:nvPicPr>
          <p:cNvPr id="7" name="그래픽 6" descr="봉투 윤곽선">
            <a:extLst>
              <a:ext uri="{FF2B5EF4-FFF2-40B4-BE49-F238E27FC236}">
                <a16:creationId xmlns:a16="http://schemas.microsoft.com/office/drawing/2014/main" id="{981AEAE1-B767-3046-9429-D49F0F070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67733"/>
            <a:ext cx="2995139" cy="29951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F298C8-0866-EF49-A06B-CEAC488DD1EE}"/>
              </a:ext>
            </a:extLst>
          </p:cNvPr>
          <p:cNvSpPr txBox="1"/>
          <p:nvPr/>
        </p:nvSpPr>
        <p:spPr>
          <a:xfrm>
            <a:off x="746845" y="3129816"/>
            <a:ext cx="113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패킷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E395367-3FB2-E446-9B14-952A4452761C}"/>
              </a:ext>
            </a:extLst>
          </p:cNvPr>
          <p:cNvSpPr/>
          <p:nvPr/>
        </p:nvSpPr>
        <p:spPr>
          <a:xfrm>
            <a:off x="2810628" y="2599660"/>
            <a:ext cx="9272119" cy="16586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027E979-7570-9B49-A701-18686A332621}"/>
              </a:ext>
            </a:extLst>
          </p:cNvPr>
          <p:cNvSpPr/>
          <p:nvPr/>
        </p:nvSpPr>
        <p:spPr>
          <a:xfrm>
            <a:off x="3183799" y="2854841"/>
            <a:ext cx="1457276" cy="114831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프리앰블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C8C6A6-0524-E94A-AEF2-AF94CDC0192A}"/>
              </a:ext>
            </a:extLst>
          </p:cNvPr>
          <p:cNvSpPr/>
          <p:nvPr/>
        </p:nvSpPr>
        <p:spPr>
          <a:xfrm>
            <a:off x="4894696" y="2854841"/>
            <a:ext cx="1457277" cy="114831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MAC</a:t>
            </a:r>
            <a:r>
              <a:rPr kumimoji="1" lang="ko-Kore-KR" altLang="en-US" dirty="0"/>
              <a:t>헤더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A61E9D6-C8F9-F54D-B8EF-4448FE67E39B}"/>
              </a:ext>
            </a:extLst>
          </p:cNvPr>
          <p:cNvSpPr/>
          <p:nvPr/>
        </p:nvSpPr>
        <p:spPr>
          <a:xfrm>
            <a:off x="6658911" y="2854841"/>
            <a:ext cx="1457276" cy="114831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IP</a:t>
            </a:r>
            <a:r>
              <a:rPr kumimoji="1" lang="ko-Kore-KR" altLang="en-US" dirty="0"/>
              <a:t>헤더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E452196-015D-F643-A166-D208CB65FA80}"/>
              </a:ext>
            </a:extLst>
          </p:cNvPr>
          <p:cNvSpPr/>
          <p:nvPr/>
        </p:nvSpPr>
        <p:spPr>
          <a:xfrm>
            <a:off x="8343188" y="2845245"/>
            <a:ext cx="1457277" cy="114831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TCP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헤더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D1B829C-4543-AC4F-AFBB-42962D56C69D}"/>
              </a:ext>
            </a:extLst>
          </p:cNvPr>
          <p:cNvSpPr/>
          <p:nvPr/>
        </p:nvSpPr>
        <p:spPr>
          <a:xfrm>
            <a:off x="10027466" y="2845245"/>
            <a:ext cx="1062760" cy="114831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데이터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93367A-87D4-E245-8774-43CD1BE9BFE4}"/>
              </a:ext>
            </a:extLst>
          </p:cNvPr>
          <p:cNvSpPr/>
          <p:nvPr/>
        </p:nvSpPr>
        <p:spPr>
          <a:xfrm>
            <a:off x="11321349" y="2845245"/>
            <a:ext cx="676443" cy="114831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FCS</a:t>
            </a:r>
            <a:endParaRPr kumimoji="1" lang="ko-Kore-KR" altLang="en-US" dirty="0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587833A3-7611-CB45-ABC8-DB372C4FC413}"/>
              </a:ext>
            </a:extLst>
          </p:cNvPr>
          <p:cNvCxnSpPr>
            <a:cxnSpLocks/>
          </p:cNvCxnSpPr>
          <p:nvPr/>
        </p:nvCxnSpPr>
        <p:spPr>
          <a:xfrm>
            <a:off x="6515567" y="2165303"/>
            <a:ext cx="0" cy="2667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404364E7-005C-4B4E-B2D1-25AA9FAF00F3}"/>
              </a:ext>
            </a:extLst>
          </p:cNvPr>
          <p:cNvCxnSpPr>
            <a:cxnSpLocks/>
          </p:cNvCxnSpPr>
          <p:nvPr/>
        </p:nvCxnSpPr>
        <p:spPr>
          <a:xfrm>
            <a:off x="11218698" y="2190113"/>
            <a:ext cx="0" cy="2667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B0FA8807-248F-3040-870C-528F3CEF9B9D}"/>
              </a:ext>
            </a:extLst>
          </p:cNvPr>
          <p:cNvCxnSpPr>
            <a:cxnSpLocks/>
          </p:cNvCxnSpPr>
          <p:nvPr/>
        </p:nvCxnSpPr>
        <p:spPr>
          <a:xfrm>
            <a:off x="9903807" y="2599660"/>
            <a:ext cx="0" cy="22616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F00936A-B5D9-0A4D-95B2-EDE35342C2CD}"/>
              </a:ext>
            </a:extLst>
          </p:cNvPr>
          <p:cNvCxnSpPr/>
          <p:nvPr/>
        </p:nvCxnSpPr>
        <p:spPr>
          <a:xfrm>
            <a:off x="6658911" y="2360428"/>
            <a:ext cx="443131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2A7B9E4-7E64-A046-8989-B9AE04B41662}"/>
              </a:ext>
            </a:extLst>
          </p:cNvPr>
          <p:cNvCxnSpPr/>
          <p:nvPr/>
        </p:nvCxnSpPr>
        <p:spPr>
          <a:xfrm>
            <a:off x="10027466" y="4614530"/>
            <a:ext cx="106276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DFA2231-C4AA-C74A-B44E-9A952E1E3F46}"/>
              </a:ext>
            </a:extLst>
          </p:cNvPr>
          <p:cNvSpPr txBox="1"/>
          <p:nvPr/>
        </p:nvSpPr>
        <p:spPr>
          <a:xfrm>
            <a:off x="7046730" y="1863506"/>
            <a:ext cx="351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MTU (Maximum Transmission Unit)</a:t>
            </a:r>
            <a:endParaRPr kumimoji="1"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EC4B61-90B7-ED43-9336-9E095E715070}"/>
              </a:ext>
            </a:extLst>
          </p:cNvPr>
          <p:cNvSpPr txBox="1"/>
          <p:nvPr/>
        </p:nvSpPr>
        <p:spPr>
          <a:xfrm>
            <a:off x="9071826" y="5029327"/>
            <a:ext cx="351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MSS (Maximum Segment Size)</a:t>
            </a:r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DC24AE-68E7-424A-9469-07A200B92293}"/>
              </a:ext>
            </a:extLst>
          </p:cNvPr>
          <p:cNvSpPr txBox="1"/>
          <p:nvPr/>
        </p:nvSpPr>
        <p:spPr>
          <a:xfrm>
            <a:off x="5788508" y="5735845"/>
            <a:ext cx="3316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dirty="0"/>
              <a:t>&lt;</a:t>
            </a:r>
            <a:r>
              <a:rPr kumimoji="1" lang="ko-Kore-KR" altLang="en-US" sz="2800" dirty="0"/>
              <a:t>패킷</a:t>
            </a:r>
            <a:r>
              <a:rPr kumimoji="1" lang="ko-KR" altLang="en-US" sz="2800" dirty="0"/>
              <a:t> 구조</a:t>
            </a:r>
            <a:r>
              <a:rPr kumimoji="1" lang="en-US" altLang="ko-Kore-KR" sz="2800" dirty="0"/>
              <a:t>&gt;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55850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DD5DE95D-08F6-664A-8E23-7D074A577BC7}"/>
              </a:ext>
            </a:extLst>
          </p:cNvPr>
          <p:cNvSpPr txBox="1"/>
          <p:nvPr/>
        </p:nvSpPr>
        <p:spPr>
          <a:xfrm>
            <a:off x="203598" y="411135"/>
            <a:ext cx="7862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두번째</a:t>
            </a:r>
            <a:r>
              <a:rPr lang="en-US" altLang="ko-KR" sz="2800" dirty="0"/>
              <a:t>,</a:t>
            </a:r>
            <a:r>
              <a:rPr lang="ko-KR" altLang="en-US" sz="2800" dirty="0"/>
              <a:t> 타이밍 기준</a:t>
            </a:r>
            <a:endParaRPr kumimoji="1" lang="ko-Kore-KR" altLang="en-US" sz="2800" dirty="0"/>
          </a:p>
        </p:txBody>
      </p:sp>
      <p:pic>
        <p:nvPicPr>
          <p:cNvPr id="7" name="그래픽 6" descr="봉투 윤곽선">
            <a:extLst>
              <a:ext uri="{FF2B5EF4-FFF2-40B4-BE49-F238E27FC236}">
                <a16:creationId xmlns:a16="http://schemas.microsoft.com/office/drawing/2014/main" id="{981AEAE1-B767-3046-9429-D49F0F070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17532" y="1931430"/>
            <a:ext cx="2995139" cy="29951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F298C8-0866-EF49-A06B-CEAC488DD1EE}"/>
              </a:ext>
            </a:extLst>
          </p:cNvPr>
          <p:cNvSpPr txBox="1"/>
          <p:nvPr/>
        </p:nvSpPr>
        <p:spPr>
          <a:xfrm>
            <a:off x="9544570" y="4558124"/>
            <a:ext cx="113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패킷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pic>
        <p:nvPicPr>
          <p:cNvPr id="22" name="그래픽 21" descr="열린 포장 상자 윤곽선">
            <a:extLst>
              <a:ext uri="{FF2B5EF4-FFF2-40B4-BE49-F238E27FC236}">
                <a16:creationId xmlns:a16="http://schemas.microsoft.com/office/drawing/2014/main" id="{A05595D1-7038-7A44-AB45-DEC1108ACE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3598" y="1861077"/>
            <a:ext cx="3276137" cy="32761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C2CE3E9-325C-0F45-A080-8F9F73607533}"/>
              </a:ext>
            </a:extLst>
          </p:cNvPr>
          <p:cNvSpPr txBox="1"/>
          <p:nvPr/>
        </p:nvSpPr>
        <p:spPr>
          <a:xfrm>
            <a:off x="607947" y="5137214"/>
            <a:ext cx="237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 err="1"/>
              <a:t>송신용</a:t>
            </a:r>
            <a:r>
              <a:rPr kumimoji="1" lang="ko-KR" altLang="en-US" dirty="0"/>
              <a:t> 메모리 버퍼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sp>
        <p:nvSpPr>
          <p:cNvPr id="3" name="다이아몬드 2">
            <a:extLst>
              <a:ext uri="{FF2B5EF4-FFF2-40B4-BE49-F238E27FC236}">
                <a16:creationId xmlns:a16="http://schemas.microsoft.com/office/drawing/2014/main" id="{5FF7DF45-97C2-1C44-BCE5-8E1695EBF6FC}"/>
              </a:ext>
            </a:extLst>
          </p:cNvPr>
          <p:cNvSpPr/>
          <p:nvPr/>
        </p:nvSpPr>
        <p:spPr>
          <a:xfrm>
            <a:off x="4241631" y="2057473"/>
            <a:ext cx="2995138" cy="2743052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979677-C94F-AA4D-86B9-EE1DBB5EFCA2}"/>
              </a:ext>
            </a:extLst>
          </p:cNvPr>
          <p:cNvSpPr txBox="1"/>
          <p:nvPr/>
        </p:nvSpPr>
        <p:spPr>
          <a:xfrm>
            <a:off x="4658117" y="3314479"/>
            <a:ext cx="237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Data.length</a:t>
            </a:r>
            <a:r>
              <a:rPr kumimoji="1" lang="en-US" altLang="ko-Kore-KR" dirty="0"/>
              <a:t> == MSS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4B401E5-BA8D-5C4E-987E-4B1F96C8E29B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7236769" y="3428999"/>
            <a:ext cx="11807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4568E5D-CE76-DA4A-90BF-B43A63484384}"/>
              </a:ext>
            </a:extLst>
          </p:cNvPr>
          <p:cNvSpPr txBox="1"/>
          <p:nvPr/>
        </p:nvSpPr>
        <p:spPr>
          <a:xfrm>
            <a:off x="7436602" y="3129813"/>
            <a:ext cx="237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True</a:t>
            </a:r>
            <a:endParaRPr kumimoji="1" lang="ko-Kore-KR" altLang="en-US" dirty="0"/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7FB7C370-2AC6-444F-A7E7-306F48E42BC0}"/>
              </a:ext>
            </a:extLst>
          </p:cNvPr>
          <p:cNvCxnSpPr>
            <a:cxnSpLocks/>
            <a:stCxn id="3" idx="2"/>
          </p:cNvCxnSpPr>
          <p:nvPr/>
        </p:nvCxnSpPr>
        <p:spPr>
          <a:xfrm rot="5400000">
            <a:off x="4348790" y="3931471"/>
            <a:ext cx="521357" cy="22594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78ADC5A-0C70-D144-90A4-7053F0DF7D0B}"/>
              </a:ext>
            </a:extLst>
          </p:cNvPr>
          <p:cNvSpPr txBox="1"/>
          <p:nvPr/>
        </p:nvSpPr>
        <p:spPr>
          <a:xfrm>
            <a:off x="4095168" y="4989550"/>
            <a:ext cx="237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False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00653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4F298C8-0866-EF49-A06B-CEAC488DD1EE}"/>
              </a:ext>
            </a:extLst>
          </p:cNvPr>
          <p:cNvSpPr txBox="1"/>
          <p:nvPr/>
        </p:nvSpPr>
        <p:spPr>
          <a:xfrm>
            <a:off x="8858731" y="4565513"/>
            <a:ext cx="192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패킷 </a:t>
            </a:r>
            <a:r>
              <a:rPr kumimoji="1" lang="en-US" altLang="ko-KR" dirty="0"/>
              <a:t>(MSS 250)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pic>
        <p:nvPicPr>
          <p:cNvPr id="22" name="그래픽 21" descr="열린 포장 상자 윤곽선">
            <a:extLst>
              <a:ext uri="{FF2B5EF4-FFF2-40B4-BE49-F238E27FC236}">
                <a16:creationId xmlns:a16="http://schemas.microsoft.com/office/drawing/2014/main" id="{A05595D1-7038-7A44-AB45-DEC1108AC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3598" y="1861077"/>
            <a:ext cx="3276137" cy="32761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C2CE3E9-325C-0F45-A080-8F9F73607533}"/>
              </a:ext>
            </a:extLst>
          </p:cNvPr>
          <p:cNvSpPr txBox="1"/>
          <p:nvPr/>
        </p:nvSpPr>
        <p:spPr>
          <a:xfrm>
            <a:off x="607947" y="5137214"/>
            <a:ext cx="237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 err="1"/>
              <a:t>송신용</a:t>
            </a:r>
            <a:r>
              <a:rPr kumimoji="1" lang="ko-KR" altLang="en-US" dirty="0"/>
              <a:t> 메모리 버퍼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pic>
        <p:nvPicPr>
          <p:cNvPr id="13" name="그래픽 12" descr="봉투 윤곽선">
            <a:extLst>
              <a:ext uri="{FF2B5EF4-FFF2-40B4-BE49-F238E27FC236}">
                <a16:creationId xmlns:a16="http://schemas.microsoft.com/office/drawing/2014/main" id="{977FFBD2-2AA3-DB4E-8538-B220346BC1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1748" y="2001575"/>
            <a:ext cx="2995139" cy="2995139"/>
          </a:xfrm>
          <a:prstGeom prst="rect">
            <a:avLst/>
          </a:prstGeom>
        </p:spPr>
      </p:pic>
      <p:pic>
        <p:nvPicPr>
          <p:cNvPr id="14" name="그래픽 13" descr="상자 단색으로 채워진">
            <a:extLst>
              <a:ext uri="{FF2B5EF4-FFF2-40B4-BE49-F238E27FC236}">
                <a16:creationId xmlns:a16="http://schemas.microsoft.com/office/drawing/2014/main" id="{B5F04867-FAEB-4046-8C24-5E87953DF0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82624" y="2642457"/>
            <a:ext cx="1713376" cy="17133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482DA48-E8D6-A842-A516-DB5931AC5B69}"/>
              </a:ext>
            </a:extLst>
          </p:cNvPr>
          <p:cNvSpPr txBox="1"/>
          <p:nvPr/>
        </p:nvSpPr>
        <p:spPr>
          <a:xfrm>
            <a:off x="4170612" y="4558124"/>
            <a:ext cx="237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데이터 </a:t>
            </a:r>
            <a:r>
              <a:rPr kumimoji="1" lang="en-US" altLang="ko-KR" dirty="0"/>
              <a:t>(</a:t>
            </a:r>
            <a:r>
              <a:rPr kumimoji="1" lang="ko-KR" altLang="en-US" dirty="0"/>
              <a:t>크기 </a:t>
            </a:r>
            <a:r>
              <a:rPr kumimoji="1" lang="en-US" altLang="ko-KR" dirty="0"/>
              <a:t>500)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3B8971C3-A0FB-914D-A0F0-9AC8AFC459F8}"/>
              </a:ext>
            </a:extLst>
          </p:cNvPr>
          <p:cNvCxnSpPr>
            <a:cxnSpLocks/>
            <a:stCxn id="14" idx="0"/>
          </p:cNvCxnSpPr>
          <p:nvPr/>
        </p:nvCxnSpPr>
        <p:spPr>
          <a:xfrm rot="16200000" flipH="1">
            <a:off x="6387259" y="1494509"/>
            <a:ext cx="786543" cy="3082438"/>
          </a:xfrm>
          <a:prstGeom prst="curvedConnector4">
            <a:avLst>
              <a:gd name="adj1" fmla="val -29064"/>
              <a:gd name="adj2" fmla="val 638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래픽 10" descr="닫기 단색으로 채워진">
            <a:extLst>
              <a:ext uri="{FF2B5EF4-FFF2-40B4-BE49-F238E27FC236}">
                <a16:creationId xmlns:a16="http://schemas.microsoft.com/office/drawing/2014/main" id="{354B234A-81CA-5C4B-BFB8-DB2EC485D0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21190" y="2185255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F3E8EB8-2DD7-9049-8039-95E4545D5DEE}"/>
              </a:ext>
            </a:extLst>
          </p:cNvPr>
          <p:cNvSpPr txBox="1"/>
          <p:nvPr/>
        </p:nvSpPr>
        <p:spPr>
          <a:xfrm>
            <a:off x="6799618" y="3104861"/>
            <a:ext cx="23788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6600" dirty="0"/>
              <a:t>&gt;</a:t>
            </a:r>
            <a:endParaRPr kumimoji="1" lang="ko-Kore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735538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4F298C8-0866-EF49-A06B-CEAC488DD1EE}"/>
              </a:ext>
            </a:extLst>
          </p:cNvPr>
          <p:cNvSpPr txBox="1"/>
          <p:nvPr/>
        </p:nvSpPr>
        <p:spPr>
          <a:xfrm>
            <a:off x="8506061" y="2914989"/>
            <a:ext cx="192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패킷 </a:t>
            </a:r>
            <a:r>
              <a:rPr kumimoji="1" lang="en-US" altLang="ko-KR" dirty="0"/>
              <a:t>(MSS 250)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pic>
        <p:nvPicPr>
          <p:cNvPr id="22" name="그래픽 21" descr="열린 포장 상자 윤곽선">
            <a:extLst>
              <a:ext uri="{FF2B5EF4-FFF2-40B4-BE49-F238E27FC236}">
                <a16:creationId xmlns:a16="http://schemas.microsoft.com/office/drawing/2014/main" id="{A05595D1-7038-7A44-AB45-DEC1108AC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3598" y="1861077"/>
            <a:ext cx="3276137" cy="32761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C2CE3E9-325C-0F45-A080-8F9F73607533}"/>
              </a:ext>
            </a:extLst>
          </p:cNvPr>
          <p:cNvSpPr txBox="1"/>
          <p:nvPr/>
        </p:nvSpPr>
        <p:spPr>
          <a:xfrm>
            <a:off x="607947" y="5137214"/>
            <a:ext cx="237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 err="1"/>
              <a:t>송신용</a:t>
            </a:r>
            <a:r>
              <a:rPr kumimoji="1" lang="ko-KR" altLang="en-US" dirty="0"/>
              <a:t> 메모리 버퍼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pic>
        <p:nvPicPr>
          <p:cNvPr id="13" name="그래픽 12" descr="봉투 윤곽선">
            <a:extLst>
              <a:ext uri="{FF2B5EF4-FFF2-40B4-BE49-F238E27FC236}">
                <a16:creationId xmlns:a16="http://schemas.microsoft.com/office/drawing/2014/main" id="{977FFBD2-2AA3-DB4E-8538-B220346BC1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8731" y="1586668"/>
            <a:ext cx="1215835" cy="1215835"/>
          </a:xfrm>
          <a:prstGeom prst="rect">
            <a:avLst/>
          </a:prstGeom>
        </p:spPr>
      </p:pic>
      <p:pic>
        <p:nvPicPr>
          <p:cNvPr id="14" name="그래픽 13" descr="상자 단색으로 채워진">
            <a:extLst>
              <a:ext uri="{FF2B5EF4-FFF2-40B4-BE49-F238E27FC236}">
                <a16:creationId xmlns:a16="http://schemas.microsoft.com/office/drawing/2014/main" id="{B5F04867-FAEB-4046-8C24-5E87953DF0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4506" y="2115513"/>
            <a:ext cx="1713376" cy="17133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482DA48-E8D6-A842-A516-DB5931AC5B69}"/>
              </a:ext>
            </a:extLst>
          </p:cNvPr>
          <p:cNvSpPr txBox="1"/>
          <p:nvPr/>
        </p:nvSpPr>
        <p:spPr>
          <a:xfrm>
            <a:off x="3618946" y="2914989"/>
            <a:ext cx="237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데이터 </a:t>
            </a:r>
            <a:r>
              <a:rPr kumimoji="1" lang="en-US" altLang="ko-KR" dirty="0"/>
              <a:t>(</a:t>
            </a:r>
            <a:r>
              <a:rPr kumimoji="1" lang="ko-KR" altLang="en-US" dirty="0"/>
              <a:t>크기 </a:t>
            </a:r>
            <a:r>
              <a:rPr kumimoji="1" lang="en-US" altLang="ko-KR" dirty="0"/>
              <a:t>250)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pic>
        <p:nvPicPr>
          <p:cNvPr id="12" name="그래픽 11" descr="상자 단색으로 채워진">
            <a:extLst>
              <a:ext uri="{FF2B5EF4-FFF2-40B4-BE49-F238E27FC236}">
                <a16:creationId xmlns:a16="http://schemas.microsoft.com/office/drawing/2014/main" id="{0929A7B7-E6DB-8849-BFC3-5DA0879185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43345" y="1554648"/>
            <a:ext cx="1215834" cy="1215834"/>
          </a:xfrm>
          <a:prstGeom prst="rect">
            <a:avLst/>
          </a:prstGeom>
        </p:spPr>
      </p:pic>
      <p:pic>
        <p:nvPicPr>
          <p:cNvPr id="16" name="그래픽 15" descr="상자 단색으로 채워진">
            <a:extLst>
              <a:ext uri="{FF2B5EF4-FFF2-40B4-BE49-F238E27FC236}">
                <a16:creationId xmlns:a16="http://schemas.microsoft.com/office/drawing/2014/main" id="{895C39EA-474E-1641-8280-408227BB70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48103" y="3534345"/>
            <a:ext cx="1215834" cy="121583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7F6189E-6FBB-2B48-95CD-370A590E5EC6}"/>
              </a:ext>
            </a:extLst>
          </p:cNvPr>
          <p:cNvSpPr txBox="1"/>
          <p:nvPr/>
        </p:nvSpPr>
        <p:spPr>
          <a:xfrm>
            <a:off x="3769220" y="4812048"/>
            <a:ext cx="237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데이터 </a:t>
            </a:r>
            <a:r>
              <a:rPr kumimoji="1" lang="en-US" altLang="ko-KR" dirty="0"/>
              <a:t>(</a:t>
            </a:r>
            <a:r>
              <a:rPr kumimoji="1" lang="ko-KR" altLang="en-US" dirty="0"/>
              <a:t>크기 </a:t>
            </a:r>
            <a:r>
              <a:rPr kumimoji="1" lang="en-US" altLang="ko-KR" dirty="0"/>
              <a:t>250)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226F14-5C1E-BA4B-97BC-39938C8EFA46}"/>
              </a:ext>
            </a:extLst>
          </p:cNvPr>
          <p:cNvSpPr txBox="1"/>
          <p:nvPr/>
        </p:nvSpPr>
        <p:spPr>
          <a:xfrm>
            <a:off x="8506061" y="4767882"/>
            <a:ext cx="192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패킷 </a:t>
            </a:r>
            <a:r>
              <a:rPr kumimoji="1" lang="en-US" altLang="ko-KR" dirty="0"/>
              <a:t>(MSS 250)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pic>
        <p:nvPicPr>
          <p:cNvPr id="21" name="그래픽 20" descr="봉투 윤곽선">
            <a:extLst>
              <a:ext uri="{FF2B5EF4-FFF2-40B4-BE49-F238E27FC236}">
                <a16:creationId xmlns:a16="http://schemas.microsoft.com/office/drawing/2014/main" id="{99DEEFE7-01C8-5E45-BA7C-C9EB662F72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8731" y="3534345"/>
            <a:ext cx="1215835" cy="1215835"/>
          </a:xfrm>
          <a:prstGeom prst="rect">
            <a:avLst/>
          </a:prstGeom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DFE630D-F4CB-5844-BB4F-D74C1B5DC2BC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363937" y="2194586"/>
            <a:ext cx="3494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06E60A8-6955-1948-BE42-EE031F30C8E6}"/>
              </a:ext>
            </a:extLst>
          </p:cNvPr>
          <p:cNvCxnSpPr>
            <a:cxnSpLocks/>
          </p:cNvCxnSpPr>
          <p:nvPr/>
        </p:nvCxnSpPr>
        <p:spPr>
          <a:xfrm>
            <a:off x="5363937" y="4133255"/>
            <a:ext cx="3494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816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BC2CE3E9-325C-0F45-A080-8F9F73607533}"/>
              </a:ext>
            </a:extLst>
          </p:cNvPr>
          <p:cNvSpPr txBox="1"/>
          <p:nvPr/>
        </p:nvSpPr>
        <p:spPr>
          <a:xfrm>
            <a:off x="869233" y="4952548"/>
            <a:ext cx="237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&lt;</a:t>
            </a:r>
            <a:r>
              <a:rPr kumimoji="1" lang="ko-KR" altLang="en-US" dirty="0"/>
              <a:t>송신 측</a:t>
            </a:r>
            <a:r>
              <a:rPr kumimoji="1" lang="en-US" altLang="ko-KR" dirty="0"/>
              <a:t>&gt;</a:t>
            </a:r>
            <a:endParaRPr kumimoji="1"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226F14-5C1E-BA4B-97BC-39938C8EFA46}"/>
              </a:ext>
            </a:extLst>
          </p:cNvPr>
          <p:cNvSpPr txBox="1"/>
          <p:nvPr/>
        </p:nvSpPr>
        <p:spPr>
          <a:xfrm>
            <a:off x="9529183" y="4952548"/>
            <a:ext cx="192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수신측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pic>
        <p:nvPicPr>
          <p:cNvPr id="4" name="그래픽 3" descr="트레일러 단색으로 채워진">
            <a:extLst>
              <a:ext uri="{FF2B5EF4-FFF2-40B4-BE49-F238E27FC236}">
                <a16:creationId xmlns:a16="http://schemas.microsoft.com/office/drawing/2014/main" id="{D19B1BF5-0D0B-0E44-BBF2-C05BFF959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84558" y="3835780"/>
            <a:ext cx="914400" cy="914400"/>
          </a:xfrm>
          <a:prstGeom prst="rect">
            <a:avLst/>
          </a:prstGeom>
        </p:spPr>
      </p:pic>
      <p:pic>
        <p:nvPicPr>
          <p:cNvPr id="6" name="그래픽 5" descr="남자 단색으로 채워진">
            <a:extLst>
              <a:ext uri="{FF2B5EF4-FFF2-40B4-BE49-F238E27FC236}">
                <a16:creationId xmlns:a16="http://schemas.microsoft.com/office/drawing/2014/main" id="{C529BB20-5E4D-5E43-BEF5-EBB33D0176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12835" y="3835780"/>
            <a:ext cx="914400" cy="914400"/>
          </a:xfrm>
          <a:prstGeom prst="rect">
            <a:avLst/>
          </a:prstGeom>
        </p:spPr>
      </p:pic>
      <p:pic>
        <p:nvPicPr>
          <p:cNvPr id="24" name="그래픽 23" descr="상자 단색으로 채워진">
            <a:extLst>
              <a:ext uri="{FF2B5EF4-FFF2-40B4-BE49-F238E27FC236}">
                <a16:creationId xmlns:a16="http://schemas.microsoft.com/office/drawing/2014/main" id="{CFCE819F-635D-A244-B938-81691F9304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03709" y="3693449"/>
            <a:ext cx="1056731" cy="1056731"/>
          </a:xfrm>
          <a:prstGeom prst="rect">
            <a:avLst/>
          </a:prstGeom>
        </p:spPr>
      </p:pic>
      <p:pic>
        <p:nvPicPr>
          <p:cNvPr id="11" name="그래픽 10" descr="생각 윤곽선">
            <a:extLst>
              <a:ext uri="{FF2B5EF4-FFF2-40B4-BE49-F238E27FC236}">
                <a16:creationId xmlns:a16="http://schemas.microsoft.com/office/drawing/2014/main" id="{22B78D3C-ACEB-2441-BC4C-A1D5B3CF7F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9353" y="2268221"/>
            <a:ext cx="2481959" cy="248195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071076D-AEFA-A24E-A2DC-0741AA035685}"/>
              </a:ext>
            </a:extLst>
          </p:cNvPr>
          <p:cNvSpPr txBox="1"/>
          <p:nvPr/>
        </p:nvSpPr>
        <p:spPr>
          <a:xfrm>
            <a:off x="1744647" y="2829580"/>
            <a:ext cx="237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잘 받았을까</a:t>
            </a:r>
            <a:r>
              <a:rPr kumimoji="1" lang="en-US" altLang="ko-KR" dirty="0"/>
              <a:t>?</a:t>
            </a:r>
            <a:endParaRPr kumimoji="1" lang="ko-Kore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4289ECE-1244-4F46-AEA9-5237A39D0697}"/>
              </a:ext>
            </a:extLst>
          </p:cNvPr>
          <p:cNvCxnSpPr/>
          <p:nvPr/>
        </p:nvCxnSpPr>
        <p:spPr>
          <a:xfrm>
            <a:off x="2280332" y="4292980"/>
            <a:ext cx="49710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482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8C383C-060D-BD43-9E1C-5D97B90B2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424" y="552893"/>
            <a:ext cx="10515600" cy="53149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effectLst/>
              </a:rPr>
              <a:t>시퀀스 </a:t>
            </a:r>
            <a:r>
              <a:rPr lang="ko-KR" altLang="en-US" dirty="0" err="1">
                <a:effectLst/>
              </a:rPr>
              <a:t>번호란</a:t>
            </a:r>
            <a:r>
              <a:rPr lang="en-US" altLang="ko-KR" dirty="0">
                <a:effectLst/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A9D8C7-5C74-E642-A6C3-0FB498DB901D}"/>
              </a:ext>
            </a:extLst>
          </p:cNvPr>
          <p:cNvSpPr txBox="1"/>
          <p:nvPr/>
        </p:nvSpPr>
        <p:spPr>
          <a:xfrm>
            <a:off x="5833224" y="4547902"/>
            <a:ext cx="261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&lt;</a:t>
            </a:r>
            <a:r>
              <a:rPr kumimoji="1" lang="ko-KR" altLang="en-US" dirty="0"/>
              <a:t>분할된 데이터</a:t>
            </a:r>
            <a:r>
              <a:rPr kumimoji="1" lang="en-US" altLang="ko-KR" dirty="0"/>
              <a:t>&gt;</a:t>
            </a:r>
            <a:endParaRPr kumimoji="1" lang="ko-Kore-KR" altLang="en-US" dirty="0"/>
          </a:p>
        </p:txBody>
      </p:sp>
      <p:pic>
        <p:nvPicPr>
          <p:cNvPr id="17" name="그래픽 16" descr="상자 단색으로 채워진">
            <a:extLst>
              <a:ext uri="{FF2B5EF4-FFF2-40B4-BE49-F238E27FC236}">
                <a16:creationId xmlns:a16="http://schemas.microsoft.com/office/drawing/2014/main" id="{AC4A2EC6-50AE-9A4A-A9F3-FB24C9C8D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8971" y="2380166"/>
            <a:ext cx="1787798" cy="1787798"/>
          </a:xfrm>
          <a:prstGeom prst="rect">
            <a:avLst/>
          </a:prstGeom>
        </p:spPr>
      </p:pic>
      <p:pic>
        <p:nvPicPr>
          <p:cNvPr id="18" name="그래픽 17" descr="상자 단색으로 채워진">
            <a:extLst>
              <a:ext uri="{FF2B5EF4-FFF2-40B4-BE49-F238E27FC236}">
                <a16:creationId xmlns:a16="http://schemas.microsoft.com/office/drawing/2014/main" id="{8818F892-066D-A54C-8929-DC384E84B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39312" y="2380166"/>
            <a:ext cx="1713376" cy="1713376"/>
          </a:xfrm>
          <a:prstGeom prst="rect">
            <a:avLst/>
          </a:prstGeom>
        </p:spPr>
      </p:pic>
      <p:pic>
        <p:nvPicPr>
          <p:cNvPr id="22" name="그래픽 21" descr="상자 단색으로 채워진">
            <a:extLst>
              <a:ext uri="{FF2B5EF4-FFF2-40B4-BE49-F238E27FC236}">
                <a16:creationId xmlns:a16="http://schemas.microsoft.com/office/drawing/2014/main" id="{C8564350-1409-E049-B3EC-313323457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5233" y="2454588"/>
            <a:ext cx="1713376" cy="1713376"/>
          </a:xfrm>
          <a:prstGeom prst="rect">
            <a:avLst/>
          </a:prstGeom>
        </p:spPr>
      </p:pic>
      <p:pic>
        <p:nvPicPr>
          <p:cNvPr id="23" name="그래픽 22" descr="상자 단색으로 채워진">
            <a:extLst>
              <a:ext uri="{FF2B5EF4-FFF2-40B4-BE49-F238E27FC236}">
                <a16:creationId xmlns:a16="http://schemas.microsoft.com/office/drawing/2014/main" id="{CDF5C660-771F-4B45-8954-F3030F84A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0186" y="2507100"/>
            <a:ext cx="1713376" cy="171337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9F4FC66-D428-9A43-BBC9-6C98CA8FA1AF}"/>
              </a:ext>
            </a:extLst>
          </p:cNvPr>
          <p:cNvSpPr txBox="1"/>
          <p:nvPr/>
        </p:nvSpPr>
        <p:spPr>
          <a:xfrm>
            <a:off x="2610220" y="1662455"/>
            <a:ext cx="261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맨</a:t>
            </a:r>
            <a:r>
              <a:rPr kumimoji="1" lang="ko-KR" altLang="en-US" dirty="0"/>
              <a:t> 앞부터 </a:t>
            </a:r>
            <a:r>
              <a:rPr kumimoji="1" lang="en-US" altLang="ko-KR" dirty="0"/>
              <a:t>1</a:t>
            </a:r>
            <a:r>
              <a:rPr kumimoji="1" lang="ko-KR" altLang="en-US" dirty="0"/>
              <a:t> 바이트</a:t>
            </a:r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385DF2-4D35-364A-A636-CADB588A23B5}"/>
              </a:ext>
            </a:extLst>
          </p:cNvPr>
          <p:cNvSpPr txBox="1"/>
          <p:nvPr/>
        </p:nvSpPr>
        <p:spPr>
          <a:xfrm>
            <a:off x="4901318" y="750836"/>
            <a:ext cx="261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맨</a:t>
            </a:r>
            <a:r>
              <a:rPr kumimoji="1" lang="ko-KR" altLang="en-US" dirty="0"/>
              <a:t> 앞부터 </a:t>
            </a:r>
            <a:r>
              <a:rPr kumimoji="1" lang="en-US" altLang="ko-KR" dirty="0"/>
              <a:t>1461</a:t>
            </a:r>
            <a:r>
              <a:rPr kumimoji="1" lang="ko-KR" altLang="en-US" dirty="0"/>
              <a:t> 바이트</a:t>
            </a:r>
            <a:endParaRPr kumimoji="1" lang="ko-Kore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4E547A-510B-4647-9413-75E7CE942536}"/>
              </a:ext>
            </a:extLst>
          </p:cNvPr>
          <p:cNvSpPr txBox="1"/>
          <p:nvPr/>
        </p:nvSpPr>
        <p:spPr>
          <a:xfrm>
            <a:off x="6842226" y="1642567"/>
            <a:ext cx="261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맨</a:t>
            </a:r>
            <a:r>
              <a:rPr kumimoji="1" lang="ko-KR" altLang="en-US" dirty="0"/>
              <a:t> 앞부터 </a:t>
            </a:r>
            <a:r>
              <a:rPr kumimoji="1" lang="en-US" altLang="ko-KR" dirty="0"/>
              <a:t>2921</a:t>
            </a:r>
            <a:r>
              <a:rPr kumimoji="1" lang="ko-KR" altLang="en-US" dirty="0"/>
              <a:t> 바이트</a:t>
            </a:r>
            <a:endParaRPr kumimoji="1" lang="ko-Kore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1918679-8054-9D4C-8413-74269FB354A2}"/>
              </a:ext>
            </a:extLst>
          </p:cNvPr>
          <p:cNvCxnSpPr>
            <a:stCxn id="24" idx="2"/>
          </p:cNvCxnSpPr>
          <p:nvPr/>
        </p:nvCxnSpPr>
        <p:spPr>
          <a:xfrm>
            <a:off x="3918180" y="2031787"/>
            <a:ext cx="0" cy="881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68EED3A-D5E2-C745-B6EF-B0493D3D7CF4}"/>
              </a:ext>
            </a:extLst>
          </p:cNvPr>
          <p:cNvCxnSpPr>
            <a:cxnSpLocks/>
          </p:cNvCxnSpPr>
          <p:nvPr/>
        </p:nvCxnSpPr>
        <p:spPr>
          <a:xfrm>
            <a:off x="5461916" y="1120168"/>
            <a:ext cx="0" cy="1795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CF5852B-348E-794F-8F68-54D44364B0E6}"/>
              </a:ext>
            </a:extLst>
          </p:cNvPr>
          <p:cNvCxnSpPr/>
          <p:nvPr/>
        </p:nvCxnSpPr>
        <p:spPr>
          <a:xfrm>
            <a:off x="6952688" y="2054413"/>
            <a:ext cx="0" cy="881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855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BC2CE3E9-325C-0F45-A080-8F9F73607533}"/>
              </a:ext>
            </a:extLst>
          </p:cNvPr>
          <p:cNvSpPr txBox="1"/>
          <p:nvPr/>
        </p:nvSpPr>
        <p:spPr>
          <a:xfrm>
            <a:off x="1307565" y="4952548"/>
            <a:ext cx="237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&lt;</a:t>
            </a:r>
            <a:r>
              <a:rPr kumimoji="1" lang="ko-KR" altLang="en-US" dirty="0"/>
              <a:t>송신 측</a:t>
            </a:r>
            <a:r>
              <a:rPr kumimoji="1" lang="en-US" altLang="ko-KR" dirty="0"/>
              <a:t>&gt;</a:t>
            </a:r>
            <a:endParaRPr kumimoji="1"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226F14-5C1E-BA4B-97BC-39938C8EFA46}"/>
              </a:ext>
            </a:extLst>
          </p:cNvPr>
          <p:cNvSpPr txBox="1"/>
          <p:nvPr/>
        </p:nvSpPr>
        <p:spPr>
          <a:xfrm>
            <a:off x="9529183" y="4952548"/>
            <a:ext cx="192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수신측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pic>
        <p:nvPicPr>
          <p:cNvPr id="4" name="그래픽 3" descr="트레일러 단색으로 채워진">
            <a:extLst>
              <a:ext uri="{FF2B5EF4-FFF2-40B4-BE49-F238E27FC236}">
                <a16:creationId xmlns:a16="http://schemas.microsoft.com/office/drawing/2014/main" id="{D19B1BF5-0D0B-0E44-BBF2-C05BFF959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84558" y="3835780"/>
            <a:ext cx="914400" cy="914400"/>
          </a:xfrm>
          <a:prstGeom prst="rect">
            <a:avLst/>
          </a:prstGeom>
        </p:spPr>
      </p:pic>
      <p:pic>
        <p:nvPicPr>
          <p:cNvPr id="6" name="그래픽 5" descr="남자 단색으로 채워진">
            <a:extLst>
              <a:ext uri="{FF2B5EF4-FFF2-40B4-BE49-F238E27FC236}">
                <a16:creationId xmlns:a16="http://schemas.microsoft.com/office/drawing/2014/main" id="{C529BB20-5E4D-5E43-BEF5-EBB33D0176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12835" y="3835780"/>
            <a:ext cx="914400" cy="914400"/>
          </a:xfrm>
          <a:prstGeom prst="rect">
            <a:avLst/>
          </a:prstGeom>
        </p:spPr>
      </p:pic>
      <p:pic>
        <p:nvPicPr>
          <p:cNvPr id="24" name="그래픽 23" descr="상자 단색으로 채워진">
            <a:extLst>
              <a:ext uri="{FF2B5EF4-FFF2-40B4-BE49-F238E27FC236}">
                <a16:creationId xmlns:a16="http://schemas.microsoft.com/office/drawing/2014/main" id="{CFCE819F-635D-A244-B938-81691F9304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03709" y="3693449"/>
            <a:ext cx="1056731" cy="1056731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4289ECE-1244-4F46-AEA9-5237A39D0697}"/>
              </a:ext>
            </a:extLst>
          </p:cNvPr>
          <p:cNvCxnSpPr/>
          <p:nvPr/>
        </p:nvCxnSpPr>
        <p:spPr>
          <a:xfrm>
            <a:off x="2280332" y="4292980"/>
            <a:ext cx="49710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35A2EDC-5C33-1142-8BB1-73F2D5FCAC5C}"/>
              </a:ext>
            </a:extLst>
          </p:cNvPr>
          <p:cNvSpPr txBox="1"/>
          <p:nvPr/>
        </p:nvSpPr>
        <p:spPr>
          <a:xfrm>
            <a:off x="387224" y="532287"/>
            <a:ext cx="2378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ACK </a:t>
            </a:r>
            <a:r>
              <a:rPr kumimoji="1" lang="ko-KR" altLang="en-US" sz="3200" dirty="0" err="1"/>
              <a:t>번호란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?</a:t>
            </a:r>
            <a:endParaRPr kumimoji="1" lang="ko-Kore-KR" altLang="en-US" sz="3200" dirty="0"/>
          </a:p>
        </p:txBody>
      </p:sp>
      <p:pic>
        <p:nvPicPr>
          <p:cNvPr id="12" name="그래픽 11" descr="남자 단색으로 채워진">
            <a:extLst>
              <a:ext uri="{FF2B5EF4-FFF2-40B4-BE49-F238E27FC236}">
                <a16:creationId xmlns:a16="http://schemas.microsoft.com/office/drawing/2014/main" id="{AA12A681-1F2C-DF4B-B681-974192D7F4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07565" y="3764614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7555799-7CD6-0C4A-803E-9D4E5DF981F1}"/>
              </a:ext>
            </a:extLst>
          </p:cNvPr>
          <p:cNvSpPr txBox="1"/>
          <p:nvPr/>
        </p:nvSpPr>
        <p:spPr>
          <a:xfrm>
            <a:off x="921839" y="5555572"/>
            <a:ext cx="2600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총 보낼 </a:t>
            </a:r>
            <a:r>
              <a:rPr kumimoji="1" lang="ko-KR" altLang="en-US" dirty="0" err="1"/>
              <a:t>데이터량</a:t>
            </a:r>
            <a:r>
              <a:rPr kumimoji="1" lang="ko-KR" altLang="en-US" dirty="0"/>
              <a:t> </a:t>
            </a:r>
            <a:r>
              <a:rPr kumimoji="1" lang="en-US" altLang="ko-KR" dirty="0"/>
              <a:t>1000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308B2E-DAFB-2B42-A185-C9CFE1F3085D}"/>
              </a:ext>
            </a:extLst>
          </p:cNvPr>
          <p:cNvSpPr txBox="1"/>
          <p:nvPr/>
        </p:nvSpPr>
        <p:spPr>
          <a:xfrm>
            <a:off x="8850105" y="5555572"/>
            <a:ext cx="2600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받은 </a:t>
            </a:r>
            <a:r>
              <a:rPr kumimoji="1" lang="ko-KR" altLang="en-US" dirty="0" err="1"/>
              <a:t>데이터량</a:t>
            </a:r>
            <a:r>
              <a:rPr kumimoji="1" lang="ko-KR" altLang="en-US" dirty="0"/>
              <a:t> </a:t>
            </a:r>
            <a:r>
              <a:rPr kumimoji="1" lang="en-US" altLang="ko-KR" dirty="0"/>
              <a:t>500</a:t>
            </a:r>
            <a:endParaRPr kumimoji="1" lang="ko-Kore-KR" altLang="en-US" dirty="0"/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050F88C0-5C7D-C94F-939F-EF4E6E63F82A}"/>
              </a:ext>
            </a:extLst>
          </p:cNvPr>
          <p:cNvSpPr/>
          <p:nvPr/>
        </p:nvSpPr>
        <p:spPr>
          <a:xfrm>
            <a:off x="2631560" y="2460072"/>
            <a:ext cx="4586177" cy="1233377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ACK </a:t>
            </a:r>
            <a:r>
              <a:rPr kumimoji="1" lang="ko-KR" altLang="en-US" dirty="0"/>
              <a:t>번호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501</a:t>
            </a:r>
            <a:endParaRPr kumimoji="1" lang="ko-Kore-KR" altLang="en-US" dirty="0"/>
          </a:p>
        </p:txBody>
      </p:sp>
      <p:pic>
        <p:nvPicPr>
          <p:cNvPr id="15" name="그래픽 14" descr="생각 풍선 윤곽선">
            <a:extLst>
              <a:ext uri="{FF2B5EF4-FFF2-40B4-BE49-F238E27FC236}">
                <a16:creationId xmlns:a16="http://schemas.microsoft.com/office/drawing/2014/main" id="{57238ECD-C06D-1744-B89A-C3B0F8ED5C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83433" y="878729"/>
            <a:ext cx="3002004" cy="300200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300346C-D96C-3140-AD80-28EE0BCE9E92}"/>
              </a:ext>
            </a:extLst>
          </p:cNvPr>
          <p:cNvSpPr txBox="1"/>
          <p:nvPr/>
        </p:nvSpPr>
        <p:spPr>
          <a:xfrm>
            <a:off x="9706192" y="1909582"/>
            <a:ext cx="2600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5</a:t>
            </a:r>
            <a:r>
              <a:rPr kumimoji="1" lang="en-US" altLang="ko-KR" dirty="0"/>
              <a:t>01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보내주세요</a:t>
            </a:r>
            <a:r>
              <a:rPr kumimoji="1" lang="en-US" altLang="ko-KR" dirty="0"/>
              <a:t>!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68857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8C383C-060D-BD43-9E1C-5D97B90B2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424" y="737419"/>
            <a:ext cx="10515600" cy="51304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이전 </a:t>
            </a:r>
            <a:r>
              <a:rPr lang="en-US" altLang="ko-KR" dirty="0"/>
              <a:t>Story</a:t>
            </a:r>
            <a:r>
              <a:rPr lang="ko-KR" altLang="en-US" dirty="0"/>
              <a:t>에서는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  <a:p>
            <a:r>
              <a:rPr lang="ko-KR" altLang="en-US" dirty="0"/>
              <a:t>데이터 전송을 위해 </a:t>
            </a:r>
            <a:r>
              <a:rPr lang="ko-KR" altLang="en-US" b="1" dirty="0"/>
              <a:t>프로토콜 스택에서 접속 단계의 과정 </a:t>
            </a:r>
            <a:r>
              <a:rPr lang="ko-KR" altLang="en-US" dirty="0"/>
              <a:t>을 알아보았다면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이번에는 </a:t>
            </a:r>
            <a:r>
              <a:rPr lang="ko-KR" altLang="en-US" b="1" dirty="0"/>
              <a:t>프로토콜 스택에서 데이터 송수신 단계와 접속 종료 단계의 과정</a:t>
            </a:r>
            <a:r>
              <a:rPr lang="ko-KR" altLang="en-US" dirty="0"/>
              <a:t>을 알아보자</a:t>
            </a:r>
          </a:p>
          <a:p>
            <a:pPr marL="0" indent="0">
              <a:buNone/>
            </a:pPr>
            <a:br>
              <a:rPr lang="ko-KR" altLang="en-US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64763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306CED5-E2F0-BF44-A2B4-E73BC106A541}"/>
              </a:ext>
            </a:extLst>
          </p:cNvPr>
          <p:cNvSpPr txBox="1"/>
          <p:nvPr/>
        </p:nvSpPr>
        <p:spPr>
          <a:xfrm>
            <a:off x="331273" y="3530490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송신 측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83E34E-6870-9745-9373-88A8A03C0730}"/>
              </a:ext>
            </a:extLst>
          </p:cNvPr>
          <p:cNvSpPr txBox="1"/>
          <p:nvPr/>
        </p:nvSpPr>
        <p:spPr>
          <a:xfrm>
            <a:off x="10719006" y="3631499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서버 측 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9FDDEF8-1F04-7F45-92FA-0B3CD80D5E86}"/>
              </a:ext>
            </a:extLst>
          </p:cNvPr>
          <p:cNvCxnSpPr>
            <a:cxnSpLocks/>
          </p:cNvCxnSpPr>
          <p:nvPr/>
        </p:nvCxnSpPr>
        <p:spPr>
          <a:xfrm>
            <a:off x="2207095" y="2150039"/>
            <a:ext cx="81490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래픽 2" descr="브라우저 창 윤곽선">
            <a:extLst>
              <a:ext uri="{FF2B5EF4-FFF2-40B4-BE49-F238E27FC236}">
                <a16:creationId xmlns:a16="http://schemas.microsoft.com/office/drawing/2014/main" id="{4762B9D8-A50F-0548-A617-1C676008B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595" y="2005745"/>
            <a:ext cx="1423255" cy="1423255"/>
          </a:xfrm>
          <a:prstGeom prst="rect">
            <a:avLst/>
          </a:prstGeom>
        </p:spPr>
      </p:pic>
      <p:pic>
        <p:nvPicPr>
          <p:cNvPr id="12" name="그래픽 11" descr="서버 윤곽선">
            <a:extLst>
              <a:ext uri="{FF2B5EF4-FFF2-40B4-BE49-F238E27FC236}">
                <a16:creationId xmlns:a16="http://schemas.microsoft.com/office/drawing/2014/main" id="{9EADF1DB-0DC0-3B4D-B584-F4F8DE6574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76151" y="2150039"/>
            <a:ext cx="1423254" cy="1423254"/>
          </a:xfrm>
          <a:prstGeom prst="rect">
            <a:avLst/>
          </a:prstGeom>
        </p:spPr>
      </p:pic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ACFFE581-FD12-2E42-8C69-14EFC34A2743}"/>
              </a:ext>
            </a:extLst>
          </p:cNvPr>
          <p:cNvCxnSpPr/>
          <p:nvPr/>
        </p:nvCxnSpPr>
        <p:spPr>
          <a:xfrm>
            <a:off x="2032620" y="1041991"/>
            <a:ext cx="0" cy="5401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4A372D54-8BB6-FD4D-A0A9-CBFBF1C1C8AB}"/>
              </a:ext>
            </a:extLst>
          </p:cNvPr>
          <p:cNvCxnSpPr/>
          <p:nvPr/>
        </p:nvCxnSpPr>
        <p:spPr>
          <a:xfrm>
            <a:off x="10576151" y="1199152"/>
            <a:ext cx="0" cy="5401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7416A3C-2C6A-8D4C-891C-9C82B5DDD736}"/>
              </a:ext>
            </a:extLst>
          </p:cNvPr>
          <p:cNvSpPr txBox="1"/>
          <p:nvPr/>
        </p:nvSpPr>
        <p:spPr>
          <a:xfrm>
            <a:off x="5453712" y="1636413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데이터</a:t>
            </a:r>
            <a:r>
              <a:rPr kumimoji="1" lang="ko-KR" altLang="en-US" dirty="0"/>
              <a:t> 전송</a:t>
            </a:r>
            <a:endParaRPr kumimoji="1" lang="ko-Kore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8B01197-DFF5-6F42-8789-841989154169}"/>
              </a:ext>
            </a:extLst>
          </p:cNvPr>
          <p:cNvCxnSpPr/>
          <p:nvPr/>
        </p:nvCxnSpPr>
        <p:spPr>
          <a:xfrm flipH="1">
            <a:off x="2424223" y="3429000"/>
            <a:ext cx="7697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9551431-7275-1B43-B78F-A8E3F320C89A}"/>
              </a:ext>
            </a:extLst>
          </p:cNvPr>
          <p:cNvSpPr txBox="1"/>
          <p:nvPr/>
        </p:nvSpPr>
        <p:spPr>
          <a:xfrm>
            <a:off x="3931168" y="2917425"/>
            <a:ext cx="542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데이터</a:t>
            </a:r>
            <a:r>
              <a:rPr kumimoji="1" lang="ko-KR" altLang="en-US" dirty="0"/>
              <a:t> 잘 받았어요 다음 데이터 보내주세요</a:t>
            </a:r>
            <a:endParaRPr kumimoji="1" lang="ko-Kore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C80B92B-94C1-D746-BD9F-0E808094A89D}"/>
              </a:ext>
            </a:extLst>
          </p:cNvPr>
          <p:cNvCxnSpPr>
            <a:cxnSpLocks/>
          </p:cNvCxnSpPr>
          <p:nvPr/>
        </p:nvCxnSpPr>
        <p:spPr>
          <a:xfrm>
            <a:off x="2162388" y="4865799"/>
            <a:ext cx="81490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4011F56-D067-CE44-B101-881C4E17B108}"/>
              </a:ext>
            </a:extLst>
          </p:cNvPr>
          <p:cNvSpPr txBox="1"/>
          <p:nvPr/>
        </p:nvSpPr>
        <p:spPr>
          <a:xfrm>
            <a:off x="5409005" y="4352173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데이터</a:t>
            </a:r>
            <a:r>
              <a:rPr kumimoji="1" lang="ko-KR" altLang="en-US" dirty="0"/>
              <a:t> 전송</a:t>
            </a:r>
            <a:endParaRPr kumimoji="1" lang="ko-Kore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77FBD0-E6E1-C24B-98FC-6C596CA4BE57}"/>
              </a:ext>
            </a:extLst>
          </p:cNvPr>
          <p:cNvSpPr txBox="1"/>
          <p:nvPr/>
        </p:nvSpPr>
        <p:spPr>
          <a:xfrm>
            <a:off x="203381" y="167100"/>
            <a:ext cx="2603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dirty="0"/>
              <a:t>&lt;</a:t>
            </a:r>
            <a:r>
              <a:rPr kumimoji="1" lang="ko-KR" altLang="en-US" sz="3600" dirty="0"/>
              <a:t>핑퐁 방식</a:t>
            </a:r>
            <a:r>
              <a:rPr kumimoji="1" lang="en-US" altLang="ko-Kore-KR" sz="3600" dirty="0"/>
              <a:t>&gt;</a:t>
            </a:r>
            <a:endParaRPr kumimoji="1" lang="ko-Kore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61816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306CED5-E2F0-BF44-A2B4-E73BC106A541}"/>
              </a:ext>
            </a:extLst>
          </p:cNvPr>
          <p:cNvSpPr txBox="1"/>
          <p:nvPr/>
        </p:nvSpPr>
        <p:spPr>
          <a:xfrm>
            <a:off x="331273" y="3530490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송신 측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83E34E-6870-9745-9373-88A8A03C0730}"/>
              </a:ext>
            </a:extLst>
          </p:cNvPr>
          <p:cNvSpPr txBox="1"/>
          <p:nvPr/>
        </p:nvSpPr>
        <p:spPr>
          <a:xfrm>
            <a:off x="10922816" y="3504388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수신 측 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pic>
        <p:nvPicPr>
          <p:cNvPr id="3" name="그래픽 2" descr="브라우저 창 윤곽선">
            <a:extLst>
              <a:ext uri="{FF2B5EF4-FFF2-40B4-BE49-F238E27FC236}">
                <a16:creationId xmlns:a16="http://schemas.microsoft.com/office/drawing/2014/main" id="{4762B9D8-A50F-0548-A617-1C676008B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595" y="2005745"/>
            <a:ext cx="1423255" cy="1423255"/>
          </a:xfrm>
          <a:prstGeom prst="rect">
            <a:avLst/>
          </a:prstGeom>
        </p:spPr>
      </p:pic>
      <p:pic>
        <p:nvPicPr>
          <p:cNvPr id="12" name="그래픽 11" descr="서버 윤곽선">
            <a:extLst>
              <a:ext uri="{FF2B5EF4-FFF2-40B4-BE49-F238E27FC236}">
                <a16:creationId xmlns:a16="http://schemas.microsoft.com/office/drawing/2014/main" id="{9EADF1DB-0DC0-3B4D-B584-F4F8DE6574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68746" y="2212671"/>
            <a:ext cx="1423254" cy="1423254"/>
          </a:xfrm>
          <a:prstGeom prst="rect">
            <a:avLst/>
          </a:prstGeom>
        </p:spPr>
      </p:pic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ACFFE581-FD12-2E42-8C69-14EFC34A2743}"/>
              </a:ext>
            </a:extLst>
          </p:cNvPr>
          <p:cNvCxnSpPr/>
          <p:nvPr/>
        </p:nvCxnSpPr>
        <p:spPr>
          <a:xfrm>
            <a:off x="3606238" y="930829"/>
            <a:ext cx="0" cy="5401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4A372D54-8BB6-FD4D-A0A9-CBFBF1C1C8AB}"/>
              </a:ext>
            </a:extLst>
          </p:cNvPr>
          <p:cNvCxnSpPr>
            <a:cxnSpLocks/>
          </p:cNvCxnSpPr>
          <p:nvPr/>
        </p:nvCxnSpPr>
        <p:spPr>
          <a:xfrm>
            <a:off x="8955029" y="930829"/>
            <a:ext cx="0" cy="4868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7416A3C-2C6A-8D4C-891C-9C82B5DDD736}"/>
              </a:ext>
            </a:extLst>
          </p:cNvPr>
          <p:cNvSpPr txBox="1"/>
          <p:nvPr/>
        </p:nvSpPr>
        <p:spPr>
          <a:xfrm>
            <a:off x="3951880" y="1546238"/>
            <a:ext cx="5568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＂</a:t>
            </a:r>
            <a:r>
              <a:rPr kumimoji="1" lang="ko-Kore-KR" altLang="en-US" dirty="0"/>
              <a:t>데이터</a:t>
            </a:r>
            <a:r>
              <a:rPr kumimoji="1" lang="ko-KR" altLang="en-US" dirty="0"/>
              <a:t> 버퍼의 크기는 </a:t>
            </a:r>
            <a:r>
              <a:rPr kumimoji="1" lang="en-US" altLang="ko-KR" dirty="0"/>
              <a:t>4380</a:t>
            </a:r>
            <a:r>
              <a:rPr kumimoji="1" lang="ko-KR" altLang="en-US" dirty="0"/>
              <a:t> 바이트 입니다 </a:t>
            </a:r>
            <a:endParaRPr kumimoji="1" lang="en-US" altLang="ko-KR" dirty="0"/>
          </a:p>
          <a:p>
            <a:r>
              <a:rPr kumimoji="1" lang="ko-KR" altLang="en-US" dirty="0"/>
              <a:t>     이에 맞춰 데이터를 보내주세요</a:t>
            </a:r>
            <a:r>
              <a:rPr kumimoji="1" lang="en-US" altLang="ko-KR" dirty="0"/>
              <a:t>”</a:t>
            </a:r>
            <a:endParaRPr kumimoji="1" lang="ko-Kore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77FBD0-E6E1-C24B-98FC-6C596CA4BE57}"/>
              </a:ext>
            </a:extLst>
          </p:cNvPr>
          <p:cNvSpPr txBox="1"/>
          <p:nvPr/>
        </p:nvSpPr>
        <p:spPr>
          <a:xfrm>
            <a:off x="203380" y="167100"/>
            <a:ext cx="4219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dirty="0"/>
              <a:t>&lt;</a:t>
            </a:r>
            <a:r>
              <a:rPr kumimoji="1" lang="ko-KR" altLang="en-US" sz="3600" dirty="0"/>
              <a:t>윈도우 제어 방식</a:t>
            </a:r>
            <a:r>
              <a:rPr kumimoji="1" lang="en-US" altLang="ko-Kore-KR" sz="3600" dirty="0"/>
              <a:t>&gt;</a:t>
            </a:r>
            <a:endParaRPr kumimoji="1" lang="ko-Kore-KR" altLang="en-US" sz="3600" dirty="0"/>
          </a:p>
        </p:txBody>
      </p:sp>
      <p:sp>
        <p:nvSpPr>
          <p:cNvPr id="13" name="처리 12">
            <a:extLst>
              <a:ext uri="{FF2B5EF4-FFF2-40B4-BE49-F238E27FC236}">
                <a16:creationId xmlns:a16="http://schemas.microsoft.com/office/drawing/2014/main" id="{3B25FE79-6DA0-5645-825D-5DBB1E06F608}"/>
              </a:ext>
            </a:extLst>
          </p:cNvPr>
          <p:cNvSpPr/>
          <p:nvPr/>
        </p:nvSpPr>
        <p:spPr>
          <a:xfrm>
            <a:off x="2207095" y="1180699"/>
            <a:ext cx="1053502" cy="36933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4</a:t>
            </a:r>
            <a:r>
              <a:rPr kumimoji="1" lang="en-US" altLang="ko-KR" dirty="0">
                <a:solidFill>
                  <a:schemeClr val="tx1"/>
                </a:solidFill>
              </a:rPr>
              <a:t>380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4" name="처리 13">
            <a:extLst>
              <a:ext uri="{FF2B5EF4-FFF2-40B4-BE49-F238E27FC236}">
                <a16:creationId xmlns:a16="http://schemas.microsoft.com/office/drawing/2014/main" id="{6D1A7DD6-A47B-3241-A405-1661B960E843}"/>
              </a:ext>
            </a:extLst>
          </p:cNvPr>
          <p:cNvSpPr/>
          <p:nvPr/>
        </p:nvSpPr>
        <p:spPr>
          <a:xfrm>
            <a:off x="9419725" y="973359"/>
            <a:ext cx="1218540" cy="98985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75D3B9-26E4-1242-8136-1DA77AEE5409}"/>
              </a:ext>
            </a:extLst>
          </p:cNvPr>
          <p:cNvSpPr txBox="1"/>
          <p:nvPr/>
        </p:nvSpPr>
        <p:spPr>
          <a:xfrm>
            <a:off x="8955029" y="2044784"/>
            <a:ext cx="2754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수신용 데이터 버퍼 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ABF3BB-5698-4A48-BC7C-4137F7612F81}"/>
              </a:ext>
            </a:extLst>
          </p:cNvPr>
          <p:cNvSpPr txBox="1"/>
          <p:nvPr/>
        </p:nvSpPr>
        <p:spPr>
          <a:xfrm>
            <a:off x="8902312" y="2396116"/>
            <a:ext cx="2754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크기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4380</a:t>
            </a:r>
            <a:r>
              <a:rPr kumimoji="1" lang="ko-KR" altLang="en-US" dirty="0"/>
              <a:t> 바이트</a:t>
            </a:r>
            <a:endParaRPr kumimoji="1" lang="ko-Kore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9EAB007-9111-7B4B-A918-71D04FB34489}"/>
              </a:ext>
            </a:extLst>
          </p:cNvPr>
          <p:cNvCxnSpPr>
            <a:cxnSpLocks/>
          </p:cNvCxnSpPr>
          <p:nvPr/>
        </p:nvCxnSpPr>
        <p:spPr>
          <a:xfrm flipH="1">
            <a:off x="3815649" y="1394972"/>
            <a:ext cx="49738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C733495-EF6C-C344-B993-98D87497ACFB}"/>
              </a:ext>
            </a:extLst>
          </p:cNvPr>
          <p:cNvSpPr txBox="1"/>
          <p:nvPr/>
        </p:nvSpPr>
        <p:spPr>
          <a:xfrm>
            <a:off x="4215197" y="877642"/>
            <a:ext cx="457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수신받는</a:t>
            </a:r>
            <a:r>
              <a:rPr kumimoji="1" lang="ko-KR" altLang="en-US" dirty="0"/>
              <a:t> 데이터 버퍼의 크기를 알림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43408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306CED5-E2F0-BF44-A2B4-E73BC106A541}"/>
              </a:ext>
            </a:extLst>
          </p:cNvPr>
          <p:cNvSpPr txBox="1"/>
          <p:nvPr/>
        </p:nvSpPr>
        <p:spPr>
          <a:xfrm>
            <a:off x="331273" y="3530490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송신 측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83E34E-6870-9745-9373-88A8A03C0730}"/>
              </a:ext>
            </a:extLst>
          </p:cNvPr>
          <p:cNvSpPr txBox="1"/>
          <p:nvPr/>
        </p:nvSpPr>
        <p:spPr>
          <a:xfrm>
            <a:off x="10719006" y="3631499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수신 측 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9FDDEF8-1F04-7F45-92FA-0B3CD80D5E86}"/>
              </a:ext>
            </a:extLst>
          </p:cNvPr>
          <p:cNvCxnSpPr>
            <a:cxnSpLocks/>
          </p:cNvCxnSpPr>
          <p:nvPr/>
        </p:nvCxnSpPr>
        <p:spPr>
          <a:xfrm>
            <a:off x="3700130" y="2223305"/>
            <a:ext cx="5358810" cy="709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래픽 2" descr="브라우저 창 윤곽선">
            <a:extLst>
              <a:ext uri="{FF2B5EF4-FFF2-40B4-BE49-F238E27FC236}">
                <a16:creationId xmlns:a16="http://schemas.microsoft.com/office/drawing/2014/main" id="{4762B9D8-A50F-0548-A617-1C676008B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595" y="2005745"/>
            <a:ext cx="1423255" cy="1423255"/>
          </a:xfrm>
          <a:prstGeom prst="rect">
            <a:avLst/>
          </a:prstGeom>
        </p:spPr>
      </p:pic>
      <p:pic>
        <p:nvPicPr>
          <p:cNvPr id="12" name="그래픽 11" descr="서버 윤곽선">
            <a:extLst>
              <a:ext uri="{FF2B5EF4-FFF2-40B4-BE49-F238E27FC236}">
                <a16:creationId xmlns:a16="http://schemas.microsoft.com/office/drawing/2014/main" id="{9EADF1DB-0DC0-3B4D-B584-F4F8DE6574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76151" y="2150039"/>
            <a:ext cx="1423254" cy="1423254"/>
          </a:xfrm>
          <a:prstGeom prst="rect">
            <a:avLst/>
          </a:prstGeom>
        </p:spPr>
      </p:pic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ACFFE581-FD12-2E42-8C69-14EFC34A2743}"/>
              </a:ext>
            </a:extLst>
          </p:cNvPr>
          <p:cNvCxnSpPr/>
          <p:nvPr/>
        </p:nvCxnSpPr>
        <p:spPr>
          <a:xfrm>
            <a:off x="3606238" y="930829"/>
            <a:ext cx="0" cy="5401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4A372D54-8BB6-FD4D-A0A9-CBFBF1C1C8AB}"/>
              </a:ext>
            </a:extLst>
          </p:cNvPr>
          <p:cNvCxnSpPr>
            <a:cxnSpLocks/>
          </p:cNvCxnSpPr>
          <p:nvPr/>
        </p:nvCxnSpPr>
        <p:spPr>
          <a:xfrm>
            <a:off x="9301204" y="930829"/>
            <a:ext cx="0" cy="4868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7416A3C-2C6A-8D4C-891C-9C82B5DDD736}"/>
              </a:ext>
            </a:extLst>
          </p:cNvPr>
          <p:cNvSpPr txBox="1"/>
          <p:nvPr/>
        </p:nvSpPr>
        <p:spPr>
          <a:xfrm>
            <a:off x="5797466" y="1900479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데이터</a:t>
            </a:r>
            <a:r>
              <a:rPr kumimoji="1" lang="ko-KR" altLang="en-US" dirty="0"/>
              <a:t> 전송</a:t>
            </a:r>
            <a:endParaRPr kumimoji="1" lang="ko-Kore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C80B92B-94C1-D746-BD9F-0E808094A89D}"/>
              </a:ext>
            </a:extLst>
          </p:cNvPr>
          <p:cNvCxnSpPr>
            <a:cxnSpLocks/>
          </p:cNvCxnSpPr>
          <p:nvPr/>
        </p:nvCxnSpPr>
        <p:spPr>
          <a:xfrm>
            <a:off x="3700130" y="3715156"/>
            <a:ext cx="53588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C77FBD0-E6E1-C24B-98FC-6C596CA4BE57}"/>
              </a:ext>
            </a:extLst>
          </p:cNvPr>
          <p:cNvSpPr txBox="1"/>
          <p:nvPr/>
        </p:nvSpPr>
        <p:spPr>
          <a:xfrm>
            <a:off x="203380" y="167100"/>
            <a:ext cx="4219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dirty="0"/>
              <a:t>&lt;</a:t>
            </a:r>
            <a:r>
              <a:rPr kumimoji="1" lang="ko-KR" altLang="en-US" sz="3600" dirty="0"/>
              <a:t>윈도우 제어 방식</a:t>
            </a:r>
            <a:r>
              <a:rPr kumimoji="1" lang="en-US" altLang="ko-Kore-KR" sz="3600" dirty="0"/>
              <a:t>&gt;</a:t>
            </a:r>
            <a:endParaRPr kumimoji="1" lang="ko-Kore-KR" altLang="en-US" sz="3600" dirty="0"/>
          </a:p>
        </p:txBody>
      </p:sp>
      <p:sp>
        <p:nvSpPr>
          <p:cNvPr id="13" name="처리 12">
            <a:extLst>
              <a:ext uri="{FF2B5EF4-FFF2-40B4-BE49-F238E27FC236}">
                <a16:creationId xmlns:a16="http://schemas.microsoft.com/office/drawing/2014/main" id="{3B25FE79-6DA0-5645-825D-5DBB1E06F608}"/>
              </a:ext>
            </a:extLst>
          </p:cNvPr>
          <p:cNvSpPr/>
          <p:nvPr/>
        </p:nvSpPr>
        <p:spPr>
          <a:xfrm>
            <a:off x="2013808" y="1181295"/>
            <a:ext cx="1053502" cy="36933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</a:t>
            </a:r>
            <a:r>
              <a:rPr kumimoji="1" lang="en-US" altLang="ko-KR" dirty="0">
                <a:solidFill>
                  <a:schemeClr val="tx1"/>
                </a:solidFill>
              </a:rPr>
              <a:t>920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4" name="처리 13">
            <a:extLst>
              <a:ext uri="{FF2B5EF4-FFF2-40B4-BE49-F238E27FC236}">
                <a16:creationId xmlns:a16="http://schemas.microsoft.com/office/drawing/2014/main" id="{6D1A7DD6-A47B-3241-A405-1661B960E843}"/>
              </a:ext>
            </a:extLst>
          </p:cNvPr>
          <p:cNvSpPr/>
          <p:nvPr/>
        </p:nvSpPr>
        <p:spPr>
          <a:xfrm>
            <a:off x="9391400" y="2506092"/>
            <a:ext cx="1218540" cy="215650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75D3B9-26E4-1242-8136-1DA77AEE5409}"/>
              </a:ext>
            </a:extLst>
          </p:cNvPr>
          <p:cNvSpPr txBox="1"/>
          <p:nvPr/>
        </p:nvSpPr>
        <p:spPr>
          <a:xfrm>
            <a:off x="9389384" y="4873531"/>
            <a:ext cx="2754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수신용 데이터 버퍼 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ABF3BB-5698-4A48-BC7C-4137F7612F81}"/>
              </a:ext>
            </a:extLst>
          </p:cNvPr>
          <p:cNvSpPr txBox="1"/>
          <p:nvPr/>
        </p:nvSpPr>
        <p:spPr>
          <a:xfrm>
            <a:off x="9389383" y="5369939"/>
            <a:ext cx="2754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크기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4380</a:t>
            </a:r>
            <a:r>
              <a:rPr kumimoji="1" lang="ko-KR" altLang="en-US" dirty="0"/>
              <a:t> 바이트</a:t>
            </a:r>
            <a:endParaRPr kumimoji="1" lang="ko-Kore-KR" altLang="en-US" dirty="0"/>
          </a:p>
        </p:txBody>
      </p:sp>
      <p:pic>
        <p:nvPicPr>
          <p:cNvPr id="25" name="그래픽 24" descr="상자 단색으로 채워진">
            <a:extLst>
              <a:ext uri="{FF2B5EF4-FFF2-40B4-BE49-F238E27FC236}">
                <a16:creationId xmlns:a16="http://schemas.microsoft.com/office/drawing/2014/main" id="{1ABA2C66-1B99-AD4E-AD00-463CF6C01A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60527" y="623446"/>
            <a:ext cx="1266953" cy="126695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76D3A59-5845-794E-AF87-065038D19D28}"/>
              </a:ext>
            </a:extLst>
          </p:cNvPr>
          <p:cNvSpPr txBox="1"/>
          <p:nvPr/>
        </p:nvSpPr>
        <p:spPr>
          <a:xfrm>
            <a:off x="3700130" y="1829694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&lt;</a:t>
            </a:r>
            <a:r>
              <a:rPr kumimoji="1" lang="en-US" altLang="ko-Kore-KR" dirty="0"/>
              <a:t>1</a:t>
            </a:r>
            <a:r>
              <a:rPr kumimoji="1" lang="en-US" altLang="ko-KR" dirty="0"/>
              <a:t>460</a:t>
            </a:r>
            <a:r>
              <a:rPr kumimoji="1" lang="ko-KR" altLang="en-US" dirty="0"/>
              <a:t> 바이트</a:t>
            </a:r>
            <a:r>
              <a:rPr kumimoji="1" lang="en-US" altLang="ko-KR" dirty="0"/>
              <a:t>&gt;</a:t>
            </a:r>
            <a:endParaRPr kumimoji="1" lang="ko-Kore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B7DAE6-BFCF-974D-AC45-775E1A0A3E93}"/>
              </a:ext>
            </a:extLst>
          </p:cNvPr>
          <p:cNvSpPr txBox="1"/>
          <p:nvPr/>
        </p:nvSpPr>
        <p:spPr>
          <a:xfrm>
            <a:off x="1587271" y="1714450"/>
            <a:ext cx="2112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&lt;</a:t>
            </a:r>
            <a:r>
              <a:rPr kumimoji="1" lang="ko-KR" altLang="en-US" dirty="0"/>
              <a:t>남은 공간 인지</a:t>
            </a:r>
            <a:r>
              <a:rPr kumimoji="1" lang="en-US" altLang="ko-KR" dirty="0"/>
              <a:t>&gt;</a:t>
            </a:r>
            <a:endParaRPr kumimoji="1" lang="ko-Kore-KR" altLang="en-US" dirty="0"/>
          </a:p>
        </p:txBody>
      </p:sp>
      <p:sp>
        <p:nvSpPr>
          <p:cNvPr id="40" name="처리 39">
            <a:extLst>
              <a:ext uri="{FF2B5EF4-FFF2-40B4-BE49-F238E27FC236}">
                <a16:creationId xmlns:a16="http://schemas.microsoft.com/office/drawing/2014/main" id="{7C4DBC50-637B-F241-9A58-B4A66653CDCB}"/>
              </a:ext>
            </a:extLst>
          </p:cNvPr>
          <p:cNvSpPr/>
          <p:nvPr/>
        </p:nvSpPr>
        <p:spPr>
          <a:xfrm>
            <a:off x="9453688" y="4069701"/>
            <a:ext cx="1053502" cy="36933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1460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7289C88-0683-7B4A-AC9E-14C104D3DAF4}"/>
              </a:ext>
            </a:extLst>
          </p:cNvPr>
          <p:cNvSpPr txBox="1"/>
          <p:nvPr/>
        </p:nvSpPr>
        <p:spPr>
          <a:xfrm>
            <a:off x="3606238" y="3200448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&lt;</a:t>
            </a:r>
            <a:r>
              <a:rPr kumimoji="1" lang="en-US" altLang="ko-Kore-KR" dirty="0"/>
              <a:t>1</a:t>
            </a:r>
            <a:r>
              <a:rPr kumimoji="1" lang="en-US" altLang="ko-KR" dirty="0"/>
              <a:t>460</a:t>
            </a:r>
            <a:r>
              <a:rPr kumimoji="1" lang="ko-KR" altLang="en-US" dirty="0"/>
              <a:t> 바이트</a:t>
            </a:r>
            <a:r>
              <a:rPr kumimoji="1" lang="en-US" altLang="ko-KR" dirty="0"/>
              <a:t>&gt;</a:t>
            </a:r>
            <a:endParaRPr kumimoji="1" lang="ko-Kore-KR" altLang="en-US" dirty="0"/>
          </a:p>
        </p:txBody>
      </p:sp>
      <p:pic>
        <p:nvPicPr>
          <p:cNvPr id="42" name="그래픽 41" descr="상자 단색으로 채워진">
            <a:extLst>
              <a:ext uri="{FF2B5EF4-FFF2-40B4-BE49-F238E27FC236}">
                <a16:creationId xmlns:a16="http://schemas.microsoft.com/office/drawing/2014/main" id="{4A1EA994-0943-DE44-A498-3EED86EBB6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00644" y="2244131"/>
            <a:ext cx="1081834" cy="1081834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3333C48-231A-CB4A-9C03-8D18A1AF37BF}"/>
              </a:ext>
            </a:extLst>
          </p:cNvPr>
          <p:cNvSpPr txBox="1"/>
          <p:nvPr/>
        </p:nvSpPr>
        <p:spPr>
          <a:xfrm>
            <a:off x="5940194" y="3151216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데이터</a:t>
            </a:r>
            <a:r>
              <a:rPr kumimoji="1" lang="ko-KR" altLang="en-US" dirty="0"/>
              <a:t> 전송</a:t>
            </a:r>
            <a:endParaRPr kumimoji="1" lang="ko-Kore-KR" altLang="en-US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13AA814-6F2D-DB42-9636-C1DB6DFED18C}"/>
              </a:ext>
            </a:extLst>
          </p:cNvPr>
          <p:cNvCxnSpPr>
            <a:cxnSpLocks/>
          </p:cNvCxnSpPr>
          <p:nvPr/>
        </p:nvCxnSpPr>
        <p:spPr>
          <a:xfrm flipV="1">
            <a:off x="3700130" y="4439033"/>
            <a:ext cx="5358810" cy="7923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1D554C2-418D-A044-929B-712BC2E53A2F}"/>
              </a:ext>
            </a:extLst>
          </p:cNvPr>
          <p:cNvSpPr txBox="1"/>
          <p:nvPr/>
        </p:nvSpPr>
        <p:spPr>
          <a:xfrm>
            <a:off x="3694418" y="4703549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&lt;</a:t>
            </a:r>
            <a:r>
              <a:rPr kumimoji="1" lang="en-US" altLang="ko-Kore-KR" dirty="0"/>
              <a:t>1</a:t>
            </a:r>
            <a:r>
              <a:rPr kumimoji="1" lang="en-US" altLang="ko-KR" dirty="0"/>
              <a:t>460</a:t>
            </a:r>
            <a:r>
              <a:rPr kumimoji="1" lang="ko-KR" altLang="en-US" dirty="0"/>
              <a:t> 바이트</a:t>
            </a:r>
            <a:r>
              <a:rPr kumimoji="1" lang="en-US" altLang="ko-KR" dirty="0"/>
              <a:t>&gt;</a:t>
            </a:r>
            <a:endParaRPr kumimoji="1" lang="ko-Kore-KR" altLang="en-US" dirty="0"/>
          </a:p>
        </p:txBody>
      </p:sp>
      <p:pic>
        <p:nvPicPr>
          <p:cNvPr id="46" name="그래픽 45" descr="상자 단색으로 채워진">
            <a:extLst>
              <a:ext uri="{FF2B5EF4-FFF2-40B4-BE49-F238E27FC236}">
                <a16:creationId xmlns:a16="http://schemas.microsoft.com/office/drawing/2014/main" id="{6E170BCC-8E03-B040-A87B-91507C40DB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88824" y="3747232"/>
            <a:ext cx="1081834" cy="1081834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E065AC4-36EE-C644-A2DD-3CC4B137FC5F}"/>
              </a:ext>
            </a:extLst>
          </p:cNvPr>
          <p:cNvSpPr txBox="1"/>
          <p:nvPr/>
        </p:nvSpPr>
        <p:spPr>
          <a:xfrm>
            <a:off x="6022079" y="4293266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데이터</a:t>
            </a:r>
            <a:r>
              <a:rPr kumimoji="1" lang="ko-KR" altLang="en-US" dirty="0"/>
              <a:t> 전송</a:t>
            </a:r>
            <a:endParaRPr kumimoji="1" lang="ko-Kore-KR" altLang="en-US" dirty="0"/>
          </a:p>
        </p:txBody>
      </p:sp>
      <p:sp>
        <p:nvSpPr>
          <p:cNvPr id="48" name="처리 47">
            <a:extLst>
              <a:ext uri="{FF2B5EF4-FFF2-40B4-BE49-F238E27FC236}">
                <a16:creationId xmlns:a16="http://schemas.microsoft.com/office/drawing/2014/main" id="{9A55AAE5-9A72-1A4E-BCB7-E680488B4355}"/>
              </a:ext>
            </a:extLst>
          </p:cNvPr>
          <p:cNvSpPr/>
          <p:nvPr/>
        </p:nvSpPr>
        <p:spPr>
          <a:xfrm>
            <a:off x="9457025" y="3553820"/>
            <a:ext cx="1053502" cy="36933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1460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9" name="처리 48">
            <a:extLst>
              <a:ext uri="{FF2B5EF4-FFF2-40B4-BE49-F238E27FC236}">
                <a16:creationId xmlns:a16="http://schemas.microsoft.com/office/drawing/2014/main" id="{2D69A1D5-355A-F14A-9702-92F241064395}"/>
              </a:ext>
            </a:extLst>
          </p:cNvPr>
          <p:cNvSpPr/>
          <p:nvPr/>
        </p:nvSpPr>
        <p:spPr>
          <a:xfrm>
            <a:off x="9447952" y="2997275"/>
            <a:ext cx="1053502" cy="36933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1460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0" name="처리 49">
            <a:extLst>
              <a:ext uri="{FF2B5EF4-FFF2-40B4-BE49-F238E27FC236}">
                <a16:creationId xmlns:a16="http://schemas.microsoft.com/office/drawing/2014/main" id="{23617666-A22B-1240-B77C-17749B8A693A}"/>
              </a:ext>
            </a:extLst>
          </p:cNvPr>
          <p:cNvSpPr/>
          <p:nvPr/>
        </p:nvSpPr>
        <p:spPr>
          <a:xfrm>
            <a:off x="2024127" y="2835999"/>
            <a:ext cx="1053502" cy="36933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1460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1481CB3-5FCB-0C47-A6C8-A6296426B45B}"/>
              </a:ext>
            </a:extLst>
          </p:cNvPr>
          <p:cNvSpPr txBox="1"/>
          <p:nvPr/>
        </p:nvSpPr>
        <p:spPr>
          <a:xfrm>
            <a:off x="1597590" y="3369154"/>
            <a:ext cx="2112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&lt;</a:t>
            </a:r>
            <a:r>
              <a:rPr kumimoji="1" lang="ko-KR" altLang="en-US" dirty="0"/>
              <a:t>남은 공간 인지</a:t>
            </a:r>
            <a:r>
              <a:rPr kumimoji="1" lang="en-US" altLang="ko-KR" dirty="0"/>
              <a:t>&gt;</a:t>
            </a:r>
            <a:endParaRPr kumimoji="1" lang="ko-Kore-KR" altLang="en-US" dirty="0"/>
          </a:p>
        </p:txBody>
      </p:sp>
      <p:sp>
        <p:nvSpPr>
          <p:cNvPr id="52" name="처리 51">
            <a:extLst>
              <a:ext uri="{FF2B5EF4-FFF2-40B4-BE49-F238E27FC236}">
                <a16:creationId xmlns:a16="http://schemas.microsoft.com/office/drawing/2014/main" id="{A8129626-4D14-B740-971E-5DD2EBCC85A8}"/>
              </a:ext>
            </a:extLst>
          </p:cNvPr>
          <p:cNvSpPr/>
          <p:nvPr/>
        </p:nvSpPr>
        <p:spPr>
          <a:xfrm>
            <a:off x="1910513" y="4587804"/>
            <a:ext cx="1053502" cy="36933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06AB12F-FF99-F342-B210-EF3B3AF93C3E}"/>
              </a:ext>
            </a:extLst>
          </p:cNvPr>
          <p:cNvSpPr txBox="1"/>
          <p:nvPr/>
        </p:nvSpPr>
        <p:spPr>
          <a:xfrm>
            <a:off x="1483976" y="5120959"/>
            <a:ext cx="2112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&lt;</a:t>
            </a:r>
            <a:r>
              <a:rPr kumimoji="1" lang="ko-KR" altLang="en-US" dirty="0"/>
              <a:t>남은 공간 인지</a:t>
            </a:r>
            <a:r>
              <a:rPr kumimoji="1" lang="en-US" altLang="ko-KR" dirty="0"/>
              <a:t>&gt;</a:t>
            </a:r>
            <a:endParaRPr kumimoji="1" lang="ko-Kore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12E5AC0-C04E-1246-A150-91FE567E9F11}"/>
              </a:ext>
            </a:extLst>
          </p:cNvPr>
          <p:cNvSpPr/>
          <p:nvPr/>
        </p:nvSpPr>
        <p:spPr>
          <a:xfrm>
            <a:off x="3316637" y="5799695"/>
            <a:ext cx="588936" cy="53247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84331E0-8520-084F-9EB3-BC1C290E61F1}"/>
              </a:ext>
            </a:extLst>
          </p:cNvPr>
          <p:cNvSpPr txBox="1"/>
          <p:nvPr/>
        </p:nvSpPr>
        <p:spPr>
          <a:xfrm>
            <a:off x="2857799" y="6479745"/>
            <a:ext cx="2112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&lt;</a:t>
            </a:r>
            <a:r>
              <a:rPr kumimoji="1" lang="ko-KR" altLang="en-US" dirty="0"/>
              <a:t>송신 중지</a:t>
            </a:r>
            <a:r>
              <a:rPr kumimoji="1" lang="en-US" altLang="ko-KR" dirty="0"/>
              <a:t>&gt;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79179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306CED5-E2F0-BF44-A2B4-E73BC106A541}"/>
              </a:ext>
            </a:extLst>
          </p:cNvPr>
          <p:cNvSpPr txBox="1"/>
          <p:nvPr/>
        </p:nvSpPr>
        <p:spPr>
          <a:xfrm>
            <a:off x="331273" y="3530490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송신 측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83E34E-6870-9745-9373-88A8A03C0730}"/>
              </a:ext>
            </a:extLst>
          </p:cNvPr>
          <p:cNvSpPr txBox="1"/>
          <p:nvPr/>
        </p:nvSpPr>
        <p:spPr>
          <a:xfrm>
            <a:off x="7070079" y="-20869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수신 측 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pic>
        <p:nvPicPr>
          <p:cNvPr id="3" name="그래픽 2" descr="브라우저 창 윤곽선">
            <a:extLst>
              <a:ext uri="{FF2B5EF4-FFF2-40B4-BE49-F238E27FC236}">
                <a16:creationId xmlns:a16="http://schemas.microsoft.com/office/drawing/2014/main" id="{4762B9D8-A50F-0548-A617-1C676008B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595" y="2005745"/>
            <a:ext cx="1423255" cy="1423255"/>
          </a:xfrm>
          <a:prstGeom prst="rect">
            <a:avLst/>
          </a:prstGeom>
        </p:spPr>
      </p:pic>
      <p:pic>
        <p:nvPicPr>
          <p:cNvPr id="12" name="그래픽 11" descr="서버 윤곽선">
            <a:extLst>
              <a:ext uri="{FF2B5EF4-FFF2-40B4-BE49-F238E27FC236}">
                <a16:creationId xmlns:a16="http://schemas.microsoft.com/office/drawing/2014/main" id="{9EADF1DB-0DC0-3B4D-B584-F4F8DE6574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31441" y="147132"/>
            <a:ext cx="1166416" cy="1166416"/>
          </a:xfrm>
          <a:prstGeom prst="rect">
            <a:avLst/>
          </a:prstGeom>
        </p:spPr>
      </p:pic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ACFFE581-FD12-2E42-8C69-14EFC34A2743}"/>
              </a:ext>
            </a:extLst>
          </p:cNvPr>
          <p:cNvCxnSpPr/>
          <p:nvPr/>
        </p:nvCxnSpPr>
        <p:spPr>
          <a:xfrm>
            <a:off x="2040909" y="930829"/>
            <a:ext cx="0" cy="5401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4A372D54-8BB6-FD4D-A0A9-CBFBF1C1C8AB}"/>
              </a:ext>
            </a:extLst>
          </p:cNvPr>
          <p:cNvCxnSpPr>
            <a:cxnSpLocks/>
          </p:cNvCxnSpPr>
          <p:nvPr/>
        </p:nvCxnSpPr>
        <p:spPr>
          <a:xfrm>
            <a:off x="7131441" y="973359"/>
            <a:ext cx="0" cy="53588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C77FBD0-E6E1-C24B-98FC-6C596CA4BE57}"/>
              </a:ext>
            </a:extLst>
          </p:cNvPr>
          <p:cNvSpPr txBox="1"/>
          <p:nvPr/>
        </p:nvSpPr>
        <p:spPr>
          <a:xfrm>
            <a:off x="203380" y="167100"/>
            <a:ext cx="4219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dirty="0"/>
              <a:t>&lt;</a:t>
            </a:r>
            <a:r>
              <a:rPr kumimoji="1" lang="ko-KR" altLang="en-US" sz="3600" dirty="0"/>
              <a:t>윈도우 제어 방식</a:t>
            </a:r>
            <a:r>
              <a:rPr kumimoji="1" lang="en-US" altLang="ko-Kore-KR" sz="3600" dirty="0"/>
              <a:t>&gt;</a:t>
            </a:r>
            <a:endParaRPr kumimoji="1" lang="ko-Kore-KR" altLang="en-US" sz="3600" dirty="0"/>
          </a:p>
        </p:txBody>
      </p:sp>
      <p:sp>
        <p:nvSpPr>
          <p:cNvPr id="14" name="처리 13">
            <a:extLst>
              <a:ext uri="{FF2B5EF4-FFF2-40B4-BE49-F238E27FC236}">
                <a16:creationId xmlns:a16="http://schemas.microsoft.com/office/drawing/2014/main" id="{6D1A7DD6-A47B-3241-A405-1661B960E843}"/>
              </a:ext>
            </a:extLst>
          </p:cNvPr>
          <p:cNvSpPr/>
          <p:nvPr/>
        </p:nvSpPr>
        <p:spPr>
          <a:xfrm>
            <a:off x="7595356" y="1828799"/>
            <a:ext cx="1218540" cy="187529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75D3B9-26E4-1242-8136-1DA77AEE5409}"/>
              </a:ext>
            </a:extLst>
          </p:cNvPr>
          <p:cNvSpPr txBox="1"/>
          <p:nvPr/>
        </p:nvSpPr>
        <p:spPr>
          <a:xfrm>
            <a:off x="7070079" y="1340925"/>
            <a:ext cx="2754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수신용 데이터 버퍼 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ABF3BB-5698-4A48-BC7C-4137F7612F81}"/>
              </a:ext>
            </a:extLst>
          </p:cNvPr>
          <p:cNvSpPr txBox="1"/>
          <p:nvPr/>
        </p:nvSpPr>
        <p:spPr>
          <a:xfrm>
            <a:off x="7209107" y="3795467"/>
            <a:ext cx="2754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크기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4380</a:t>
            </a:r>
            <a:r>
              <a:rPr kumimoji="1" lang="ko-KR" altLang="en-US" dirty="0"/>
              <a:t> 바이트</a:t>
            </a:r>
            <a:endParaRPr kumimoji="1" lang="ko-Kore-KR" altLang="en-US" dirty="0"/>
          </a:p>
        </p:txBody>
      </p:sp>
      <p:sp>
        <p:nvSpPr>
          <p:cNvPr id="25" name="처리 24">
            <a:extLst>
              <a:ext uri="{FF2B5EF4-FFF2-40B4-BE49-F238E27FC236}">
                <a16:creationId xmlns:a16="http://schemas.microsoft.com/office/drawing/2014/main" id="{4B0A5481-6F5D-0641-B1E2-6C074DADA0A1}"/>
              </a:ext>
            </a:extLst>
          </p:cNvPr>
          <p:cNvSpPr/>
          <p:nvPr/>
        </p:nvSpPr>
        <p:spPr>
          <a:xfrm>
            <a:off x="7663084" y="3116445"/>
            <a:ext cx="1053502" cy="36933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1460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6" name="처리 25">
            <a:extLst>
              <a:ext uri="{FF2B5EF4-FFF2-40B4-BE49-F238E27FC236}">
                <a16:creationId xmlns:a16="http://schemas.microsoft.com/office/drawing/2014/main" id="{335A64D3-785D-6F4E-9326-1A2862452C09}"/>
              </a:ext>
            </a:extLst>
          </p:cNvPr>
          <p:cNvSpPr/>
          <p:nvPr/>
        </p:nvSpPr>
        <p:spPr>
          <a:xfrm>
            <a:off x="7666421" y="2600564"/>
            <a:ext cx="1053502" cy="36933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1460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9" name="처리 38">
            <a:extLst>
              <a:ext uri="{FF2B5EF4-FFF2-40B4-BE49-F238E27FC236}">
                <a16:creationId xmlns:a16="http://schemas.microsoft.com/office/drawing/2014/main" id="{EE02E9D0-5549-474F-B499-918141FE8087}"/>
              </a:ext>
            </a:extLst>
          </p:cNvPr>
          <p:cNvSpPr/>
          <p:nvPr/>
        </p:nvSpPr>
        <p:spPr>
          <a:xfrm>
            <a:off x="7657348" y="2044019"/>
            <a:ext cx="1053502" cy="36933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1460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7107EEE-3E21-2149-A5AF-843ED306ABB4}"/>
              </a:ext>
            </a:extLst>
          </p:cNvPr>
          <p:cNvCxnSpPr/>
          <p:nvPr/>
        </p:nvCxnSpPr>
        <p:spPr>
          <a:xfrm>
            <a:off x="8813896" y="3116445"/>
            <a:ext cx="10107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C86C6E5-F28C-9844-B3EC-D38F2AA2A57E}"/>
              </a:ext>
            </a:extLst>
          </p:cNvPr>
          <p:cNvSpPr txBox="1"/>
          <p:nvPr/>
        </p:nvSpPr>
        <p:spPr>
          <a:xfrm>
            <a:off x="8865831" y="2687842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추출</a:t>
            </a:r>
            <a:endParaRPr kumimoji="1" lang="ko-Kore-KR" altLang="en-US" dirty="0"/>
          </a:p>
        </p:txBody>
      </p:sp>
      <p:sp>
        <p:nvSpPr>
          <p:cNvPr id="41" name="처리 40">
            <a:extLst>
              <a:ext uri="{FF2B5EF4-FFF2-40B4-BE49-F238E27FC236}">
                <a16:creationId xmlns:a16="http://schemas.microsoft.com/office/drawing/2014/main" id="{F4FFDD44-F2CF-1946-B0D6-91EF9E2DE168}"/>
              </a:ext>
            </a:extLst>
          </p:cNvPr>
          <p:cNvSpPr/>
          <p:nvPr/>
        </p:nvSpPr>
        <p:spPr>
          <a:xfrm>
            <a:off x="9959420" y="3161130"/>
            <a:ext cx="1053502" cy="36933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1460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2" name="처리 41">
            <a:extLst>
              <a:ext uri="{FF2B5EF4-FFF2-40B4-BE49-F238E27FC236}">
                <a16:creationId xmlns:a16="http://schemas.microsoft.com/office/drawing/2014/main" id="{75EBF68F-50DA-1346-BF1F-82FF425F889C}"/>
              </a:ext>
            </a:extLst>
          </p:cNvPr>
          <p:cNvSpPr/>
          <p:nvPr/>
        </p:nvSpPr>
        <p:spPr>
          <a:xfrm>
            <a:off x="9959072" y="2687842"/>
            <a:ext cx="1053502" cy="36933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1460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BFDF4D8-31D1-6C47-A76F-2DAD3CF145CA}"/>
              </a:ext>
            </a:extLst>
          </p:cNvPr>
          <p:cNvCxnSpPr/>
          <p:nvPr/>
        </p:nvCxnSpPr>
        <p:spPr>
          <a:xfrm flipV="1">
            <a:off x="10485823" y="1340925"/>
            <a:ext cx="393987" cy="1072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정육면체 42">
            <a:extLst>
              <a:ext uri="{FF2B5EF4-FFF2-40B4-BE49-F238E27FC236}">
                <a16:creationId xmlns:a16="http://schemas.microsoft.com/office/drawing/2014/main" id="{D2BC015D-2F20-D242-B268-0AD3515E7C16}"/>
              </a:ext>
            </a:extLst>
          </p:cNvPr>
          <p:cNvSpPr/>
          <p:nvPr/>
        </p:nvSpPr>
        <p:spPr>
          <a:xfrm>
            <a:off x="10703630" y="162106"/>
            <a:ext cx="617888" cy="515274"/>
          </a:xfrm>
          <a:prstGeom prst="cub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755F1E2-5D53-244E-B62F-39AED5F8AA53}"/>
              </a:ext>
            </a:extLst>
          </p:cNvPr>
          <p:cNvSpPr txBox="1"/>
          <p:nvPr/>
        </p:nvSpPr>
        <p:spPr>
          <a:xfrm>
            <a:off x="9959072" y="700448"/>
            <a:ext cx="2754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수신측 프로그램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8519D1A-648B-E942-8252-F77888902082}"/>
              </a:ext>
            </a:extLst>
          </p:cNvPr>
          <p:cNvSpPr txBox="1"/>
          <p:nvPr/>
        </p:nvSpPr>
        <p:spPr>
          <a:xfrm>
            <a:off x="10074663" y="1623407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전달</a:t>
            </a:r>
            <a:endParaRPr kumimoji="1" lang="ko-Kore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9F53CC44-F606-3D4D-96D1-ED2F1C29A661}"/>
              </a:ext>
            </a:extLst>
          </p:cNvPr>
          <p:cNvSpPr/>
          <p:nvPr/>
        </p:nvSpPr>
        <p:spPr>
          <a:xfrm>
            <a:off x="1746441" y="884897"/>
            <a:ext cx="588936" cy="53247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8F4B9FA-F61B-AE4D-BC00-0F85688E846B}"/>
              </a:ext>
            </a:extLst>
          </p:cNvPr>
          <p:cNvSpPr txBox="1"/>
          <p:nvPr/>
        </p:nvSpPr>
        <p:spPr>
          <a:xfrm>
            <a:off x="1349595" y="1564947"/>
            <a:ext cx="2112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&lt;</a:t>
            </a:r>
            <a:r>
              <a:rPr kumimoji="1" lang="ko-KR" altLang="en-US" dirty="0"/>
              <a:t>송신 중지</a:t>
            </a:r>
            <a:r>
              <a:rPr kumimoji="1" lang="en-US" altLang="ko-KR" dirty="0"/>
              <a:t>&gt;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11445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306CED5-E2F0-BF44-A2B4-E73BC106A541}"/>
              </a:ext>
            </a:extLst>
          </p:cNvPr>
          <p:cNvSpPr txBox="1"/>
          <p:nvPr/>
        </p:nvSpPr>
        <p:spPr>
          <a:xfrm>
            <a:off x="31032" y="2395489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송신 측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83E34E-6870-9745-9373-88A8A03C0730}"/>
              </a:ext>
            </a:extLst>
          </p:cNvPr>
          <p:cNvSpPr txBox="1"/>
          <p:nvPr/>
        </p:nvSpPr>
        <p:spPr>
          <a:xfrm>
            <a:off x="9591535" y="2974669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수신 측 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pic>
        <p:nvPicPr>
          <p:cNvPr id="3" name="그래픽 2" descr="브라우저 창 윤곽선">
            <a:extLst>
              <a:ext uri="{FF2B5EF4-FFF2-40B4-BE49-F238E27FC236}">
                <a16:creationId xmlns:a16="http://schemas.microsoft.com/office/drawing/2014/main" id="{4762B9D8-A50F-0548-A617-1C676008B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9721" y="1093525"/>
            <a:ext cx="1423255" cy="1423255"/>
          </a:xfrm>
          <a:prstGeom prst="rect">
            <a:avLst/>
          </a:prstGeom>
        </p:spPr>
      </p:pic>
      <p:pic>
        <p:nvPicPr>
          <p:cNvPr id="12" name="그래픽 11" descr="서버 윤곽선">
            <a:extLst>
              <a:ext uri="{FF2B5EF4-FFF2-40B4-BE49-F238E27FC236}">
                <a16:creationId xmlns:a16="http://schemas.microsoft.com/office/drawing/2014/main" id="{9EADF1DB-0DC0-3B4D-B584-F4F8DE6574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04289" y="1604645"/>
            <a:ext cx="1370024" cy="1370024"/>
          </a:xfrm>
          <a:prstGeom prst="rect">
            <a:avLst/>
          </a:prstGeom>
        </p:spPr>
      </p:pic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ACFFE581-FD12-2E42-8C69-14EFC34A2743}"/>
              </a:ext>
            </a:extLst>
          </p:cNvPr>
          <p:cNvCxnSpPr/>
          <p:nvPr/>
        </p:nvCxnSpPr>
        <p:spPr>
          <a:xfrm>
            <a:off x="2040909" y="930829"/>
            <a:ext cx="0" cy="5401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4A372D54-8BB6-FD4D-A0A9-CBFBF1C1C8AB}"/>
              </a:ext>
            </a:extLst>
          </p:cNvPr>
          <p:cNvCxnSpPr>
            <a:cxnSpLocks/>
          </p:cNvCxnSpPr>
          <p:nvPr/>
        </p:nvCxnSpPr>
        <p:spPr>
          <a:xfrm>
            <a:off x="7131441" y="973359"/>
            <a:ext cx="0" cy="53588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C77FBD0-E6E1-C24B-98FC-6C596CA4BE57}"/>
              </a:ext>
            </a:extLst>
          </p:cNvPr>
          <p:cNvSpPr txBox="1"/>
          <p:nvPr/>
        </p:nvSpPr>
        <p:spPr>
          <a:xfrm>
            <a:off x="203380" y="167100"/>
            <a:ext cx="4219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dirty="0"/>
              <a:t>&lt;</a:t>
            </a:r>
            <a:r>
              <a:rPr kumimoji="1" lang="ko-KR" altLang="en-US" sz="3600" dirty="0"/>
              <a:t>윈도우 제어 방식</a:t>
            </a:r>
            <a:r>
              <a:rPr kumimoji="1" lang="en-US" altLang="ko-Kore-KR" sz="3600" dirty="0"/>
              <a:t>&gt;</a:t>
            </a:r>
            <a:endParaRPr kumimoji="1" lang="ko-Kore-KR" altLang="en-US" sz="3600" dirty="0"/>
          </a:p>
        </p:txBody>
      </p:sp>
      <p:sp>
        <p:nvSpPr>
          <p:cNvPr id="14" name="처리 13">
            <a:extLst>
              <a:ext uri="{FF2B5EF4-FFF2-40B4-BE49-F238E27FC236}">
                <a16:creationId xmlns:a16="http://schemas.microsoft.com/office/drawing/2014/main" id="{6D1A7DD6-A47B-3241-A405-1661B960E843}"/>
              </a:ext>
            </a:extLst>
          </p:cNvPr>
          <p:cNvSpPr/>
          <p:nvPr/>
        </p:nvSpPr>
        <p:spPr>
          <a:xfrm>
            <a:off x="7309281" y="922918"/>
            <a:ext cx="1218540" cy="187529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75D3B9-26E4-1242-8136-1DA77AEE5409}"/>
              </a:ext>
            </a:extLst>
          </p:cNvPr>
          <p:cNvSpPr txBox="1"/>
          <p:nvPr/>
        </p:nvSpPr>
        <p:spPr>
          <a:xfrm>
            <a:off x="7071548" y="3293132"/>
            <a:ext cx="2754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수신용 데이터 버퍼 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ABF3BB-5698-4A48-BC7C-4137F7612F81}"/>
              </a:ext>
            </a:extLst>
          </p:cNvPr>
          <p:cNvSpPr txBox="1"/>
          <p:nvPr/>
        </p:nvSpPr>
        <p:spPr>
          <a:xfrm>
            <a:off x="7164766" y="2873398"/>
            <a:ext cx="2754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남은</a:t>
            </a:r>
            <a:r>
              <a:rPr kumimoji="1" lang="ko-KR" altLang="en-US" dirty="0"/>
              <a:t> 공간 </a:t>
            </a:r>
            <a:r>
              <a:rPr kumimoji="1" lang="en-US" altLang="ko-KR" dirty="0"/>
              <a:t>:</a:t>
            </a:r>
            <a:r>
              <a:rPr kumimoji="1" lang="ko-KR" altLang="en-US" dirty="0"/>
              <a:t>  </a:t>
            </a:r>
            <a:r>
              <a:rPr kumimoji="1" lang="en-US" altLang="ko-KR" dirty="0"/>
              <a:t>2920</a:t>
            </a:r>
            <a:endParaRPr kumimoji="1" lang="ko-Kore-KR" altLang="en-US" dirty="0"/>
          </a:p>
        </p:txBody>
      </p:sp>
      <p:sp>
        <p:nvSpPr>
          <p:cNvPr id="25" name="처리 24">
            <a:extLst>
              <a:ext uri="{FF2B5EF4-FFF2-40B4-BE49-F238E27FC236}">
                <a16:creationId xmlns:a16="http://schemas.microsoft.com/office/drawing/2014/main" id="{4B0A5481-6F5D-0641-B1E2-6C074DADA0A1}"/>
              </a:ext>
            </a:extLst>
          </p:cNvPr>
          <p:cNvSpPr/>
          <p:nvPr/>
        </p:nvSpPr>
        <p:spPr>
          <a:xfrm>
            <a:off x="7395348" y="2292518"/>
            <a:ext cx="1053502" cy="36933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1460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9F53CC44-F606-3D4D-96D1-ED2F1C29A661}"/>
              </a:ext>
            </a:extLst>
          </p:cNvPr>
          <p:cNvSpPr/>
          <p:nvPr/>
        </p:nvSpPr>
        <p:spPr>
          <a:xfrm>
            <a:off x="1746441" y="884897"/>
            <a:ext cx="588936" cy="53247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8F4B9FA-F61B-AE4D-BC00-0F85688E846B}"/>
              </a:ext>
            </a:extLst>
          </p:cNvPr>
          <p:cNvSpPr txBox="1"/>
          <p:nvPr/>
        </p:nvSpPr>
        <p:spPr>
          <a:xfrm>
            <a:off x="1349595" y="1564947"/>
            <a:ext cx="2112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&lt;</a:t>
            </a:r>
            <a:r>
              <a:rPr kumimoji="1" lang="ko-KR" altLang="en-US" dirty="0"/>
              <a:t>송신 중지</a:t>
            </a:r>
            <a:r>
              <a:rPr kumimoji="1" lang="en-US" altLang="ko-KR" dirty="0"/>
              <a:t>&gt;</a:t>
            </a:r>
            <a:endParaRPr kumimoji="1" lang="ko-Kore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D41F4D91-915F-934A-A8A7-9FFAD3B05B3E}"/>
              </a:ext>
            </a:extLst>
          </p:cNvPr>
          <p:cNvCxnSpPr/>
          <p:nvPr/>
        </p:nvCxnSpPr>
        <p:spPr>
          <a:xfrm flipH="1">
            <a:off x="2335377" y="2696705"/>
            <a:ext cx="47960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2016D41-BA89-374C-B897-759D0E96D93E}"/>
              </a:ext>
            </a:extLst>
          </p:cNvPr>
          <p:cNvSpPr txBox="1"/>
          <p:nvPr/>
        </p:nvSpPr>
        <p:spPr>
          <a:xfrm>
            <a:off x="2307164" y="2273842"/>
            <a:ext cx="4835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“2920</a:t>
            </a:r>
            <a:r>
              <a:rPr kumimoji="1" lang="ko-KR" altLang="en-US" dirty="0"/>
              <a:t> 만큼 비였습니다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데이터 보내주세요</a:t>
            </a:r>
            <a:r>
              <a:rPr kumimoji="1" lang="en-US" altLang="ko-KR" dirty="0"/>
              <a:t>”</a:t>
            </a:r>
            <a:endParaRPr kumimoji="1" lang="ko-Kore-KR" altLang="en-US" dirty="0"/>
          </a:p>
        </p:txBody>
      </p:sp>
      <p:sp>
        <p:nvSpPr>
          <p:cNvPr id="28" name="처리 27">
            <a:extLst>
              <a:ext uri="{FF2B5EF4-FFF2-40B4-BE49-F238E27FC236}">
                <a16:creationId xmlns:a16="http://schemas.microsoft.com/office/drawing/2014/main" id="{D5587E9C-265D-2242-AA4C-589F254F6583}"/>
              </a:ext>
            </a:extLst>
          </p:cNvPr>
          <p:cNvSpPr/>
          <p:nvPr/>
        </p:nvSpPr>
        <p:spPr>
          <a:xfrm>
            <a:off x="442192" y="3262166"/>
            <a:ext cx="1053502" cy="36933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1460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DABD52-7489-2145-8DCC-6482BB2F2991}"/>
              </a:ext>
            </a:extLst>
          </p:cNvPr>
          <p:cNvSpPr txBox="1"/>
          <p:nvPr/>
        </p:nvSpPr>
        <p:spPr>
          <a:xfrm>
            <a:off x="139743" y="3764581"/>
            <a:ext cx="2112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&lt;</a:t>
            </a:r>
            <a:r>
              <a:rPr kumimoji="1" lang="ko-KR" altLang="en-US" dirty="0"/>
              <a:t>남은 공간 인지</a:t>
            </a:r>
            <a:r>
              <a:rPr kumimoji="1" lang="en-US" altLang="ko-KR" dirty="0"/>
              <a:t>&gt;</a:t>
            </a:r>
            <a:endParaRPr kumimoji="1" lang="ko-Kore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6DB74CB-6221-EA48-AB97-47FB7D3F4B43}"/>
              </a:ext>
            </a:extLst>
          </p:cNvPr>
          <p:cNvCxnSpPr>
            <a:cxnSpLocks/>
          </p:cNvCxnSpPr>
          <p:nvPr/>
        </p:nvCxnSpPr>
        <p:spPr>
          <a:xfrm>
            <a:off x="2217716" y="4258973"/>
            <a:ext cx="4481101" cy="2200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AF5C088-95EE-1240-BC1B-1413141AD028}"/>
              </a:ext>
            </a:extLst>
          </p:cNvPr>
          <p:cNvSpPr txBox="1"/>
          <p:nvPr/>
        </p:nvSpPr>
        <p:spPr>
          <a:xfrm>
            <a:off x="2123824" y="3744265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&lt;</a:t>
            </a:r>
            <a:r>
              <a:rPr kumimoji="1" lang="en-US" altLang="ko-Kore-KR" dirty="0"/>
              <a:t>1</a:t>
            </a:r>
            <a:r>
              <a:rPr kumimoji="1" lang="en-US" altLang="ko-KR" dirty="0"/>
              <a:t>460</a:t>
            </a:r>
            <a:r>
              <a:rPr kumimoji="1" lang="ko-KR" altLang="en-US" dirty="0"/>
              <a:t> 바이트</a:t>
            </a:r>
            <a:r>
              <a:rPr kumimoji="1" lang="en-US" altLang="ko-KR" dirty="0"/>
              <a:t>&gt;</a:t>
            </a:r>
            <a:endParaRPr kumimoji="1" lang="ko-Kore-KR" altLang="en-US" dirty="0"/>
          </a:p>
        </p:txBody>
      </p:sp>
      <p:pic>
        <p:nvPicPr>
          <p:cNvPr id="33" name="그래픽 32" descr="상자 단색으로 채워진">
            <a:extLst>
              <a:ext uri="{FF2B5EF4-FFF2-40B4-BE49-F238E27FC236}">
                <a16:creationId xmlns:a16="http://schemas.microsoft.com/office/drawing/2014/main" id="{61EB6407-5DE5-1B42-ADF4-12C77142DD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18230" y="2787948"/>
            <a:ext cx="1081834" cy="108183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7FD1FA7-BAB9-8749-A17F-B72F96C4F5FD}"/>
              </a:ext>
            </a:extLst>
          </p:cNvPr>
          <p:cNvSpPr txBox="1"/>
          <p:nvPr/>
        </p:nvSpPr>
        <p:spPr>
          <a:xfrm>
            <a:off x="4446486" y="3889641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데이터</a:t>
            </a:r>
            <a:r>
              <a:rPr kumimoji="1" lang="ko-KR" altLang="en-US" dirty="0"/>
              <a:t> 전송</a:t>
            </a:r>
            <a:endParaRPr kumimoji="1" lang="ko-Kore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8EB9A30-782A-5A47-9941-9FEBCE4E4708}"/>
              </a:ext>
            </a:extLst>
          </p:cNvPr>
          <p:cNvCxnSpPr>
            <a:cxnSpLocks/>
          </p:cNvCxnSpPr>
          <p:nvPr/>
        </p:nvCxnSpPr>
        <p:spPr>
          <a:xfrm flipV="1">
            <a:off x="2217716" y="5069135"/>
            <a:ext cx="4481101" cy="7060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E801C57-A923-9D42-9A04-7FCC6336B7F1}"/>
              </a:ext>
            </a:extLst>
          </p:cNvPr>
          <p:cNvSpPr txBox="1"/>
          <p:nvPr/>
        </p:nvSpPr>
        <p:spPr>
          <a:xfrm>
            <a:off x="2212004" y="5247366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&lt;</a:t>
            </a:r>
            <a:r>
              <a:rPr kumimoji="1" lang="en-US" altLang="ko-Kore-KR" dirty="0"/>
              <a:t>1</a:t>
            </a:r>
            <a:r>
              <a:rPr kumimoji="1" lang="en-US" altLang="ko-KR" dirty="0"/>
              <a:t>460</a:t>
            </a:r>
            <a:r>
              <a:rPr kumimoji="1" lang="ko-KR" altLang="en-US" dirty="0"/>
              <a:t> 바이트</a:t>
            </a:r>
            <a:r>
              <a:rPr kumimoji="1" lang="en-US" altLang="ko-KR" dirty="0"/>
              <a:t>&gt;</a:t>
            </a:r>
            <a:endParaRPr kumimoji="1" lang="ko-Kore-KR" altLang="en-US" dirty="0"/>
          </a:p>
        </p:txBody>
      </p:sp>
      <p:pic>
        <p:nvPicPr>
          <p:cNvPr id="48" name="그래픽 47" descr="상자 단색으로 채워진">
            <a:extLst>
              <a:ext uri="{FF2B5EF4-FFF2-40B4-BE49-F238E27FC236}">
                <a16:creationId xmlns:a16="http://schemas.microsoft.com/office/drawing/2014/main" id="{D187A11D-EB50-C04B-A9F8-DC8E1AD410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06410" y="4291049"/>
            <a:ext cx="1081834" cy="1081834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50FFB75E-9F4A-4944-9F11-4EDB5E9E7644}"/>
              </a:ext>
            </a:extLst>
          </p:cNvPr>
          <p:cNvSpPr txBox="1"/>
          <p:nvPr/>
        </p:nvSpPr>
        <p:spPr>
          <a:xfrm>
            <a:off x="4539665" y="4837083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데이터</a:t>
            </a:r>
            <a:r>
              <a:rPr kumimoji="1" lang="ko-KR" altLang="en-US" dirty="0"/>
              <a:t> 전송</a:t>
            </a:r>
            <a:endParaRPr kumimoji="1" lang="ko-Kore-KR" altLang="en-US" dirty="0"/>
          </a:p>
        </p:txBody>
      </p:sp>
      <p:sp>
        <p:nvSpPr>
          <p:cNvPr id="50" name="처리 49">
            <a:extLst>
              <a:ext uri="{FF2B5EF4-FFF2-40B4-BE49-F238E27FC236}">
                <a16:creationId xmlns:a16="http://schemas.microsoft.com/office/drawing/2014/main" id="{629D0564-04AE-2E4F-A626-123930510749}"/>
              </a:ext>
            </a:extLst>
          </p:cNvPr>
          <p:cNvSpPr/>
          <p:nvPr/>
        </p:nvSpPr>
        <p:spPr>
          <a:xfrm>
            <a:off x="7380290" y="3945719"/>
            <a:ext cx="1218540" cy="187529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1" name="처리 50">
            <a:extLst>
              <a:ext uri="{FF2B5EF4-FFF2-40B4-BE49-F238E27FC236}">
                <a16:creationId xmlns:a16="http://schemas.microsoft.com/office/drawing/2014/main" id="{FAAB5426-E7DF-7846-A220-845540BEFA21}"/>
              </a:ext>
            </a:extLst>
          </p:cNvPr>
          <p:cNvSpPr/>
          <p:nvPr/>
        </p:nvSpPr>
        <p:spPr>
          <a:xfrm>
            <a:off x="7466357" y="5315319"/>
            <a:ext cx="1053502" cy="36933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1460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2" name="처리 51">
            <a:extLst>
              <a:ext uri="{FF2B5EF4-FFF2-40B4-BE49-F238E27FC236}">
                <a16:creationId xmlns:a16="http://schemas.microsoft.com/office/drawing/2014/main" id="{4ABFA92F-4A22-2C4F-AB05-2CFC288D9D17}"/>
              </a:ext>
            </a:extLst>
          </p:cNvPr>
          <p:cNvSpPr/>
          <p:nvPr/>
        </p:nvSpPr>
        <p:spPr>
          <a:xfrm>
            <a:off x="7462809" y="4831966"/>
            <a:ext cx="1053502" cy="36933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1460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3" name="처리 52">
            <a:extLst>
              <a:ext uri="{FF2B5EF4-FFF2-40B4-BE49-F238E27FC236}">
                <a16:creationId xmlns:a16="http://schemas.microsoft.com/office/drawing/2014/main" id="{97478122-602C-6F49-8A4E-22F268797974}"/>
              </a:ext>
            </a:extLst>
          </p:cNvPr>
          <p:cNvSpPr/>
          <p:nvPr/>
        </p:nvSpPr>
        <p:spPr>
          <a:xfrm>
            <a:off x="7456291" y="4321007"/>
            <a:ext cx="1053502" cy="36933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1460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C3DE94F-D491-BC4C-959F-F741DC14AC21}"/>
              </a:ext>
            </a:extLst>
          </p:cNvPr>
          <p:cNvSpPr txBox="1"/>
          <p:nvPr/>
        </p:nvSpPr>
        <p:spPr>
          <a:xfrm>
            <a:off x="7221527" y="5919603"/>
            <a:ext cx="2754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남은</a:t>
            </a:r>
            <a:r>
              <a:rPr kumimoji="1" lang="ko-KR" altLang="en-US" dirty="0"/>
              <a:t> 공간 </a:t>
            </a:r>
            <a:r>
              <a:rPr kumimoji="1" lang="en-US" altLang="ko-KR" dirty="0"/>
              <a:t>:0</a:t>
            </a:r>
            <a:endParaRPr kumimoji="1" lang="ko-Kore-KR" altLang="en-US" dirty="0"/>
          </a:p>
        </p:txBody>
      </p:sp>
      <p:sp>
        <p:nvSpPr>
          <p:cNvPr id="55" name="처리 54">
            <a:extLst>
              <a:ext uri="{FF2B5EF4-FFF2-40B4-BE49-F238E27FC236}">
                <a16:creationId xmlns:a16="http://schemas.microsoft.com/office/drawing/2014/main" id="{4E86461D-7CED-8C40-B089-D699D2995114}"/>
              </a:ext>
            </a:extLst>
          </p:cNvPr>
          <p:cNvSpPr/>
          <p:nvPr/>
        </p:nvSpPr>
        <p:spPr>
          <a:xfrm>
            <a:off x="336232" y="5188217"/>
            <a:ext cx="1053502" cy="36933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B1B4DA8-D17F-EE46-B712-1CBE3841809B}"/>
              </a:ext>
            </a:extLst>
          </p:cNvPr>
          <p:cNvSpPr txBox="1"/>
          <p:nvPr/>
        </p:nvSpPr>
        <p:spPr>
          <a:xfrm>
            <a:off x="-7450" y="5714898"/>
            <a:ext cx="2112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&lt;</a:t>
            </a:r>
            <a:r>
              <a:rPr kumimoji="1" lang="ko-KR" altLang="en-US" dirty="0"/>
              <a:t>남은 공간 인지</a:t>
            </a:r>
            <a:r>
              <a:rPr kumimoji="1" lang="en-US" altLang="ko-KR" dirty="0"/>
              <a:t>&gt;</a:t>
            </a:r>
            <a:endParaRPr kumimoji="1" lang="ko-Kore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C250652F-AA58-E343-980B-0DB7DC717BC1}"/>
              </a:ext>
            </a:extLst>
          </p:cNvPr>
          <p:cNvSpPr/>
          <p:nvPr/>
        </p:nvSpPr>
        <p:spPr>
          <a:xfrm>
            <a:off x="1819081" y="5858433"/>
            <a:ext cx="588936" cy="53247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2E01269-EDEE-8A44-BDFE-683F5010612F}"/>
              </a:ext>
            </a:extLst>
          </p:cNvPr>
          <p:cNvSpPr txBox="1"/>
          <p:nvPr/>
        </p:nvSpPr>
        <p:spPr>
          <a:xfrm>
            <a:off x="1422235" y="6538483"/>
            <a:ext cx="2112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&lt;</a:t>
            </a:r>
            <a:r>
              <a:rPr kumimoji="1" lang="ko-KR" altLang="en-US" dirty="0"/>
              <a:t>송신 중지</a:t>
            </a:r>
            <a:r>
              <a:rPr kumimoji="1" lang="en-US" altLang="ko-KR" dirty="0"/>
              <a:t>&gt;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98319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2F562-A894-BB44-8DE5-568C94F16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1" dirty="0"/>
              <a:t>데이터의 수신</a:t>
            </a:r>
          </a:p>
        </p:txBody>
      </p:sp>
      <p:pic>
        <p:nvPicPr>
          <p:cNvPr id="7" name="그래픽 6" descr="브라우저 창 윤곽선">
            <a:extLst>
              <a:ext uri="{FF2B5EF4-FFF2-40B4-BE49-F238E27FC236}">
                <a16:creationId xmlns:a16="http://schemas.microsoft.com/office/drawing/2014/main" id="{13556977-466C-A54D-9F90-C41D25ECE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726" y="2971800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45213B-D20E-1143-951A-D3F6A9118857}"/>
              </a:ext>
            </a:extLst>
          </p:cNvPr>
          <p:cNvSpPr txBox="1"/>
          <p:nvPr/>
        </p:nvSpPr>
        <p:spPr>
          <a:xfrm>
            <a:off x="575424" y="4052722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애플리케이션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sp>
        <p:nvSpPr>
          <p:cNvPr id="9" name="정육면체 8">
            <a:extLst>
              <a:ext uri="{FF2B5EF4-FFF2-40B4-BE49-F238E27FC236}">
                <a16:creationId xmlns:a16="http://schemas.microsoft.com/office/drawing/2014/main" id="{6E3E616D-E58B-7F48-93FE-DA416CF3FFCA}"/>
              </a:ext>
            </a:extLst>
          </p:cNvPr>
          <p:cNvSpPr/>
          <p:nvPr/>
        </p:nvSpPr>
        <p:spPr>
          <a:xfrm>
            <a:off x="5255754" y="3071854"/>
            <a:ext cx="617888" cy="515274"/>
          </a:xfrm>
          <a:prstGeom prst="cub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9984F7-401A-E547-BE9A-286597C775A6}"/>
              </a:ext>
            </a:extLst>
          </p:cNvPr>
          <p:cNvSpPr txBox="1"/>
          <p:nvPr/>
        </p:nvSpPr>
        <p:spPr>
          <a:xfrm>
            <a:off x="4626787" y="3886200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프로토콜 스택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F161AD-0738-6343-8D41-BC1B9E4E588C}"/>
              </a:ext>
            </a:extLst>
          </p:cNvPr>
          <p:cNvCxnSpPr>
            <a:cxnSpLocks/>
          </p:cNvCxnSpPr>
          <p:nvPr/>
        </p:nvCxnSpPr>
        <p:spPr>
          <a:xfrm>
            <a:off x="2115239" y="3429000"/>
            <a:ext cx="28165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C2E2B6E-4C6B-4C40-8498-10C3D8EE73BB}"/>
              </a:ext>
            </a:extLst>
          </p:cNvPr>
          <p:cNvSpPr txBox="1"/>
          <p:nvPr/>
        </p:nvSpPr>
        <p:spPr>
          <a:xfrm>
            <a:off x="2869729" y="3059668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R</a:t>
            </a:r>
            <a:r>
              <a:rPr kumimoji="1" lang="en-US" altLang="ko-KR" dirty="0"/>
              <a:t>ead</a:t>
            </a:r>
            <a:endParaRPr kumimoji="1" lang="ko-Kore-KR" altLang="en-US" dirty="0"/>
          </a:p>
        </p:txBody>
      </p:sp>
      <p:sp>
        <p:nvSpPr>
          <p:cNvPr id="15" name="처리 14">
            <a:extLst>
              <a:ext uri="{FF2B5EF4-FFF2-40B4-BE49-F238E27FC236}">
                <a16:creationId xmlns:a16="http://schemas.microsoft.com/office/drawing/2014/main" id="{19994D06-6A42-074F-92F0-9C477DBDC056}"/>
              </a:ext>
            </a:extLst>
          </p:cNvPr>
          <p:cNvSpPr/>
          <p:nvPr/>
        </p:nvSpPr>
        <p:spPr>
          <a:xfrm>
            <a:off x="7788175" y="2134206"/>
            <a:ext cx="1218540" cy="187529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A47C28-63AB-884A-9CE2-9B82FCBF8517}"/>
              </a:ext>
            </a:extLst>
          </p:cNvPr>
          <p:cNvSpPr txBox="1"/>
          <p:nvPr/>
        </p:nvSpPr>
        <p:spPr>
          <a:xfrm>
            <a:off x="7288449" y="4108090"/>
            <a:ext cx="2754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수신용 데이터 버퍼</a:t>
            </a:r>
            <a:r>
              <a:rPr kumimoji="1" lang="en-US" altLang="ko-KR" dirty="0"/>
              <a:t>&gt;</a:t>
            </a:r>
            <a:endParaRPr kumimoji="1"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A7EDAA-FA8B-4B4A-81FB-0823F9EE948C}"/>
              </a:ext>
            </a:extLst>
          </p:cNvPr>
          <p:cNvSpPr txBox="1"/>
          <p:nvPr/>
        </p:nvSpPr>
        <p:spPr>
          <a:xfrm>
            <a:off x="8076179" y="2875002"/>
            <a:ext cx="2754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NULL</a:t>
            </a:r>
            <a:endParaRPr kumimoji="1" lang="ko-Kore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CD450EB-A282-8945-A2AE-480924D0A42C}"/>
              </a:ext>
            </a:extLst>
          </p:cNvPr>
          <p:cNvCxnSpPr>
            <a:cxnSpLocks/>
          </p:cNvCxnSpPr>
          <p:nvPr/>
        </p:nvCxnSpPr>
        <p:spPr>
          <a:xfrm>
            <a:off x="6096000" y="3391483"/>
            <a:ext cx="15601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ABAE7C6-BF5C-C34C-9362-58E54095CB24}"/>
              </a:ext>
            </a:extLst>
          </p:cNvPr>
          <p:cNvSpPr txBox="1"/>
          <p:nvPr/>
        </p:nvSpPr>
        <p:spPr>
          <a:xfrm>
            <a:off x="6221297" y="2978218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??</a:t>
            </a:r>
            <a:r>
              <a:rPr kumimoji="1" lang="ko-KR" altLang="en-US" dirty="0"/>
              <a:t> 없네 </a:t>
            </a:r>
            <a:r>
              <a:rPr kumimoji="1" lang="en-US" altLang="ko-KR" dirty="0"/>
              <a:t>??</a:t>
            </a:r>
            <a:endParaRPr kumimoji="1" lang="ko-Kore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B23BBD0-E886-234C-B924-E35F663FD436}"/>
              </a:ext>
            </a:extLst>
          </p:cNvPr>
          <p:cNvSpPr/>
          <p:nvPr/>
        </p:nvSpPr>
        <p:spPr>
          <a:xfrm>
            <a:off x="6297333" y="1898019"/>
            <a:ext cx="1067152" cy="982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보류</a:t>
            </a:r>
          </a:p>
        </p:txBody>
      </p:sp>
    </p:spTree>
    <p:extLst>
      <p:ext uri="{BB962C8B-B14F-4D97-AF65-F5344CB8AC3E}">
        <p14:creationId xmlns:p14="http://schemas.microsoft.com/office/powerpoint/2010/main" val="42400038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2F562-A894-BB44-8DE5-568C94F16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1" dirty="0"/>
              <a:t>데이터의 수신</a:t>
            </a:r>
          </a:p>
        </p:txBody>
      </p:sp>
      <p:pic>
        <p:nvPicPr>
          <p:cNvPr id="7" name="그래픽 6" descr="브라우저 창 윤곽선">
            <a:extLst>
              <a:ext uri="{FF2B5EF4-FFF2-40B4-BE49-F238E27FC236}">
                <a16:creationId xmlns:a16="http://schemas.microsoft.com/office/drawing/2014/main" id="{13556977-466C-A54D-9F90-C41D25ECE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726" y="2971800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45213B-D20E-1143-951A-D3F6A9118857}"/>
              </a:ext>
            </a:extLst>
          </p:cNvPr>
          <p:cNvSpPr txBox="1"/>
          <p:nvPr/>
        </p:nvSpPr>
        <p:spPr>
          <a:xfrm>
            <a:off x="575424" y="4052722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애플리케이션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sp>
        <p:nvSpPr>
          <p:cNvPr id="9" name="정육면체 8">
            <a:extLst>
              <a:ext uri="{FF2B5EF4-FFF2-40B4-BE49-F238E27FC236}">
                <a16:creationId xmlns:a16="http://schemas.microsoft.com/office/drawing/2014/main" id="{6E3E616D-E58B-7F48-93FE-DA416CF3FFCA}"/>
              </a:ext>
            </a:extLst>
          </p:cNvPr>
          <p:cNvSpPr/>
          <p:nvPr/>
        </p:nvSpPr>
        <p:spPr>
          <a:xfrm>
            <a:off x="5255754" y="3071854"/>
            <a:ext cx="617888" cy="515274"/>
          </a:xfrm>
          <a:prstGeom prst="cub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9984F7-401A-E547-BE9A-286597C775A6}"/>
              </a:ext>
            </a:extLst>
          </p:cNvPr>
          <p:cNvSpPr txBox="1"/>
          <p:nvPr/>
        </p:nvSpPr>
        <p:spPr>
          <a:xfrm>
            <a:off x="4626787" y="3886200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프로토콜 스택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F161AD-0738-6343-8D41-BC1B9E4E588C}"/>
              </a:ext>
            </a:extLst>
          </p:cNvPr>
          <p:cNvCxnSpPr>
            <a:cxnSpLocks/>
          </p:cNvCxnSpPr>
          <p:nvPr/>
        </p:nvCxnSpPr>
        <p:spPr>
          <a:xfrm>
            <a:off x="2115239" y="3429000"/>
            <a:ext cx="28165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C2E2B6E-4C6B-4C40-8498-10C3D8EE73BB}"/>
              </a:ext>
            </a:extLst>
          </p:cNvPr>
          <p:cNvSpPr txBox="1"/>
          <p:nvPr/>
        </p:nvSpPr>
        <p:spPr>
          <a:xfrm>
            <a:off x="2869729" y="3059668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R</a:t>
            </a:r>
            <a:r>
              <a:rPr kumimoji="1" lang="en-US" altLang="ko-KR" dirty="0"/>
              <a:t>ead</a:t>
            </a:r>
            <a:endParaRPr kumimoji="1" lang="ko-Kore-KR" altLang="en-US" dirty="0"/>
          </a:p>
        </p:txBody>
      </p:sp>
      <p:sp>
        <p:nvSpPr>
          <p:cNvPr id="15" name="처리 14">
            <a:extLst>
              <a:ext uri="{FF2B5EF4-FFF2-40B4-BE49-F238E27FC236}">
                <a16:creationId xmlns:a16="http://schemas.microsoft.com/office/drawing/2014/main" id="{19994D06-6A42-074F-92F0-9C477DBDC056}"/>
              </a:ext>
            </a:extLst>
          </p:cNvPr>
          <p:cNvSpPr/>
          <p:nvPr/>
        </p:nvSpPr>
        <p:spPr>
          <a:xfrm>
            <a:off x="7788174" y="1690688"/>
            <a:ext cx="3393099" cy="2318813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A47C28-63AB-884A-9CE2-9B82FCBF8517}"/>
              </a:ext>
            </a:extLst>
          </p:cNvPr>
          <p:cNvSpPr txBox="1"/>
          <p:nvPr/>
        </p:nvSpPr>
        <p:spPr>
          <a:xfrm>
            <a:off x="8280341" y="4207431"/>
            <a:ext cx="2754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수신용 데이터 버퍼</a:t>
            </a:r>
            <a:r>
              <a:rPr kumimoji="1" lang="en-US" altLang="ko-KR" dirty="0"/>
              <a:t>&gt;</a:t>
            </a:r>
            <a:endParaRPr kumimoji="1" lang="ko-Kore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CD450EB-A282-8945-A2AE-480924D0A42C}"/>
              </a:ext>
            </a:extLst>
          </p:cNvPr>
          <p:cNvCxnSpPr>
            <a:cxnSpLocks/>
          </p:cNvCxnSpPr>
          <p:nvPr/>
        </p:nvCxnSpPr>
        <p:spPr>
          <a:xfrm>
            <a:off x="6096000" y="3391483"/>
            <a:ext cx="15601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래픽 21" descr="상자 단색으로 채워진">
            <a:extLst>
              <a:ext uri="{FF2B5EF4-FFF2-40B4-BE49-F238E27FC236}">
                <a16:creationId xmlns:a16="http://schemas.microsoft.com/office/drawing/2014/main" id="{CE1792A6-C8EE-0A45-87B0-3299936D9F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88174" y="1771450"/>
            <a:ext cx="1081834" cy="1081834"/>
          </a:xfrm>
          <a:prstGeom prst="rect">
            <a:avLst/>
          </a:prstGeom>
        </p:spPr>
      </p:pic>
      <p:pic>
        <p:nvPicPr>
          <p:cNvPr id="25" name="그래픽 24" descr="상자 단색으로 채워진">
            <a:extLst>
              <a:ext uri="{FF2B5EF4-FFF2-40B4-BE49-F238E27FC236}">
                <a16:creationId xmlns:a16="http://schemas.microsoft.com/office/drawing/2014/main" id="{50F26C25-7594-9C45-8718-1919DEFAF7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92292" y="1768260"/>
            <a:ext cx="1081834" cy="1081834"/>
          </a:xfrm>
          <a:prstGeom prst="rect">
            <a:avLst/>
          </a:prstGeom>
        </p:spPr>
      </p:pic>
      <p:pic>
        <p:nvPicPr>
          <p:cNvPr id="26" name="그래픽 25" descr="상자 단색으로 채워진">
            <a:extLst>
              <a:ext uri="{FF2B5EF4-FFF2-40B4-BE49-F238E27FC236}">
                <a16:creationId xmlns:a16="http://schemas.microsoft.com/office/drawing/2014/main" id="{3B6ADC6F-7DDD-054B-ACA7-D61DB6BE7F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74126" y="1746358"/>
            <a:ext cx="1081834" cy="1081834"/>
          </a:xfrm>
          <a:prstGeom prst="rect">
            <a:avLst/>
          </a:prstGeom>
        </p:spPr>
      </p:pic>
      <p:pic>
        <p:nvPicPr>
          <p:cNvPr id="27" name="그래픽 26" descr="상자 단색으로 채워진">
            <a:extLst>
              <a:ext uri="{FF2B5EF4-FFF2-40B4-BE49-F238E27FC236}">
                <a16:creationId xmlns:a16="http://schemas.microsoft.com/office/drawing/2014/main" id="{BA06F50A-580A-5D4B-97DE-50CB8028A0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31605" y="2788574"/>
            <a:ext cx="1081834" cy="1081834"/>
          </a:xfrm>
          <a:prstGeom prst="rect">
            <a:avLst/>
          </a:prstGeom>
        </p:spPr>
      </p:pic>
      <p:pic>
        <p:nvPicPr>
          <p:cNvPr id="28" name="그래픽 27" descr="상자 단색으로 채워진">
            <a:extLst>
              <a:ext uri="{FF2B5EF4-FFF2-40B4-BE49-F238E27FC236}">
                <a16:creationId xmlns:a16="http://schemas.microsoft.com/office/drawing/2014/main" id="{7CC822F1-306E-FA45-B590-49DA6E589D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21350" y="2781407"/>
            <a:ext cx="1081834" cy="1081834"/>
          </a:xfrm>
          <a:prstGeom prst="rect">
            <a:avLst/>
          </a:prstGeom>
        </p:spPr>
      </p:pic>
      <p:pic>
        <p:nvPicPr>
          <p:cNvPr id="29" name="그래픽 28" descr="상자 단색으로 채워진">
            <a:extLst>
              <a:ext uri="{FF2B5EF4-FFF2-40B4-BE49-F238E27FC236}">
                <a16:creationId xmlns:a16="http://schemas.microsoft.com/office/drawing/2014/main" id="{50815E50-6B43-AD4C-A8EE-49711E8E0C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79794" y="2778217"/>
            <a:ext cx="1081834" cy="108183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AB74155-5767-964C-939F-5394A08FFE77}"/>
              </a:ext>
            </a:extLst>
          </p:cNvPr>
          <p:cNvSpPr txBox="1"/>
          <p:nvPr/>
        </p:nvSpPr>
        <p:spPr>
          <a:xfrm>
            <a:off x="6112809" y="2978218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데이터가</a:t>
            </a:r>
            <a:r>
              <a:rPr kumimoji="1" lang="ko-KR" altLang="en-US" dirty="0"/>
              <a:t> 있네</a:t>
            </a:r>
            <a:r>
              <a:rPr kumimoji="1" lang="en-US" altLang="ko-KR" dirty="0"/>
              <a:t>!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486537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2F562-A894-BB44-8DE5-568C94F16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1" dirty="0"/>
              <a:t>데이터의 수신</a:t>
            </a:r>
          </a:p>
        </p:txBody>
      </p:sp>
      <p:pic>
        <p:nvPicPr>
          <p:cNvPr id="7" name="그래픽 6" descr="브라우저 창 윤곽선">
            <a:extLst>
              <a:ext uri="{FF2B5EF4-FFF2-40B4-BE49-F238E27FC236}">
                <a16:creationId xmlns:a16="http://schemas.microsoft.com/office/drawing/2014/main" id="{13556977-466C-A54D-9F90-C41D25ECE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726" y="2971800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45213B-D20E-1143-951A-D3F6A9118857}"/>
              </a:ext>
            </a:extLst>
          </p:cNvPr>
          <p:cNvSpPr txBox="1"/>
          <p:nvPr/>
        </p:nvSpPr>
        <p:spPr>
          <a:xfrm>
            <a:off x="575424" y="4052722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애플리케이션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sp>
        <p:nvSpPr>
          <p:cNvPr id="9" name="정육면체 8">
            <a:extLst>
              <a:ext uri="{FF2B5EF4-FFF2-40B4-BE49-F238E27FC236}">
                <a16:creationId xmlns:a16="http://schemas.microsoft.com/office/drawing/2014/main" id="{6E3E616D-E58B-7F48-93FE-DA416CF3FFCA}"/>
              </a:ext>
            </a:extLst>
          </p:cNvPr>
          <p:cNvSpPr/>
          <p:nvPr/>
        </p:nvSpPr>
        <p:spPr>
          <a:xfrm>
            <a:off x="5255754" y="3071854"/>
            <a:ext cx="617888" cy="515274"/>
          </a:xfrm>
          <a:prstGeom prst="cub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9984F7-401A-E547-BE9A-286597C775A6}"/>
              </a:ext>
            </a:extLst>
          </p:cNvPr>
          <p:cNvSpPr txBox="1"/>
          <p:nvPr/>
        </p:nvSpPr>
        <p:spPr>
          <a:xfrm>
            <a:off x="4626787" y="3886200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프로토콜 스택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F161AD-0738-6343-8D41-BC1B9E4E588C}"/>
              </a:ext>
            </a:extLst>
          </p:cNvPr>
          <p:cNvCxnSpPr>
            <a:cxnSpLocks/>
          </p:cNvCxnSpPr>
          <p:nvPr/>
        </p:nvCxnSpPr>
        <p:spPr>
          <a:xfrm>
            <a:off x="2115239" y="3429000"/>
            <a:ext cx="28165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C2E2B6E-4C6B-4C40-8498-10C3D8EE73BB}"/>
              </a:ext>
            </a:extLst>
          </p:cNvPr>
          <p:cNvSpPr txBox="1"/>
          <p:nvPr/>
        </p:nvSpPr>
        <p:spPr>
          <a:xfrm>
            <a:off x="2869729" y="3059668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R</a:t>
            </a:r>
            <a:r>
              <a:rPr kumimoji="1" lang="en-US" altLang="ko-KR" dirty="0"/>
              <a:t>ead</a:t>
            </a:r>
            <a:endParaRPr kumimoji="1" lang="ko-Kore-KR" altLang="en-US" dirty="0"/>
          </a:p>
        </p:txBody>
      </p:sp>
      <p:sp>
        <p:nvSpPr>
          <p:cNvPr id="15" name="처리 14">
            <a:extLst>
              <a:ext uri="{FF2B5EF4-FFF2-40B4-BE49-F238E27FC236}">
                <a16:creationId xmlns:a16="http://schemas.microsoft.com/office/drawing/2014/main" id="{19994D06-6A42-074F-92F0-9C477DBDC056}"/>
              </a:ext>
            </a:extLst>
          </p:cNvPr>
          <p:cNvSpPr/>
          <p:nvPr/>
        </p:nvSpPr>
        <p:spPr>
          <a:xfrm>
            <a:off x="7788174" y="1690688"/>
            <a:ext cx="3393099" cy="2318813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A47C28-63AB-884A-9CE2-9B82FCBF8517}"/>
              </a:ext>
            </a:extLst>
          </p:cNvPr>
          <p:cNvSpPr txBox="1"/>
          <p:nvPr/>
        </p:nvSpPr>
        <p:spPr>
          <a:xfrm>
            <a:off x="8280341" y="4207431"/>
            <a:ext cx="2754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수신용 데이터 버퍼</a:t>
            </a:r>
            <a:r>
              <a:rPr kumimoji="1" lang="en-US" altLang="ko-KR" dirty="0"/>
              <a:t>&gt;</a:t>
            </a:r>
            <a:endParaRPr kumimoji="1" lang="ko-Kore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CD450EB-A282-8945-A2AE-480924D0A42C}"/>
              </a:ext>
            </a:extLst>
          </p:cNvPr>
          <p:cNvCxnSpPr>
            <a:cxnSpLocks/>
          </p:cNvCxnSpPr>
          <p:nvPr/>
        </p:nvCxnSpPr>
        <p:spPr>
          <a:xfrm>
            <a:off x="6096000" y="3391483"/>
            <a:ext cx="15601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래픽 21" descr="상자 단색으로 채워진">
            <a:extLst>
              <a:ext uri="{FF2B5EF4-FFF2-40B4-BE49-F238E27FC236}">
                <a16:creationId xmlns:a16="http://schemas.microsoft.com/office/drawing/2014/main" id="{CE1792A6-C8EE-0A45-87B0-3299936D9F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88174" y="1771450"/>
            <a:ext cx="1081834" cy="1081834"/>
          </a:xfrm>
          <a:prstGeom prst="rect">
            <a:avLst/>
          </a:prstGeom>
        </p:spPr>
      </p:pic>
      <p:pic>
        <p:nvPicPr>
          <p:cNvPr id="25" name="그래픽 24" descr="상자 단색으로 채워진">
            <a:extLst>
              <a:ext uri="{FF2B5EF4-FFF2-40B4-BE49-F238E27FC236}">
                <a16:creationId xmlns:a16="http://schemas.microsoft.com/office/drawing/2014/main" id="{50F26C25-7594-9C45-8718-1919DEFAF7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92292" y="1768260"/>
            <a:ext cx="1081834" cy="1081834"/>
          </a:xfrm>
          <a:prstGeom prst="rect">
            <a:avLst/>
          </a:prstGeom>
        </p:spPr>
      </p:pic>
      <p:pic>
        <p:nvPicPr>
          <p:cNvPr id="26" name="그래픽 25" descr="상자 단색으로 채워진">
            <a:extLst>
              <a:ext uri="{FF2B5EF4-FFF2-40B4-BE49-F238E27FC236}">
                <a16:creationId xmlns:a16="http://schemas.microsoft.com/office/drawing/2014/main" id="{3B6ADC6F-7DDD-054B-ACA7-D61DB6BE7F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74126" y="1746358"/>
            <a:ext cx="1081834" cy="1081834"/>
          </a:xfrm>
          <a:prstGeom prst="rect">
            <a:avLst/>
          </a:prstGeom>
        </p:spPr>
      </p:pic>
      <p:pic>
        <p:nvPicPr>
          <p:cNvPr id="27" name="그래픽 26" descr="상자 단색으로 채워진">
            <a:extLst>
              <a:ext uri="{FF2B5EF4-FFF2-40B4-BE49-F238E27FC236}">
                <a16:creationId xmlns:a16="http://schemas.microsoft.com/office/drawing/2014/main" id="{BA06F50A-580A-5D4B-97DE-50CB8028A0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07974" y="4682385"/>
            <a:ext cx="1081834" cy="1081834"/>
          </a:xfrm>
          <a:prstGeom prst="rect">
            <a:avLst/>
          </a:prstGeom>
        </p:spPr>
      </p:pic>
      <p:pic>
        <p:nvPicPr>
          <p:cNvPr id="28" name="그래픽 27" descr="상자 단색으로 채워진">
            <a:extLst>
              <a:ext uri="{FF2B5EF4-FFF2-40B4-BE49-F238E27FC236}">
                <a16:creationId xmlns:a16="http://schemas.microsoft.com/office/drawing/2014/main" id="{7CC822F1-306E-FA45-B590-49DA6E589D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97719" y="4675218"/>
            <a:ext cx="1081834" cy="1081834"/>
          </a:xfrm>
          <a:prstGeom prst="rect">
            <a:avLst/>
          </a:prstGeom>
        </p:spPr>
      </p:pic>
      <p:pic>
        <p:nvPicPr>
          <p:cNvPr id="29" name="그래픽 28" descr="상자 단색으로 채워진">
            <a:extLst>
              <a:ext uri="{FF2B5EF4-FFF2-40B4-BE49-F238E27FC236}">
                <a16:creationId xmlns:a16="http://schemas.microsoft.com/office/drawing/2014/main" id="{50815E50-6B43-AD4C-A8EE-49711E8E0C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56163" y="4672028"/>
            <a:ext cx="1081834" cy="1081834"/>
          </a:xfrm>
          <a:prstGeom prst="rect">
            <a:avLst/>
          </a:prstGeom>
        </p:spPr>
      </p:pic>
      <p:sp>
        <p:nvSpPr>
          <p:cNvPr id="4" name="위로 굽은 화살표[B] 3">
            <a:extLst>
              <a:ext uri="{FF2B5EF4-FFF2-40B4-BE49-F238E27FC236}">
                <a16:creationId xmlns:a16="http://schemas.microsoft.com/office/drawing/2014/main" id="{F424B664-48CF-744A-BE8D-3D813262AF9D}"/>
              </a:ext>
            </a:extLst>
          </p:cNvPr>
          <p:cNvSpPr/>
          <p:nvPr/>
        </p:nvSpPr>
        <p:spPr>
          <a:xfrm rot="10800000">
            <a:off x="6939643" y="3837213"/>
            <a:ext cx="848531" cy="690563"/>
          </a:xfrm>
          <a:prstGeom prst="bent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BF150F-8C83-C640-BEA5-0FF2DB693B87}"/>
              </a:ext>
            </a:extLst>
          </p:cNvPr>
          <p:cNvSpPr txBox="1"/>
          <p:nvPr/>
        </p:nvSpPr>
        <p:spPr>
          <a:xfrm>
            <a:off x="6987024" y="3515811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추출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55DD4B-55B4-DB4D-97B8-166131451F73}"/>
              </a:ext>
            </a:extLst>
          </p:cNvPr>
          <p:cNvSpPr/>
          <p:nvPr/>
        </p:nvSpPr>
        <p:spPr>
          <a:xfrm>
            <a:off x="5607974" y="4593092"/>
            <a:ext cx="3254872" cy="1236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558AB9-34AE-C24A-B155-6402A72E3050}"/>
              </a:ext>
            </a:extLst>
          </p:cNvPr>
          <p:cNvSpPr txBox="1"/>
          <p:nvPr/>
        </p:nvSpPr>
        <p:spPr>
          <a:xfrm>
            <a:off x="6520690" y="5070947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+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050E5C-ED52-6A44-86D0-B04A69BED34F}"/>
              </a:ext>
            </a:extLst>
          </p:cNvPr>
          <p:cNvSpPr txBox="1"/>
          <p:nvPr/>
        </p:nvSpPr>
        <p:spPr>
          <a:xfrm>
            <a:off x="7535630" y="5073242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+</a:t>
            </a:r>
            <a:endParaRPr kumimoji="1" lang="ko-Kore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8A30F28-4946-9B48-A70A-87673AD600A0}"/>
              </a:ext>
            </a:extLst>
          </p:cNvPr>
          <p:cNvCxnSpPr/>
          <p:nvPr/>
        </p:nvCxnSpPr>
        <p:spPr>
          <a:xfrm flipH="1">
            <a:off x="4731405" y="5255613"/>
            <a:ext cx="8332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087B180-7C9B-E445-BA52-1D615F631155}"/>
              </a:ext>
            </a:extLst>
          </p:cNvPr>
          <p:cNvSpPr txBox="1"/>
          <p:nvPr/>
        </p:nvSpPr>
        <p:spPr>
          <a:xfrm>
            <a:off x="4803916" y="4860100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복원</a:t>
            </a:r>
            <a:endParaRPr kumimoji="1" lang="ko-Kore-KR" altLang="en-US" dirty="0"/>
          </a:p>
        </p:txBody>
      </p:sp>
      <p:pic>
        <p:nvPicPr>
          <p:cNvPr id="31" name="그래픽 30" descr="상자 단색으로 채워진">
            <a:extLst>
              <a:ext uri="{FF2B5EF4-FFF2-40B4-BE49-F238E27FC236}">
                <a16:creationId xmlns:a16="http://schemas.microsoft.com/office/drawing/2014/main" id="{4D6DCF18-67E9-4342-9ED0-AE0FA85727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44568" y="4439541"/>
            <a:ext cx="1787835" cy="178783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E7A90E6-B70B-3247-8BAA-8EBA579F8BF5}"/>
              </a:ext>
            </a:extLst>
          </p:cNvPr>
          <p:cNvSpPr txBox="1"/>
          <p:nvPr/>
        </p:nvSpPr>
        <p:spPr>
          <a:xfrm>
            <a:off x="2922289" y="6227376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&lt;</a:t>
            </a:r>
            <a:r>
              <a:rPr kumimoji="1" lang="ko-KR" altLang="en-US" dirty="0"/>
              <a:t>복원 데이터</a:t>
            </a:r>
            <a:r>
              <a:rPr kumimoji="1" lang="en-US" altLang="ko-KR" dirty="0"/>
              <a:t>&gt;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14279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2F562-A894-BB44-8DE5-568C94F16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1" dirty="0"/>
              <a:t>데이터의 수신</a:t>
            </a:r>
          </a:p>
        </p:txBody>
      </p:sp>
      <p:pic>
        <p:nvPicPr>
          <p:cNvPr id="7" name="그래픽 6" descr="브라우저 창 윤곽선">
            <a:extLst>
              <a:ext uri="{FF2B5EF4-FFF2-40B4-BE49-F238E27FC236}">
                <a16:creationId xmlns:a16="http://schemas.microsoft.com/office/drawing/2014/main" id="{13556977-466C-A54D-9F90-C41D25ECE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726" y="2971800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45213B-D20E-1143-951A-D3F6A9118857}"/>
              </a:ext>
            </a:extLst>
          </p:cNvPr>
          <p:cNvSpPr txBox="1"/>
          <p:nvPr/>
        </p:nvSpPr>
        <p:spPr>
          <a:xfrm>
            <a:off x="575424" y="4052722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애플리케이션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sp>
        <p:nvSpPr>
          <p:cNvPr id="9" name="정육면체 8">
            <a:extLst>
              <a:ext uri="{FF2B5EF4-FFF2-40B4-BE49-F238E27FC236}">
                <a16:creationId xmlns:a16="http://schemas.microsoft.com/office/drawing/2014/main" id="{6E3E616D-E58B-7F48-93FE-DA416CF3FFCA}"/>
              </a:ext>
            </a:extLst>
          </p:cNvPr>
          <p:cNvSpPr/>
          <p:nvPr/>
        </p:nvSpPr>
        <p:spPr>
          <a:xfrm>
            <a:off x="5255754" y="3071854"/>
            <a:ext cx="617888" cy="515274"/>
          </a:xfrm>
          <a:prstGeom prst="cub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9984F7-401A-E547-BE9A-286597C775A6}"/>
              </a:ext>
            </a:extLst>
          </p:cNvPr>
          <p:cNvSpPr txBox="1"/>
          <p:nvPr/>
        </p:nvSpPr>
        <p:spPr>
          <a:xfrm>
            <a:off x="4626787" y="3886200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프로토콜 스택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F161AD-0738-6343-8D41-BC1B9E4E588C}"/>
              </a:ext>
            </a:extLst>
          </p:cNvPr>
          <p:cNvCxnSpPr>
            <a:cxnSpLocks/>
          </p:cNvCxnSpPr>
          <p:nvPr/>
        </p:nvCxnSpPr>
        <p:spPr>
          <a:xfrm>
            <a:off x="2115239" y="3429000"/>
            <a:ext cx="28165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C2E2B6E-4C6B-4C40-8498-10C3D8EE73BB}"/>
              </a:ext>
            </a:extLst>
          </p:cNvPr>
          <p:cNvSpPr txBox="1"/>
          <p:nvPr/>
        </p:nvSpPr>
        <p:spPr>
          <a:xfrm>
            <a:off x="2869729" y="3059668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R</a:t>
            </a:r>
            <a:r>
              <a:rPr kumimoji="1" lang="en-US" altLang="ko-KR" dirty="0"/>
              <a:t>ead</a:t>
            </a:r>
            <a:endParaRPr kumimoji="1" lang="ko-Kore-KR" altLang="en-US" dirty="0"/>
          </a:p>
        </p:txBody>
      </p:sp>
      <p:sp>
        <p:nvSpPr>
          <p:cNvPr id="15" name="처리 14">
            <a:extLst>
              <a:ext uri="{FF2B5EF4-FFF2-40B4-BE49-F238E27FC236}">
                <a16:creationId xmlns:a16="http://schemas.microsoft.com/office/drawing/2014/main" id="{19994D06-6A42-074F-92F0-9C477DBDC056}"/>
              </a:ext>
            </a:extLst>
          </p:cNvPr>
          <p:cNvSpPr/>
          <p:nvPr/>
        </p:nvSpPr>
        <p:spPr>
          <a:xfrm>
            <a:off x="7788174" y="1690688"/>
            <a:ext cx="3393099" cy="2318813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A47C28-63AB-884A-9CE2-9B82FCBF8517}"/>
              </a:ext>
            </a:extLst>
          </p:cNvPr>
          <p:cNvSpPr txBox="1"/>
          <p:nvPr/>
        </p:nvSpPr>
        <p:spPr>
          <a:xfrm>
            <a:off x="8280341" y="4207431"/>
            <a:ext cx="2754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수신용 데이터 버퍼</a:t>
            </a:r>
            <a:r>
              <a:rPr kumimoji="1" lang="en-US" altLang="ko-KR" dirty="0"/>
              <a:t>&gt;</a:t>
            </a:r>
            <a:endParaRPr kumimoji="1" lang="ko-Kore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CD450EB-A282-8945-A2AE-480924D0A42C}"/>
              </a:ext>
            </a:extLst>
          </p:cNvPr>
          <p:cNvCxnSpPr>
            <a:cxnSpLocks/>
          </p:cNvCxnSpPr>
          <p:nvPr/>
        </p:nvCxnSpPr>
        <p:spPr>
          <a:xfrm>
            <a:off x="6096000" y="3391483"/>
            <a:ext cx="15601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래픽 21" descr="상자 단색으로 채워진">
            <a:extLst>
              <a:ext uri="{FF2B5EF4-FFF2-40B4-BE49-F238E27FC236}">
                <a16:creationId xmlns:a16="http://schemas.microsoft.com/office/drawing/2014/main" id="{CE1792A6-C8EE-0A45-87B0-3299936D9F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88174" y="1771450"/>
            <a:ext cx="1081834" cy="1081834"/>
          </a:xfrm>
          <a:prstGeom prst="rect">
            <a:avLst/>
          </a:prstGeom>
        </p:spPr>
      </p:pic>
      <p:pic>
        <p:nvPicPr>
          <p:cNvPr id="25" name="그래픽 24" descr="상자 단색으로 채워진">
            <a:extLst>
              <a:ext uri="{FF2B5EF4-FFF2-40B4-BE49-F238E27FC236}">
                <a16:creationId xmlns:a16="http://schemas.microsoft.com/office/drawing/2014/main" id="{50F26C25-7594-9C45-8718-1919DEFAF7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92292" y="1768260"/>
            <a:ext cx="1081834" cy="1081834"/>
          </a:xfrm>
          <a:prstGeom prst="rect">
            <a:avLst/>
          </a:prstGeom>
        </p:spPr>
      </p:pic>
      <p:pic>
        <p:nvPicPr>
          <p:cNvPr id="26" name="그래픽 25" descr="상자 단색으로 채워진">
            <a:extLst>
              <a:ext uri="{FF2B5EF4-FFF2-40B4-BE49-F238E27FC236}">
                <a16:creationId xmlns:a16="http://schemas.microsoft.com/office/drawing/2014/main" id="{3B6ADC6F-7DDD-054B-ACA7-D61DB6BE7F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74126" y="1746358"/>
            <a:ext cx="1081834" cy="1081834"/>
          </a:xfrm>
          <a:prstGeom prst="rect">
            <a:avLst/>
          </a:prstGeom>
        </p:spPr>
      </p:pic>
      <p:pic>
        <p:nvPicPr>
          <p:cNvPr id="31" name="그래픽 30" descr="상자 단색으로 채워진">
            <a:extLst>
              <a:ext uri="{FF2B5EF4-FFF2-40B4-BE49-F238E27FC236}">
                <a16:creationId xmlns:a16="http://schemas.microsoft.com/office/drawing/2014/main" id="{4D6DCF18-67E9-4342-9ED0-AE0FA85727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78191" y="4293877"/>
            <a:ext cx="1787835" cy="178783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E7A90E6-B70B-3247-8BAA-8EBA579F8BF5}"/>
              </a:ext>
            </a:extLst>
          </p:cNvPr>
          <p:cNvSpPr txBox="1"/>
          <p:nvPr/>
        </p:nvSpPr>
        <p:spPr>
          <a:xfrm>
            <a:off x="4750994" y="6105524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&lt;</a:t>
            </a:r>
            <a:r>
              <a:rPr kumimoji="1" lang="ko-KR" altLang="en-US" dirty="0"/>
              <a:t>복원 데이터</a:t>
            </a:r>
            <a:r>
              <a:rPr kumimoji="1" lang="en-US" altLang="ko-KR" dirty="0"/>
              <a:t>&gt;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4B23E0-70EE-664D-BB23-38946E33CEDC}"/>
              </a:ext>
            </a:extLst>
          </p:cNvPr>
          <p:cNvSpPr/>
          <p:nvPr/>
        </p:nvSpPr>
        <p:spPr>
          <a:xfrm>
            <a:off x="326571" y="4767943"/>
            <a:ext cx="3196930" cy="1498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4CD6F4-B993-394A-BA2F-D150F8F23544}"/>
              </a:ext>
            </a:extLst>
          </p:cNvPr>
          <p:cNvSpPr txBox="1"/>
          <p:nvPr/>
        </p:nvSpPr>
        <p:spPr>
          <a:xfrm>
            <a:off x="373821" y="6427601"/>
            <a:ext cx="319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애플리케이션 메모리 영역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32C7767-A1CA-F74D-8BAD-51BEDF7A2FC6}"/>
              </a:ext>
            </a:extLst>
          </p:cNvPr>
          <p:cNvCxnSpPr>
            <a:cxnSpLocks/>
          </p:cNvCxnSpPr>
          <p:nvPr/>
        </p:nvCxnSpPr>
        <p:spPr>
          <a:xfrm flipH="1">
            <a:off x="2457278" y="5352477"/>
            <a:ext cx="2226945" cy="329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D5788CD-6E63-C547-838C-605596F122AC}"/>
              </a:ext>
            </a:extLst>
          </p:cNvPr>
          <p:cNvSpPr txBox="1"/>
          <p:nvPr/>
        </p:nvSpPr>
        <p:spPr>
          <a:xfrm rot="20947130">
            <a:off x="3541498" y="4941673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기록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189722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306CED5-E2F0-BF44-A2B4-E73BC106A541}"/>
              </a:ext>
            </a:extLst>
          </p:cNvPr>
          <p:cNvSpPr txBox="1"/>
          <p:nvPr/>
        </p:nvSpPr>
        <p:spPr>
          <a:xfrm>
            <a:off x="331273" y="3530490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클라 측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83E34E-6870-9745-9373-88A8A03C0730}"/>
              </a:ext>
            </a:extLst>
          </p:cNvPr>
          <p:cNvSpPr txBox="1"/>
          <p:nvPr/>
        </p:nvSpPr>
        <p:spPr>
          <a:xfrm>
            <a:off x="10719006" y="3631499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서버 측 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9FDDEF8-1F04-7F45-92FA-0B3CD80D5E86}"/>
              </a:ext>
            </a:extLst>
          </p:cNvPr>
          <p:cNvCxnSpPr>
            <a:cxnSpLocks/>
          </p:cNvCxnSpPr>
          <p:nvPr/>
        </p:nvCxnSpPr>
        <p:spPr>
          <a:xfrm>
            <a:off x="2198700" y="1781092"/>
            <a:ext cx="81490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래픽 2" descr="브라우저 창 윤곽선">
            <a:extLst>
              <a:ext uri="{FF2B5EF4-FFF2-40B4-BE49-F238E27FC236}">
                <a16:creationId xmlns:a16="http://schemas.microsoft.com/office/drawing/2014/main" id="{4762B9D8-A50F-0548-A617-1C676008B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595" y="2005745"/>
            <a:ext cx="1423255" cy="1423255"/>
          </a:xfrm>
          <a:prstGeom prst="rect">
            <a:avLst/>
          </a:prstGeom>
        </p:spPr>
      </p:pic>
      <p:pic>
        <p:nvPicPr>
          <p:cNvPr id="12" name="그래픽 11" descr="서버 윤곽선">
            <a:extLst>
              <a:ext uri="{FF2B5EF4-FFF2-40B4-BE49-F238E27FC236}">
                <a16:creationId xmlns:a16="http://schemas.microsoft.com/office/drawing/2014/main" id="{9EADF1DB-0DC0-3B4D-B584-F4F8DE6574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76151" y="2150039"/>
            <a:ext cx="1423254" cy="1423254"/>
          </a:xfrm>
          <a:prstGeom prst="rect">
            <a:avLst/>
          </a:prstGeom>
        </p:spPr>
      </p:pic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ACFFE581-FD12-2E42-8C69-14EFC34A2743}"/>
              </a:ext>
            </a:extLst>
          </p:cNvPr>
          <p:cNvCxnSpPr/>
          <p:nvPr/>
        </p:nvCxnSpPr>
        <p:spPr>
          <a:xfrm>
            <a:off x="2032620" y="1041991"/>
            <a:ext cx="0" cy="5401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4A372D54-8BB6-FD4D-A0A9-CBFBF1C1C8AB}"/>
              </a:ext>
            </a:extLst>
          </p:cNvPr>
          <p:cNvCxnSpPr/>
          <p:nvPr/>
        </p:nvCxnSpPr>
        <p:spPr>
          <a:xfrm>
            <a:off x="10576151" y="1199152"/>
            <a:ext cx="0" cy="5401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7416A3C-2C6A-8D4C-891C-9C82B5DDD736}"/>
              </a:ext>
            </a:extLst>
          </p:cNvPr>
          <p:cNvSpPr txBox="1"/>
          <p:nvPr/>
        </p:nvSpPr>
        <p:spPr>
          <a:xfrm>
            <a:off x="4277785" y="1319121"/>
            <a:ext cx="427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</a:rPr>
              <a:t>[</a:t>
            </a:r>
            <a:r>
              <a:rPr kumimoji="1" lang="ko-KR" altLang="en-US" dirty="0">
                <a:solidFill>
                  <a:srgbClr val="FF0000"/>
                </a:solidFill>
              </a:rPr>
              <a:t> </a:t>
            </a:r>
            <a:r>
              <a:rPr kumimoji="1" lang="en-US" altLang="ko-Kore-KR" dirty="0">
                <a:solidFill>
                  <a:srgbClr val="FF0000"/>
                </a:solidFill>
              </a:rPr>
              <a:t>SYN :1 , </a:t>
            </a:r>
            <a:r>
              <a:rPr kumimoji="1" lang="ko-KR" altLang="en-US" dirty="0">
                <a:solidFill>
                  <a:srgbClr val="FF0000"/>
                </a:solidFill>
              </a:rPr>
              <a:t>시퀀스 초기 값 </a:t>
            </a:r>
            <a:r>
              <a:rPr kumimoji="1" lang="en-US" altLang="ko-KR" dirty="0">
                <a:solidFill>
                  <a:srgbClr val="FF0000"/>
                </a:solidFill>
              </a:rPr>
              <a:t>,</a:t>
            </a:r>
            <a:r>
              <a:rPr kumimoji="1" lang="ko-KR" altLang="en-US" dirty="0">
                <a:solidFill>
                  <a:srgbClr val="FF0000"/>
                </a:solidFill>
              </a:rPr>
              <a:t> 윈도우 크기</a:t>
            </a:r>
            <a:r>
              <a:rPr kumimoji="1" lang="en-US" altLang="ko-Kore-KR" dirty="0">
                <a:solidFill>
                  <a:srgbClr val="FF0000"/>
                </a:solidFill>
              </a:rPr>
              <a:t> </a:t>
            </a:r>
            <a:r>
              <a:rPr kumimoji="1" lang="en-US" altLang="ko-KR" dirty="0">
                <a:solidFill>
                  <a:srgbClr val="FF0000"/>
                </a:solidFill>
              </a:rPr>
              <a:t>]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8B01197-DFF5-6F42-8789-841989154169}"/>
              </a:ext>
            </a:extLst>
          </p:cNvPr>
          <p:cNvCxnSpPr/>
          <p:nvPr/>
        </p:nvCxnSpPr>
        <p:spPr>
          <a:xfrm flipH="1">
            <a:off x="2424222" y="3429000"/>
            <a:ext cx="7697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C80B92B-94C1-D746-BD9F-0E808094A89D}"/>
              </a:ext>
            </a:extLst>
          </p:cNvPr>
          <p:cNvCxnSpPr>
            <a:cxnSpLocks/>
          </p:cNvCxnSpPr>
          <p:nvPr/>
        </p:nvCxnSpPr>
        <p:spPr>
          <a:xfrm>
            <a:off x="2207095" y="4936794"/>
            <a:ext cx="81490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4011F56-D067-CE44-B101-881C4E17B108}"/>
              </a:ext>
            </a:extLst>
          </p:cNvPr>
          <p:cNvSpPr txBox="1"/>
          <p:nvPr/>
        </p:nvSpPr>
        <p:spPr>
          <a:xfrm>
            <a:off x="5465706" y="4502263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</a:rPr>
              <a:t>ACK </a:t>
            </a:r>
            <a:r>
              <a:rPr kumimoji="1" lang="ko-KR" altLang="en-US" dirty="0">
                <a:solidFill>
                  <a:srgbClr val="FF0000"/>
                </a:solidFill>
              </a:rPr>
              <a:t>번호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77FBD0-E6E1-C24B-98FC-6C596CA4BE57}"/>
              </a:ext>
            </a:extLst>
          </p:cNvPr>
          <p:cNvSpPr txBox="1"/>
          <p:nvPr/>
        </p:nvSpPr>
        <p:spPr>
          <a:xfrm>
            <a:off x="203381" y="167100"/>
            <a:ext cx="2603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dirty="0"/>
              <a:t>&lt;</a:t>
            </a:r>
            <a:r>
              <a:rPr kumimoji="1" lang="ko-KR" altLang="en-US" sz="3600" dirty="0"/>
              <a:t>접속 단계</a:t>
            </a:r>
            <a:r>
              <a:rPr kumimoji="1" lang="en-US" altLang="ko-Kore-KR" sz="3600" dirty="0"/>
              <a:t>&gt;</a:t>
            </a:r>
            <a:endParaRPr kumimoji="1" lang="ko-Kore-KR" altLang="en-US" sz="3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D1C77A-26CF-1044-B4DB-C764DD9FC1B4}"/>
              </a:ext>
            </a:extLst>
          </p:cNvPr>
          <p:cNvSpPr txBox="1"/>
          <p:nvPr/>
        </p:nvSpPr>
        <p:spPr>
          <a:xfrm>
            <a:off x="2684697" y="1912255"/>
            <a:ext cx="6822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“</a:t>
            </a:r>
            <a:r>
              <a:rPr kumimoji="1" lang="ko-KR" altLang="en-US" dirty="0"/>
              <a:t> 연결 요청을 시도합니다 </a:t>
            </a:r>
            <a:r>
              <a:rPr kumimoji="1" lang="en-US" altLang="ko-KR" dirty="0"/>
              <a:t>,</a:t>
            </a:r>
            <a:r>
              <a:rPr kumimoji="1" lang="ko-KR" altLang="en-US" dirty="0"/>
              <a:t> 저희 데이터 보낼 시 시퀀스 초기 값과 저희의 메모리 버퍼 크기를 알려드립니다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“</a:t>
            </a:r>
            <a:endParaRPr kumimoji="1"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066C45-9D11-154C-92B7-2C1BB629A746}"/>
              </a:ext>
            </a:extLst>
          </p:cNvPr>
          <p:cNvSpPr txBox="1"/>
          <p:nvPr/>
        </p:nvSpPr>
        <p:spPr>
          <a:xfrm>
            <a:off x="3911613" y="2967028"/>
            <a:ext cx="565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</a:rPr>
              <a:t>ACK </a:t>
            </a:r>
            <a:r>
              <a:rPr kumimoji="1" lang="ko-KR" altLang="en-US" dirty="0">
                <a:solidFill>
                  <a:srgbClr val="FF0000"/>
                </a:solidFill>
              </a:rPr>
              <a:t>번호</a:t>
            </a:r>
            <a:r>
              <a:rPr kumimoji="1" lang="en-US" altLang="ko-KR" dirty="0">
                <a:solidFill>
                  <a:srgbClr val="FF0000"/>
                </a:solidFill>
              </a:rPr>
              <a:t>+</a:t>
            </a:r>
            <a:r>
              <a:rPr kumimoji="1" lang="ko-KR" altLang="en-US" dirty="0">
                <a:solidFill>
                  <a:srgbClr val="FF0000"/>
                </a:solidFill>
              </a:rPr>
              <a:t> </a:t>
            </a:r>
            <a:r>
              <a:rPr kumimoji="1" lang="en-US" altLang="ko-KR" dirty="0">
                <a:solidFill>
                  <a:srgbClr val="FF0000"/>
                </a:solidFill>
              </a:rPr>
              <a:t>[</a:t>
            </a:r>
            <a:r>
              <a:rPr kumimoji="1" lang="ko-KR" altLang="en-US" dirty="0">
                <a:solidFill>
                  <a:srgbClr val="FF0000"/>
                </a:solidFill>
              </a:rPr>
              <a:t> </a:t>
            </a:r>
            <a:r>
              <a:rPr kumimoji="1" lang="en-US" altLang="ko-Kore-KR" dirty="0">
                <a:solidFill>
                  <a:srgbClr val="FF0000"/>
                </a:solidFill>
              </a:rPr>
              <a:t>SYN :1 , </a:t>
            </a:r>
            <a:r>
              <a:rPr kumimoji="1" lang="ko-KR" altLang="en-US" dirty="0">
                <a:solidFill>
                  <a:srgbClr val="FF0000"/>
                </a:solidFill>
              </a:rPr>
              <a:t>시퀀스 초기 값 </a:t>
            </a:r>
            <a:r>
              <a:rPr kumimoji="1" lang="en-US" altLang="ko-KR" dirty="0">
                <a:solidFill>
                  <a:srgbClr val="FF0000"/>
                </a:solidFill>
              </a:rPr>
              <a:t>,</a:t>
            </a:r>
            <a:r>
              <a:rPr kumimoji="1" lang="ko-KR" altLang="en-US" dirty="0">
                <a:solidFill>
                  <a:srgbClr val="FF0000"/>
                </a:solidFill>
              </a:rPr>
              <a:t> 윈도우 크기</a:t>
            </a:r>
            <a:r>
              <a:rPr kumimoji="1" lang="en-US" altLang="ko-Kore-KR" dirty="0">
                <a:solidFill>
                  <a:srgbClr val="FF0000"/>
                </a:solidFill>
              </a:rPr>
              <a:t> </a:t>
            </a:r>
            <a:r>
              <a:rPr kumimoji="1" lang="en-US" altLang="ko-KR" dirty="0">
                <a:solidFill>
                  <a:srgbClr val="FF0000"/>
                </a:solidFill>
              </a:rPr>
              <a:t>]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25D2B1-379A-2E47-98A5-1F84A89251EC}"/>
              </a:ext>
            </a:extLst>
          </p:cNvPr>
          <p:cNvSpPr txBox="1"/>
          <p:nvPr/>
        </p:nvSpPr>
        <p:spPr>
          <a:xfrm>
            <a:off x="2743553" y="3468409"/>
            <a:ext cx="6822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“</a:t>
            </a:r>
            <a:r>
              <a:rPr kumimoji="1" lang="ko-KR" altLang="en-US" dirty="0"/>
              <a:t>알겠습니다 그쪽 시퀀스 초기 값 인지 했으며  저희 쪽의 시퀀스 초기 값과 메모리 버퍼 크기를 알려드립니다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“</a:t>
            </a:r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120166-DA9E-5449-B651-74B05022EB6F}"/>
              </a:ext>
            </a:extLst>
          </p:cNvPr>
          <p:cNvSpPr txBox="1"/>
          <p:nvPr/>
        </p:nvSpPr>
        <p:spPr>
          <a:xfrm>
            <a:off x="4256642" y="5080401"/>
            <a:ext cx="682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“</a:t>
            </a:r>
            <a:r>
              <a:rPr kumimoji="1" lang="ko-KR" altLang="en-US" dirty="0"/>
              <a:t>네 시퀀스 값 확인 완료했습니다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“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92CE3B-6ABE-0E44-B311-860DEFD7C959}"/>
              </a:ext>
            </a:extLst>
          </p:cNvPr>
          <p:cNvSpPr txBox="1"/>
          <p:nvPr/>
        </p:nvSpPr>
        <p:spPr>
          <a:xfrm>
            <a:off x="3805567" y="6090221"/>
            <a:ext cx="6822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dirty="0">
                <a:solidFill>
                  <a:schemeClr val="accent1">
                    <a:lumMod val="75000"/>
                  </a:schemeClr>
                </a:solidFill>
              </a:rPr>
              <a:t>데이터 송 수신 준비 완료</a:t>
            </a:r>
            <a:endParaRPr kumimoji="1" lang="ko-Kore-KR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265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5">
            <a:extLst>
              <a:ext uri="{FF2B5EF4-FFF2-40B4-BE49-F238E27FC236}">
                <a16:creationId xmlns:a16="http://schemas.microsoft.com/office/drawing/2014/main" id="{BB329BFE-465C-2745-8F82-A676FBAA0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ore-KR" dirty="0"/>
              <a:t>Story 3</a:t>
            </a:r>
            <a:r>
              <a:rPr lang="en-US" altLang="ko-Kore-KR" b="1" dirty="0"/>
              <a:t> : </a:t>
            </a:r>
            <a:r>
              <a:rPr lang="ko-KR" altLang="en-US" sz="3200" dirty="0"/>
              <a:t>프로토콜 스택의 데이터 송수신 단계</a:t>
            </a:r>
            <a:endParaRPr lang="ko-Kore-KR" altLang="en-US" sz="3200" dirty="0"/>
          </a:p>
        </p:txBody>
      </p:sp>
      <p:sp>
        <p:nvSpPr>
          <p:cNvPr id="18" name="내용 개체 틀 17">
            <a:extLst>
              <a:ext uri="{FF2B5EF4-FFF2-40B4-BE49-F238E27FC236}">
                <a16:creationId xmlns:a16="http://schemas.microsoft.com/office/drawing/2014/main" id="{FC8E9976-7154-0F4E-94D0-D6CA9557C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우선 프로토콜 </a:t>
            </a:r>
            <a:r>
              <a:rPr lang="ko-KR" altLang="en-US" dirty="0" err="1"/>
              <a:t>스택에게</a:t>
            </a:r>
            <a:r>
              <a:rPr lang="ko-KR" altLang="en-US" dirty="0"/>
              <a:t> 애플리케이션이 데이터의 송수신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즉 </a:t>
            </a:r>
            <a:r>
              <a:rPr lang="en-US" altLang="ko-KR" dirty="0"/>
              <a:t>‘write’ </a:t>
            </a:r>
            <a:r>
              <a:rPr lang="ko-KR" altLang="en-US" dirty="0"/>
              <a:t>와 </a:t>
            </a:r>
            <a:r>
              <a:rPr lang="en-US" altLang="ko-KR" dirty="0"/>
              <a:t>‘read’</a:t>
            </a:r>
            <a:r>
              <a:rPr lang="ko-KR" altLang="en-US" dirty="0"/>
              <a:t> </a:t>
            </a:r>
            <a:r>
              <a:rPr lang="ko-KR" altLang="en-US" dirty="0" err="1"/>
              <a:t>를</a:t>
            </a:r>
            <a:r>
              <a:rPr lang="ko-KR" altLang="en-US" dirty="0"/>
              <a:t> 호출하여 어떻게 데이터 송수신 되는지의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과정을 순서대로 알아보자</a:t>
            </a:r>
            <a:r>
              <a:rPr lang="en-US" altLang="ko-KR" dirty="0"/>
              <a:t>.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955030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306CED5-E2F0-BF44-A2B4-E73BC106A541}"/>
              </a:ext>
            </a:extLst>
          </p:cNvPr>
          <p:cNvSpPr txBox="1"/>
          <p:nvPr/>
        </p:nvSpPr>
        <p:spPr>
          <a:xfrm>
            <a:off x="331273" y="3530490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클라 측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83E34E-6870-9745-9373-88A8A03C0730}"/>
              </a:ext>
            </a:extLst>
          </p:cNvPr>
          <p:cNvSpPr txBox="1"/>
          <p:nvPr/>
        </p:nvSpPr>
        <p:spPr>
          <a:xfrm>
            <a:off x="10719006" y="3631499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서버 측 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9FDDEF8-1F04-7F45-92FA-0B3CD80D5E86}"/>
              </a:ext>
            </a:extLst>
          </p:cNvPr>
          <p:cNvCxnSpPr>
            <a:cxnSpLocks/>
          </p:cNvCxnSpPr>
          <p:nvPr/>
        </p:nvCxnSpPr>
        <p:spPr>
          <a:xfrm>
            <a:off x="2198700" y="1781092"/>
            <a:ext cx="81490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래픽 2" descr="브라우저 창 윤곽선">
            <a:extLst>
              <a:ext uri="{FF2B5EF4-FFF2-40B4-BE49-F238E27FC236}">
                <a16:creationId xmlns:a16="http://schemas.microsoft.com/office/drawing/2014/main" id="{4762B9D8-A50F-0548-A617-1C676008B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595" y="2005745"/>
            <a:ext cx="1423255" cy="1423255"/>
          </a:xfrm>
          <a:prstGeom prst="rect">
            <a:avLst/>
          </a:prstGeom>
        </p:spPr>
      </p:pic>
      <p:pic>
        <p:nvPicPr>
          <p:cNvPr id="12" name="그래픽 11" descr="서버 윤곽선">
            <a:extLst>
              <a:ext uri="{FF2B5EF4-FFF2-40B4-BE49-F238E27FC236}">
                <a16:creationId xmlns:a16="http://schemas.microsoft.com/office/drawing/2014/main" id="{9EADF1DB-0DC0-3B4D-B584-F4F8DE6574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76151" y="2150039"/>
            <a:ext cx="1423254" cy="1423254"/>
          </a:xfrm>
          <a:prstGeom prst="rect">
            <a:avLst/>
          </a:prstGeom>
        </p:spPr>
      </p:pic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ACFFE581-FD12-2E42-8C69-14EFC34A2743}"/>
              </a:ext>
            </a:extLst>
          </p:cNvPr>
          <p:cNvCxnSpPr/>
          <p:nvPr/>
        </p:nvCxnSpPr>
        <p:spPr>
          <a:xfrm>
            <a:off x="2032620" y="1041991"/>
            <a:ext cx="0" cy="5401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4A372D54-8BB6-FD4D-A0A9-CBFBF1C1C8AB}"/>
              </a:ext>
            </a:extLst>
          </p:cNvPr>
          <p:cNvCxnSpPr/>
          <p:nvPr/>
        </p:nvCxnSpPr>
        <p:spPr>
          <a:xfrm>
            <a:off x="10576151" y="1199152"/>
            <a:ext cx="0" cy="5401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C77FBD0-E6E1-C24B-98FC-6C596CA4BE57}"/>
              </a:ext>
            </a:extLst>
          </p:cNvPr>
          <p:cNvSpPr txBox="1"/>
          <p:nvPr/>
        </p:nvSpPr>
        <p:spPr>
          <a:xfrm>
            <a:off x="203380" y="167100"/>
            <a:ext cx="3437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dirty="0"/>
              <a:t>&lt;</a:t>
            </a:r>
            <a:r>
              <a:rPr kumimoji="1" lang="ko-KR" altLang="en-US" sz="3600" dirty="0"/>
              <a:t>송 수신 단계</a:t>
            </a:r>
            <a:r>
              <a:rPr kumimoji="1" lang="en-US" altLang="ko-Kore-KR" sz="3600" dirty="0"/>
              <a:t>&gt;</a:t>
            </a:r>
            <a:endParaRPr kumimoji="1" lang="ko-Kore-KR" altLang="en-US" sz="3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D1C77A-26CF-1044-B4DB-C764DD9FC1B4}"/>
              </a:ext>
            </a:extLst>
          </p:cNvPr>
          <p:cNvSpPr txBox="1"/>
          <p:nvPr/>
        </p:nvSpPr>
        <p:spPr>
          <a:xfrm>
            <a:off x="3615368" y="1894544"/>
            <a:ext cx="682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“</a:t>
            </a:r>
            <a:r>
              <a:rPr kumimoji="1" lang="ko-KR" altLang="en-US" dirty="0"/>
              <a:t>패킷을 통해 데이터 송신합니다</a:t>
            </a:r>
            <a:r>
              <a:rPr kumimoji="1" lang="en-US" altLang="ko-KR" dirty="0"/>
              <a:t>”</a:t>
            </a:r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ADC185-E408-254A-8FA9-7CF693AE5F60}"/>
              </a:ext>
            </a:extLst>
          </p:cNvPr>
          <p:cNvSpPr txBox="1"/>
          <p:nvPr/>
        </p:nvSpPr>
        <p:spPr>
          <a:xfrm>
            <a:off x="5393443" y="1460669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패킷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3256989-85AD-DF43-B889-53E8C3058B79}"/>
              </a:ext>
            </a:extLst>
          </p:cNvPr>
          <p:cNvGrpSpPr/>
          <p:nvPr/>
        </p:nvGrpSpPr>
        <p:grpSpPr>
          <a:xfrm>
            <a:off x="3821794" y="476533"/>
            <a:ext cx="4176369" cy="1000515"/>
            <a:chOff x="2449391" y="704934"/>
            <a:chExt cx="4176369" cy="1000515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7AC018E-C1A8-1F4A-AA5E-41A283B4A94C}"/>
                </a:ext>
              </a:extLst>
            </p:cNvPr>
            <p:cNvSpPr/>
            <p:nvPr/>
          </p:nvSpPr>
          <p:spPr>
            <a:xfrm>
              <a:off x="2449391" y="704934"/>
              <a:ext cx="4176369" cy="100051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789442C-6639-B947-ADEE-976FBD6F33E8}"/>
                </a:ext>
              </a:extLst>
            </p:cNvPr>
            <p:cNvSpPr/>
            <p:nvPr/>
          </p:nvSpPr>
          <p:spPr>
            <a:xfrm>
              <a:off x="2551304" y="863660"/>
              <a:ext cx="656389" cy="69266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 err="1"/>
                <a:t>프리앰블</a:t>
              </a:r>
              <a:endParaRPr kumimoji="1" lang="ko-Kore-KR" altLang="en-US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A74B783-DB4B-104C-A60F-393716D98089}"/>
                </a:ext>
              </a:extLst>
            </p:cNvPr>
            <p:cNvSpPr/>
            <p:nvPr/>
          </p:nvSpPr>
          <p:spPr>
            <a:xfrm>
              <a:off x="3342304" y="860215"/>
              <a:ext cx="656390" cy="69266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MAC</a:t>
              </a:r>
              <a:r>
                <a:rPr kumimoji="1" lang="ko-Kore-KR" altLang="en-US" dirty="0"/>
                <a:t>헤더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501400C-2680-D54E-9252-F59225927F41}"/>
                </a:ext>
              </a:extLst>
            </p:cNvPr>
            <p:cNvSpPr/>
            <p:nvPr/>
          </p:nvSpPr>
          <p:spPr>
            <a:xfrm>
              <a:off x="4153646" y="863660"/>
              <a:ext cx="656389" cy="69266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IP</a:t>
              </a:r>
              <a:r>
                <a:rPr kumimoji="1" lang="ko-Kore-KR" altLang="en-US" dirty="0"/>
                <a:t>헤더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3027DC5-3448-4D4D-B010-0AA7D155A819}"/>
                </a:ext>
              </a:extLst>
            </p:cNvPr>
            <p:cNvSpPr/>
            <p:nvPr/>
          </p:nvSpPr>
          <p:spPr>
            <a:xfrm>
              <a:off x="4958951" y="851563"/>
              <a:ext cx="656390" cy="69266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TCP</a:t>
              </a:r>
              <a:r>
                <a:rPr kumimoji="1" lang="ko-KR" altLang="en-US" dirty="0"/>
                <a:t> </a:t>
              </a:r>
              <a:r>
                <a:rPr kumimoji="1" lang="ko-Kore-KR" altLang="en-US" dirty="0"/>
                <a:t>헤더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EDCC0665-FC7C-A741-889C-DC4E8020F50D}"/>
                </a:ext>
              </a:extLst>
            </p:cNvPr>
            <p:cNvSpPr/>
            <p:nvPr/>
          </p:nvSpPr>
          <p:spPr>
            <a:xfrm>
              <a:off x="5734544" y="851272"/>
              <a:ext cx="478690" cy="69266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/>
                <a:t>데이터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BBBE4EB-7F0F-7549-8B69-C79132BF856D}"/>
                </a:ext>
              </a:extLst>
            </p:cNvPr>
            <p:cNvSpPr/>
            <p:nvPr/>
          </p:nvSpPr>
          <p:spPr>
            <a:xfrm>
              <a:off x="6272811" y="851563"/>
              <a:ext cx="304685" cy="69266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FCS</a:t>
              </a:r>
              <a:endParaRPr kumimoji="1" lang="ko-Kore-KR" altLang="en-US" dirty="0"/>
            </a:p>
          </p:txBody>
        </p:sp>
      </p:grp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C299F5B-1FDA-214A-93DE-4AC5B6394466}"/>
              </a:ext>
            </a:extLst>
          </p:cNvPr>
          <p:cNvCxnSpPr>
            <a:cxnSpLocks/>
          </p:cNvCxnSpPr>
          <p:nvPr/>
        </p:nvCxnSpPr>
        <p:spPr>
          <a:xfrm>
            <a:off x="2211030" y="3559913"/>
            <a:ext cx="81490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17F823B-86A7-EA48-B4F4-4B4C0857C870}"/>
              </a:ext>
            </a:extLst>
          </p:cNvPr>
          <p:cNvSpPr txBox="1"/>
          <p:nvPr/>
        </p:nvSpPr>
        <p:spPr>
          <a:xfrm>
            <a:off x="3627698" y="3673365"/>
            <a:ext cx="682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“</a:t>
            </a:r>
            <a:r>
              <a:rPr kumimoji="1" lang="ko-KR" altLang="en-US" dirty="0"/>
              <a:t>패킷을 통해 데이터 송신합니다</a:t>
            </a:r>
            <a:r>
              <a:rPr kumimoji="1" lang="en-US" altLang="ko-KR" dirty="0"/>
              <a:t>”</a:t>
            </a:r>
            <a:endParaRPr kumimoji="1" lang="ko-Kore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F9F17E-0E19-BD4C-B336-14C86E24E61F}"/>
              </a:ext>
            </a:extLst>
          </p:cNvPr>
          <p:cNvSpPr txBox="1"/>
          <p:nvPr/>
        </p:nvSpPr>
        <p:spPr>
          <a:xfrm>
            <a:off x="5405773" y="3239490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패킷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2AB57ED1-9BB5-3043-A82D-CE7CC0B1E710}"/>
              </a:ext>
            </a:extLst>
          </p:cNvPr>
          <p:cNvGrpSpPr/>
          <p:nvPr/>
        </p:nvGrpSpPr>
        <p:grpSpPr>
          <a:xfrm>
            <a:off x="3834124" y="2255354"/>
            <a:ext cx="4176369" cy="1000515"/>
            <a:chOff x="2449391" y="704934"/>
            <a:chExt cx="4176369" cy="1000515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A6F3538-71ED-E14A-8897-3FDB09195573}"/>
                </a:ext>
              </a:extLst>
            </p:cNvPr>
            <p:cNvSpPr/>
            <p:nvPr/>
          </p:nvSpPr>
          <p:spPr>
            <a:xfrm>
              <a:off x="2449391" y="704934"/>
              <a:ext cx="4176369" cy="100051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38B5F8BD-53FF-2348-A7D6-386438D9411E}"/>
                </a:ext>
              </a:extLst>
            </p:cNvPr>
            <p:cNvSpPr/>
            <p:nvPr/>
          </p:nvSpPr>
          <p:spPr>
            <a:xfrm>
              <a:off x="2551304" y="863660"/>
              <a:ext cx="656389" cy="69266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 err="1"/>
                <a:t>프리앰블</a:t>
              </a:r>
              <a:endParaRPr kumimoji="1" lang="ko-Kore-KR" altLang="en-US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1DA0189-9B3C-9A40-93DE-E18C0B475655}"/>
                </a:ext>
              </a:extLst>
            </p:cNvPr>
            <p:cNvSpPr/>
            <p:nvPr/>
          </p:nvSpPr>
          <p:spPr>
            <a:xfrm>
              <a:off x="3342304" y="860215"/>
              <a:ext cx="656390" cy="69266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MAC</a:t>
              </a:r>
              <a:r>
                <a:rPr kumimoji="1" lang="ko-Kore-KR" altLang="en-US" dirty="0"/>
                <a:t>헤더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1A649B2-39A6-CB4B-A6C8-B84366F2808F}"/>
                </a:ext>
              </a:extLst>
            </p:cNvPr>
            <p:cNvSpPr/>
            <p:nvPr/>
          </p:nvSpPr>
          <p:spPr>
            <a:xfrm>
              <a:off x="4153646" y="863660"/>
              <a:ext cx="656389" cy="69266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IP</a:t>
              </a:r>
              <a:r>
                <a:rPr kumimoji="1" lang="ko-Kore-KR" altLang="en-US" dirty="0"/>
                <a:t>헤더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B845609-EAE6-F445-899E-AD1AD151293E}"/>
                </a:ext>
              </a:extLst>
            </p:cNvPr>
            <p:cNvSpPr/>
            <p:nvPr/>
          </p:nvSpPr>
          <p:spPr>
            <a:xfrm>
              <a:off x="4958951" y="851563"/>
              <a:ext cx="656390" cy="69266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TCP</a:t>
              </a:r>
              <a:r>
                <a:rPr kumimoji="1" lang="ko-KR" altLang="en-US" dirty="0"/>
                <a:t> </a:t>
              </a:r>
              <a:r>
                <a:rPr kumimoji="1" lang="ko-Kore-KR" altLang="en-US" dirty="0"/>
                <a:t>헤더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2470972-FC66-9F49-892F-2915DCAB6B52}"/>
                </a:ext>
              </a:extLst>
            </p:cNvPr>
            <p:cNvSpPr/>
            <p:nvPr/>
          </p:nvSpPr>
          <p:spPr>
            <a:xfrm>
              <a:off x="5734544" y="851272"/>
              <a:ext cx="478690" cy="69266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/>
                <a:t>데이터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54B0950-B701-714F-ABF0-DCB2C88B3E5E}"/>
                </a:ext>
              </a:extLst>
            </p:cNvPr>
            <p:cNvSpPr/>
            <p:nvPr/>
          </p:nvSpPr>
          <p:spPr>
            <a:xfrm>
              <a:off x="6272811" y="851563"/>
              <a:ext cx="304685" cy="69266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FCS</a:t>
              </a:r>
              <a:endParaRPr kumimoji="1" lang="ko-Kore-KR" altLang="en-US" dirty="0"/>
            </a:p>
          </p:txBody>
        </p:sp>
      </p:grpSp>
      <p:sp>
        <p:nvSpPr>
          <p:cNvPr id="48" name="타원 47">
            <a:extLst>
              <a:ext uri="{FF2B5EF4-FFF2-40B4-BE49-F238E27FC236}">
                <a16:creationId xmlns:a16="http://schemas.microsoft.com/office/drawing/2014/main" id="{3F65D5D4-8A69-9444-A65F-CC9F11CC859F}"/>
              </a:ext>
            </a:extLst>
          </p:cNvPr>
          <p:cNvSpPr/>
          <p:nvPr/>
        </p:nvSpPr>
        <p:spPr>
          <a:xfrm>
            <a:off x="1738152" y="4088841"/>
            <a:ext cx="588936" cy="53247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C6D3990-A016-2644-8F1F-AC35350ABAE0}"/>
              </a:ext>
            </a:extLst>
          </p:cNvPr>
          <p:cNvSpPr txBox="1"/>
          <p:nvPr/>
        </p:nvSpPr>
        <p:spPr>
          <a:xfrm>
            <a:off x="1341306" y="4768891"/>
            <a:ext cx="2112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&lt;</a:t>
            </a:r>
            <a:r>
              <a:rPr kumimoji="1" lang="ko-KR" altLang="en-US" dirty="0"/>
              <a:t>송신 중지</a:t>
            </a:r>
            <a:r>
              <a:rPr kumimoji="1" lang="en-US" altLang="ko-KR" dirty="0"/>
              <a:t>&gt;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825833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2F562-A894-BB44-8DE5-568C94F16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1" dirty="0"/>
              <a:t>데이터의 수신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45213B-D20E-1143-951A-D3F6A9118857}"/>
              </a:ext>
            </a:extLst>
          </p:cNvPr>
          <p:cNvSpPr txBox="1"/>
          <p:nvPr/>
        </p:nvSpPr>
        <p:spPr>
          <a:xfrm>
            <a:off x="575424" y="4052722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서버측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sp>
        <p:nvSpPr>
          <p:cNvPr id="9" name="정육면체 8">
            <a:extLst>
              <a:ext uri="{FF2B5EF4-FFF2-40B4-BE49-F238E27FC236}">
                <a16:creationId xmlns:a16="http://schemas.microsoft.com/office/drawing/2014/main" id="{6E3E616D-E58B-7F48-93FE-DA416CF3FFCA}"/>
              </a:ext>
            </a:extLst>
          </p:cNvPr>
          <p:cNvSpPr/>
          <p:nvPr/>
        </p:nvSpPr>
        <p:spPr>
          <a:xfrm>
            <a:off x="5255754" y="3071854"/>
            <a:ext cx="617888" cy="515274"/>
          </a:xfrm>
          <a:prstGeom prst="cub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9984F7-401A-E547-BE9A-286597C775A6}"/>
              </a:ext>
            </a:extLst>
          </p:cNvPr>
          <p:cNvSpPr txBox="1"/>
          <p:nvPr/>
        </p:nvSpPr>
        <p:spPr>
          <a:xfrm>
            <a:off x="4626787" y="3886200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프로토콜 스택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F161AD-0738-6343-8D41-BC1B9E4E588C}"/>
              </a:ext>
            </a:extLst>
          </p:cNvPr>
          <p:cNvCxnSpPr>
            <a:cxnSpLocks/>
          </p:cNvCxnSpPr>
          <p:nvPr/>
        </p:nvCxnSpPr>
        <p:spPr>
          <a:xfrm>
            <a:off x="2115239" y="3429000"/>
            <a:ext cx="28165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C2E2B6E-4C6B-4C40-8498-10C3D8EE73BB}"/>
              </a:ext>
            </a:extLst>
          </p:cNvPr>
          <p:cNvSpPr txBox="1"/>
          <p:nvPr/>
        </p:nvSpPr>
        <p:spPr>
          <a:xfrm>
            <a:off x="2869729" y="3059668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R</a:t>
            </a:r>
            <a:r>
              <a:rPr kumimoji="1" lang="en-US" altLang="ko-KR" dirty="0"/>
              <a:t>ead</a:t>
            </a:r>
            <a:endParaRPr kumimoji="1" lang="ko-Kore-KR" altLang="en-US" dirty="0"/>
          </a:p>
        </p:txBody>
      </p:sp>
      <p:sp>
        <p:nvSpPr>
          <p:cNvPr id="15" name="처리 14">
            <a:extLst>
              <a:ext uri="{FF2B5EF4-FFF2-40B4-BE49-F238E27FC236}">
                <a16:creationId xmlns:a16="http://schemas.microsoft.com/office/drawing/2014/main" id="{19994D06-6A42-074F-92F0-9C477DBDC056}"/>
              </a:ext>
            </a:extLst>
          </p:cNvPr>
          <p:cNvSpPr/>
          <p:nvPr/>
        </p:nvSpPr>
        <p:spPr>
          <a:xfrm>
            <a:off x="7788174" y="1690688"/>
            <a:ext cx="3393099" cy="2318813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A47C28-63AB-884A-9CE2-9B82FCBF8517}"/>
              </a:ext>
            </a:extLst>
          </p:cNvPr>
          <p:cNvSpPr txBox="1"/>
          <p:nvPr/>
        </p:nvSpPr>
        <p:spPr>
          <a:xfrm>
            <a:off x="8280341" y="4207431"/>
            <a:ext cx="2754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수신용 데이터 버퍼</a:t>
            </a:r>
            <a:r>
              <a:rPr kumimoji="1" lang="en-US" altLang="ko-KR" dirty="0"/>
              <a:t>&gt;</a:t>
            </a:r>
            <a:endParaRPr kumimoji="1" lang="ko-Kore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CD450EB-A282-8945-A2AE-480924D0A42C}"/>
              </a:ext>
            </a:extLst>
          </p:cNvPr>
          <p:cNvCxnSpPr>
            <a:cxnSpLocks/>
          </p:cNvCxnSpPr>
          <p:nvPr/>
        </p:nvCxnSpPr>
        <p:spPr>
          <a:xfrm>
            <a:off x="6096000" y="3391483"/>
            <a:ext cx="15601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래픽 21" descr="상자 단색으로 채워진">
            <a:extLst>
              <a:ext uri="{FF2B5EF4-FFF2-40B4-BE49-F238E27FC236}">
                <a16:creationId xmlns:a16="http://schemas.microsoft.com/office/drawing/2014/main" id="{CE1792A6-C8EE-0A45-87B0-3299936D9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88174" y="1771450"/>
            <a:ext cx="1081834" cy="1081834"/>
          </a:xfrm>
          <a:prstGeom prst="rect">
            <a:avLst/>
          </a:prstGeom>
        </p:spPr>
      </p:pic>
      <p:pic>
        <p:nvPicPr>
          <p:cNvPr id="25" name="그래픽 24" descr="상자 단색으로 채워진">
            <a:extLst>
              <a:ext uri="{FF2B5EF4-FFF2-40B4-BE49-F238E27FC236}">
                <a16:creationId xmlns:a16="http://schemas.microsoft.com/office/drawing/2014/main" id="{50F26C25-7594-9C45-8718-1919DEFAF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2292" y="1768260"/>
            <a:ext cx="1081834" cy="1081834"/>
          </a:xfrm>
          <a:prstGeom prst="rect">
            <a:avLst/>
          </a:prstGeom>
        </p:spPr>
      </p:pic>
      <p:pic>
        <p:nvPicPr>
          <p:cNvPr id="26" name="그래픽 25" descr="상자 단색으로 채워진">
            <a:extLst>
              <a:ext uri="{FF2B5EF4-FFF2-40B4-BE49-F238E27FC236}">
                <a16:creationId xmlns:a16="http://schemas.microsoft.com/office/drawing/2014/main" id="{3B6ADC6F-7DDD-054B-ACA7-D61DB6BE7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4126" y="1746358"/>
            <a:ext cx="1081834" cy="1081834"/>
          </a:xfrm>
          <a:prstGeom prst="rect">
            <a:avLst/>
          </a:prstGeom>
        </p:spPr>
      </p:pic>
      <p:pic>
        <p:nvPicPr>
          <p:cNvPr id="27" name="그래픽 26" descr="상자 단색으로 채워진">
            <a:extLst>
              <a:ext uri="{FF2B5EF4-FFF2-40B4-BE49-F238E27FC236}">
                <a16:creationId xmlns:a16="http://schemas.microsoft.com/office/drawing/2014/main" id="{BA06F50A-580A-5D4B-97DE-50CB8028A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07974" y="4682385"/>
            <a:ext cx="1081834" cy="1081834"/>
          </a:xfrm>
          <a:prstGeom prst="rect">
            <a:avLst/>
          </a:prstGeom>
        </p:spPr>
      </p:pic>
      <p:pic>
        <p:nvPicPr>
          <p:cNvPr id="28" name="그래픽 27" descr="상자 단색으로 채워진">
            <a:extLst>
              <a:ext uri="{FF2B5EF4-FFF2-40B4-BE49-F238E27FC236}">
                <a16:creationId xmlns:a16="http://schemas.microsoft.com/office/drawing/2014/main" id="{7CC822F1-306E-FA45-B590-49DA6E589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7719" y="4675218"/>
            <a:ext cx="1081834" cy="1081834"/>
          </a:xfrm>
          <a:prstGeom prst="rect">
            <a:avLst/>
          </a:prstGeom>
        </p:spPr>
      </p:pic>
      <p:pic>
        <p:nvPicPr>
          <p:cNvPr id="29" name="그래픽 28" descr="상자 단색으로 채워진">
            <a:extLst>
              <a:ext uri="{FF2B5EF4-FFF2-40B4-BE49-F238E27FC236}">
                <a16:creationId xmlns:a16="http://schemas.microsoft.com/office/drawing/2014/main" id="{50815E50-6B43-AD4C-A8EE-49711E8E0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6163" y="4672028"/>
            <a:ext cx="1081834" cy="1081834"/>
          </a:xfrm>
          <a:prstGeom prst="rect">
            <a:avLst/>
          </a:prstGeom>
        </p:spPr>
      </p:pic>
      <p:sp>
        <p:nvSpPr>
          <p:cNvPr id="4" name="위로 굽은 화살표[B] 3">
            <a:extLst>
              <a:ext uri="{FF2B5EF4-FFF2-40B4-BE49-F238E27FC236}">
                <a16:creationId xmlns:a16="http://schemas.microsoft.com/office/drawing/2014/main" id="{F424B664-48CF-744A-BE8D-3D813262AF9D}"/>
              </a:ext>
            </a:extLst>
          </p:cNvPr>
          <p:cNvSpPr/>
          <p:nvPr/>
        </p:nvSpPr>
        <p:spPr>
          <a:xfrm rot="10800000">
            <a:off x="6939643" y="3837213"/>
            <a:ext cx="848531" cy="690563"/>
          </a:xfrm>
          <a:prstGeom prst="bent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BF150F-8C83-C640-BEA5-0FF2DB693B87}"/>
              </a:ext>
            </a:extLst>
          </p:cNvPr>
          <p:cNvSpPr txBox="1"/>
          <p:nvPr/>
        </p:nvSpPr>
        <p:spPr>
          <a:xfrm>
            <a:off x="6987024" y="3515811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추출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55DD4B-55B4-DB4D-97B8-166131451F73}"/>
              </a:ext>
            </a:extLst>
          </p:cNvPr>
          <p:cNvSpPr/>
          <p:nvPr/>
        </p:nvSpPr>
        <p:spPr>
          <a:xfrm>
            <a:off x="5607974" y="4593092"/>
            <a:ext cx="3254872" cy="1236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558AB9-34AE-C24A-B155-6402A72E3050}"/>
              </a:ext>
            </a:extLst>
          </p:cNvPr>
          <p:cNvSpPr txBox="1"/>
          <p:nvPr/>
        </p:nvSpPr>
        <p:spPr>
          <a:xfrm>
            <a:off x="6520690" y="5070947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+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050E5C-ED52-6A44-86D0-B04A69BED34F}"/>
              </a:ext>
            </a:extLst>
          </p:cNvPr>
          <p:cNvSpPr txBox="1"/>
          <p:nvPr/>
        </p:nvSpPr>
        <p:spPr>
          <a:xfrm>
            <a:off x="7535630" y="5073242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+</a:t>
            </a:r>
            <a:endParaRPr kumimoji="1" lang="ko-Kore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8A30F28-4946-9B48-A70A-87673AD600A0}"/>
              </a:ext>
            </a:extLst>
          </p:cNvPr>
          <p:cNvCxnSpPr/>
          <p:nvPr/>
        </p:nvCxnSpPr>
        <p:spPr>
          <a:xfrm flipH="1">
            <a:off x="4731405" y="5255613"/>
            <a:ext cx="8332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087B180-7C9B-E445-BA52-1D615F631155}"/>
              </a:ext>
            </a:extLst>
          </p:cNvPr>
          <p:cNvSpPr txBox="1"/>
          <p:nvPr/>
        </p:nvSpPr>
        <p:spPr>
          <a:xfrm>
            <a:off x="4803916" y="4860100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복원</a:t>
            </a:r>
            <a:endParaRPr kumimoji="1" lang="ko-Kore-KR" altLang="en-US" dirty="0"/>
          </a:p>
        </p:txBody>
      </p:sp>
      <p:pic>
        <p:nvPicPr>
          <p:cNvPr id="31" name="그래픽 30" descr="상자 단색으로 채워진">
            <a:extLst>
              <a:ext uri="{FF2B5EF4-FFF2-40B4-BE49-F238E27FC236}">
                <a16:creationId xmlns:a16="http://schemas.microsoft.com/office/drawing/2014/main" id="{4D6DCF18-67E9-4342-9ED0-AE0FA8572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4568" y="4439541"/>
            <a:ext cx="1787835" cy="178783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E7A90E6-B70B-3247-8BAA-8EBA579F8BF5}"/>
              </a:ext>
            </a:extLst>
          </p:cNvPr>
          <p:cNvSpPr txBox="1"/>
          <p:nvPr/>
        </p:nvSpPr>
        <p:spPr>
          <a:xfrm>
            <a:off x="2922289" y="6227376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&lt;</a:t>
            </a:r>
            <a:r>
              <a:rPr kumimoji="1" lang="ko-KR" altLang="en-US" dirty="0"/>
              <a:t>복원 데이터</a:t>
            </a:r>
            <a:r>
              <a:rPr kumimoji="1" lang="en-US" altLang="ko-KR" dirty="0"/>
              <a:t>&gt;</a:t>
            </a:r>
            <a:endParaRPr kumimoji="1" lang="ko-Kore-KR" altLang="en-US" dirty="0"/>
          </a:p>
        </p:txBody>
      </p:sp>
      <p:pic>
        <p:nvPicPr>
          <p:cNvPr id="33" name="그래픽 32" descr="서버 윤곽선">
            <a:extLst>
              <a:ext uri="{FF2B5EF4-FFF2-40B4-BE49-F238E27FC236}">
                <a16:creationId xmlns:a16="http://schemas.microsoft.com/office/drawing/2014/main" id="{B7361E34-144C-E54A-9380-1C983BB5F4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6672" y="2717373"/>
            <a:ext cx="1423254" cy="142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9690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306CED5-E2F0-BF44-A2B4-E73BC106A541}"/>
              </a:ext>
            </a:extLst>
          </p:cNvPr>
          <p:cNvSpPr txBox="1"/>
          <p:nvPr/>
        </p:nvSpPr>
        <p:spPr>
          <a:xfrm>
            <a:off x="331273" y="3530490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클라 측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83E34E-6870-9745-9373-88A8A03C0730}"/>
              </a:ext>
            </a:extLst>
          </p:cNvPr>
          <p:cNvSpPr txBox="1"/>
          <p:nvPr/>
        </p:nvSpPr>
        <p:spPr>
          <a:xfrm>
            <a:off x="10719006" y="3631499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서버 측 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9FDDEF8-1F04-7F45-92FA-0B3CD80D5E86}"/>
              </a:ext>
            </a:extLst>
          </p:cNvPr>
          <p:cNvCxnSpPr>
            <a:cxnSpLocks/>
          </p:cNvCxnSpPr>
          <p:nvPr/>
        </p:nvCxnSpPr>
        <p:spPr>
          <a:xfrm>
            <a:off x="2284280" y="4096035"/>
            <a:ext cx="81490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래픽 2" descr="브라우저 창 윤곽선">
            <a:extLst>
              <a:ext uri="{FF2B5EF4-FFF2-40B4-BE49-F238E27FC236}">
                <a16:creationId xmlns:a16="http://schemas.microsoft.com/office/drawing/2014/main" id="{4762B9D8-A50F-0548-A617-1C676008B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595" y="2005745"/>
            <a:ext cx="1423255" cy="1423255"/>
          </a:xfrm>
          <a:prstGeom prst="rect">
            <a:avLst/>
          </a:prstGeom>
        </p:spPr>
      </p:pic>
      <p:pic>
        <p:nvPicPr>
          <p:cNvPr id="12" name="그래픽 11" descr="서버 윤곽선">
            <a:extLst>
              <a:ext uri="{FF2B5EF4-FFF2-40B4-BE49-F238E27FC236}">
                <a16:creationId xmlns:a16="http://schemas.microsoft.com/office/drawing/2014/main" id="{9EADF1DB-0DC0-3B4D-B584-F4F8DE6574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76151" y="2150039"/>
            <a:ext cx="1423254" cy="1423254"/>
          </a:xfrm>
          <a:prstGeom prst="rect">
            <a:avLst/>
          </a:prstGeom>
        </p:spPr>
      </p:pic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ACFFE581-FD12-2E42-8C69-14EFC34A2743}"/>
              </a:ext>
            </a:extLst>
          </p:cNvPr>
          <p:cNvCxnSpPr/>
          <p:nvPr/>
        </p:nvCxnSpPr>
        <p:spPr>
          <a:xfrm>
            <a:off x="2032620" y="1041991"/>
            <a:ext cx="0" cy="5401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4A372D54-8BB6-FD4D-A0A9-CBFBF1C1C8AB}"/>
              </a:ext>
            </a:extLst>
          </p:cNvPr>
          <p:cNvCxnSpPr/>
          <p:nvPr/>
        </p:nvCxnSpPr>
        <p:spPr>
          <a:xfrm>
            <a:off x="10576151" y="1199152"/>
            <a:ext cx="0" cy="5401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C77FBD0-E6E1-C24B-98FC-6C596CA4BE57}"/>
              </a:ext>
            </a:extLst>
          </p:cNvPr>
          <p:cNvSpPr txBox="1"/>
          <p:nvPr/>
        </p:nvSpPr>
        <p:spPr>
          <a:xfrm>
            <a:off x="203380" y="167100"/>
            <a:ext cx="3437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dirty="0"/>
              <a:t>&lt;</a:t>
            </a:r>
            <a:r>
              <a:rPr kumimoji="1" lang="ko-KR" altLang="en-US" sz="3600" dirty="0"/>
              <a:t>송 수신 단계</a:t>
            </a:r>
            <a:r>
              <a:rPr kumimoji="1" lang="en-US" altLang="ko-Kore-KR" sz="3600" dirty="0"/>
              <a:t>&gt;</a:t>
            </a:r>
            <a:endParaRPr kumimoji="1" lang="ko-Kore-KR" altLang="en-US" sz="3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D1C77A-26CF-1044-B4DB-C764DD9FC1B4}"/>
              </a:ext>
            </a:extLst>
          </p:cNvPr>
          <p:cNvSpPr txBox="1"/>
          <p:nvPr/>
        </p:nvSpPr>
        <p:spPr>
          <a:xfrm>
            <a:off x="3700948" y="4209487"/>
            <a:ext cx="682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“</a:t>
            </a:r>
            <a:r>
              <a:rPr kumimoji="1" lang="ko-KR" altLang="en-US" dirty="0"/>
              <a:t>패킷을 통해 데이터 송신합니다</a:t>
            </a:r>
            <a:r>
              <a:rPr kumimoji="1" lang="en-US" altLang="ko-KR" dirty="0"/>
              <a:t>”</a:t>
            </a:r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ADC185-E408-254A-8FA9-7CF693AE5F60}"/>
              </a:ext>
            </a:extLst>
          </p:cNvPr>
          <p:cNvSpPr txBox="1"/>
          <p:nvPr/>
        </p:nvSpPr>
        <p:spPr>
          <a:xfrm>
            <a:off x="5479023" y="3775612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패킷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3256989-85AD-DF43-B889-53E8C3058B79}"/>
              </a:ext>
            </a:extLst>
          </p:cNvPr>
          <p:cNvGrpSpPr/>
          <p:nvPr/>
        </p:nvGrpSpPr>
        <p:grpSpPr>
          <a:xfrm>
            <a:off x="3907374" y="2791476"/>
            <a:ext cx="4176369" cy="1000515"/>
            <a:chOff x="2449391" y="704934"/>
            <a:chExt cx="4176369" cy="1000515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7AC018E-C1A8-1F4A-AA5E-41A283B4A94C}"/>
                </a:ext>
              </a:extLst>
            </p:cNvPr>
            <p:cNvSpPr/>
            <p:nvPr/>
          </p:nvSpPr>
          <p:spPr>
            <a:xfrm>
              <a:off x="2449391" y="704934"/>
              <a:ext cx="4176369" cy="100051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789442C-6639-B947-ADEE-976FBD6F33E8}"/>
                </a:ext>
              </a:extLst>
            </p:cNvPr>
            <p:cNvSpPr/>
            <p:nvPr/>
          </p:nvSpPr>
          <p:spPr>
            <a:xfrm>
              <a:off x="2551304" y="863660"/>
              <a:ext cx="656389" cy="69266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 err="1"/>
                <a:t>프리앰블</a:t>
              </a:r>
              <a:endParaRPr kumimoji="1" lang="ko-Kore-KR" altLang="en-US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A74B783-DB4B-104C-A60F-393716D98089}"/>
                </a:ext>
              </a:extLst>
            </p:cNvPr>
            <p:cNvSpPr/>
            <p:nvPr/>
          </p:nvSpPr>
          <p:spPr>
            <a:xfrm>
              <a:off x="3342304" y="860215"/>
              <a:ext cx="656390" cy="69266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MAC</a:t>
              </a:r>
              <a:r>
                <a:rPr kumimoji="1" lang="ko-Kore-KR" altLang="en-US" dirty="0"/>
                <a:t>헤더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501400C-2680-D54E-9252-F59225927F41}"/>
                </a:ext>
              </a:extLst>
            </p:cNvPr>
            <p:cNvSpPr/>
            <p:nvPr/>
          </p:nvSpPr>
          <p:spPr>
            <a:xfrm>
              <a:off x="4153646" y="863660"/>
              <a:ext cx="656389" cy="69266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IP</a:t>
              </a:r>
              <a:r>
                <a:rPr kumimoji="1" lang="ko-Kore-KR" altLang="en-US" dirty="0"/>
                <a:t>헤더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3027DC5-3448-4D4D-B010-0AA7D155A819}"/>
                </a:ext>
              </a:extLst>
            </p:cNvPr>
            <p:cNvSpPr/>
            <p:nvPr/>
          </p:nvSpPr>
          <p:spPr>
            <a:xfrm>
              <a:off x="4958951" y="851563"/>
              <a:ext cx="656390" cy="69266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TCP</a:t>
              </a:r>
              <a:r>
                <a:rPr kumimoji="1" lang="ko-KR" altLang="en-US" dirty="0"/>
                <a:t> </a:t>
              </a:r>
              <a:r>
                <a:rPr kumimoji="1" lang="ko-Kore-KR" altLang="en-US" dirty="0"/>
                <a:t>헤더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EDCC0665-FC7C-A741-889C-DC4E8020F50D}"/>
                </a:ext>
              </a:extLst>
            </p:cNvPr>
            <p:cNvSpPr/>
            <p:nvPr/>
          </p:nvSpPr>
          <p:spPr>
            <a:xfrm>
              <a:off x="5734544" y="851272"/>
              <a:ext cx="478690" cy="69266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/>
                <a:t>데이터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BBBE4EB-7F0F-7549-8B69-C79132BF856D}"/>
                </a:ext>
              </a:extLst>
            </p:cNvPr>
            <p:cNvSpPr/>
            <p:nvPr/>
          </p:nvSpPr>
          <p:spPr>
            <a:xfrm>
              <a:off x="6272811" y="851563"/>
              <a:ext cx="304685" cy="69266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FCS</a:t>
              </a:r>
              <a:endParaRPr kumimoji="1" lang="ko-Kore-KR" altLang="en-US" dirty="0"/>
            </a:p>
          </p:txBody>
        </p:sp>
      </p:grp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C299F5B-1FDA-214A-93DE-4AC5B6394466}"/>
              </a:ext>
            </a:extLst>
          </p:cNvPr>
          <p:cNvCxnSpPr>
            <a:cxnSpLocks/>
          </p:cNvCxnSpPr>
          <p:nvPr/>
        </p:nvCxnSpPr>
        <p:spPr>
          <a:xfrm>
            <a:off x="2261055" y="5969795"/>
            <a:ext cx="81490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17F823B-86A7-EA48-B4F4-4B4C0857C870}"/>
              </a:ext>
            </a:extLst>
          </p:cNvPr>
          <p:cNvSpPr txBox="1"/>
          <p:nvPr/>
        </p:nvSpPr>
        <p:spPr>
          <a:xfrm>
            <a:off x="3923707" y="6121056"/>
            <a:ext cx="682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“</a:t>
            </a:r>
            <a:r>
              <a:rPr kumimoji="1" lang="ko-KR" altLang="en-US" dirty="0"/>
              <a:t>패킷을 통해 데이터 송신합니다</a:t>
            </a:r>
            <a:r>
              <a:rPr kumimoji="1" lang="en-US" altLang="ko-KR" dirty="0"/>
              <a:t>”</a:t>
            </a:r>
            <a:endParaRPr kumimoji="1" lang="ko-Kore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F9F17E-0E19-BD4C-B336-14C86E24E61F}"/>
              </a:ext>
            </a:extLst>
          </p:cNvPr>
          <p:cNvSpPr txBox="1"/>
          <p:nvPr/>
        </p:nvSpPr>
        <p:spPr>
          <a:xfrm>
            <a:off x="5455798" y="5649372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패킷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2AB57ED1-9BB5-3043-A82D-CE7CC0B1E710}"/>
              </a:ext>
            </a:extLst>
          </p:cNvPr>
          <p:cNvGrpSpPr/>
          <p:nvPr/>
        </p:nvGrpSpPr>
        <p:grpSpPr>
          <a:xfrm>
            <a:off x="3884149" y="4665236"/>
            <a:ext cx="4176369" cy="1000515"/>
            <a:chOff x="2449391" y="704934"/>
            <a:chExt cx="4176369" cy="1000515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A6F3538-71ED-E14A-8897-3FDB09195573}"/>
                </a:ext>
              </a:extLst>
            </p:cNvPr>
            <p:cNvSpPr/>
            <p:nvPr/>
          </p:nvSpPr>
          <p:spPr>
            <a:xfrm>
              <a:off x="2449391" y="704934"/>
              <a:ext cx="4176369" cy="100051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38B5F8BD-53FF-2348-A7D6-386438D9411E}"/>
                </a:ext>
              </a:extLst>
            </p:cNvPr>
            <p:cNvSpPr/>
            <p:nvPr/>
          </p:nvSpPr>
          <p:spPr>
            <a:xfrm>
              <a:off x="2551304" y="863660"/>
              <a:ext cx="656389" cy="69266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 err="1"/>
                <a:t>프리앰블</a:t>
              </a:r>
              <a:endParaRPr kumimoji="1" lang="ko-Kore-KR" altLang="en-US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1DA0189-9B3C-9A40-93DE-E18C0B475655}"/>
                </a:ext>
              </a:extLst>
            </p:cNvPr>
            <p:cNvSpPr/>
            <p:nvPr/>
          </p:nvSpPr>
          <p:spPr>
            <a:xfrm>
              <a:off x="3342304" y="860215"/>
              <a:ext cx="656390" cy="69266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MAC</a:t>
              </a:r>
              <a:r>
                <a:rPr kumimoji="1" lang="ko-Kore-KR" altLang="en-US" dirty="0"/>
                <a:t>헤더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1A649B2-39A6-CB4B-A6C8-B84366F2808F}"/>
                </a:ext>
              </a:extLst>
            </p:cNvPr>
            <p:cNvSpPr/>
            <p:nvPr/>
          </p:nvSpPr>
          <p:spPr>
            <a:xfrm>
              <a:off x="4153646" y="863660"/>
              <a:ext cx="656389" cy="69266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IP</a:t>
              </a:r>
              <a:r>
                <a:rPr kumimoji="1" lang="ko-Kore-KR" altLang="en-US" dirty="0"/>
                <a:t>헤더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B845609-EAE6-F445-899E-AD1AD151293E}"/>
                </a:ext>
              </a:extLst>
            </p:cNvPr>
            <p:cNvSpPr/>
            <p:nvPr/>
          </p:nvSpPr>
          <p:spPr>
            <a:xfrm>
              <a:off x="4958951" y="851563"/>
              <a:ext cx="656390" cy="69266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TCP</a:t>
              </a:r>
              <a:r>
                <a:rPr kumimoji="1" lang="ko-KR" altLang="en-US" dirty="0"/>
                <a:t> </a:t>
              </a:r>
              <a:r>
                <a:rPr kumimoji="1" lang="ko-Kore-KR" altLang="en-US" dirty="0"/>
                <a:t>헤더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2470972-FC66-9F49-892F-2915DCAB6B52}"/>
                </a:ext>
              </a:extLst>
            </p:cNvPr>
            <p:cNvSpPr/>
            <p:nvPr/>
          </p:nvSpPr>
          <p:spPr>
            <a:xfrm>
              <a:off x="5734544" y="851272"/>
              <a:ext cx="478690" cy="69266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/>
                <a:t>데이터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54B0950-B701-714F-ABF0-DCB2C88B3E5E}"/>
                </a:ext>
              </a:extLst>
            </p:cNvPr>
            <p:cNvSpPr/>
            <p:nvPr/>
          </p:nvSpPr>
          <p:spPr>
            <a:xfrm>
              <a:off x="6272811" y="851563"/>
              <a:ext cx="304685" cy="69266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FCS</a:t>
              </a:r>
              <a:endParaRPr kumimoji="1" lang="ko-Kore-KR" altLang="en-US" dirty="0"/>
            </a:p>
          </p:txBody>
        </p:sp>
      </p:grp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0C2F66F-AF24-E942-83E9-CAA4CD3BCC54}"/>
              </a:ext>
            </a:extLst>
          </p:cNvPr>
          <p:cNvCxnSpPr>
            <a:cxnSpLocks/>
          </p:cNvCxnSpPr>
          <p:nvPr/>
        </p:nvCxnSpPr>
        <p:spPr>
          <a:xfrm flipH="1">
            <a:off x="2207095" y="2150039"/>
            <a:ext cx="81564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47AD3FD-58DE-E34F-A853-EF74A6286B19}"/>
              </a:ext>
            </a:extLst>
          </p:cNvPr>
          <p:cNvGrpSpPr/>
          <p:nvPr/>
        </p:nvGrpSpPr>
        <p:grpSpPr>
          <a:xfrm>
            <a:off x="3220004" y="839296"/>
            <a:ext cx="4176369" cy="1000515"/>
            <a:chOff x="2449391" y="704934"/>
            <a:chExt cx="4176369" cy="1000515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16E1017-0A35-0347-A565-024F6FDBD7B6}"/>
                </a:ext>
              </a:extLst>
            </p:cNvPr>
            <p:cNvSpPr/>
            <p:nvPr/>
          </p:nvSpPr>
          <p:spPr>
            <a:xfrm>
              <a:off x="2449391" y="704934"/>
              <a:ext cx="4176369" cy="100051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917D298-24BC-8C44-80D4-4B76B759A562}"/>
                </a:ext>
              </a:extLst>
            </p:cNvPr>
            <p:cNvSpPr/>
            <p:nvPr/>
          </p:nvSpPr>
          <p:spPr>
            <a:xfrm>
              <a:off x="2551304" y="863660"/>
              <a:ext cx="656389" cy="69266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 err="1"/>
                <a:t>프리앰블</a:t>
              </a:r>
              <a:endParaRPr kumimoji="1" lang="ko-Kore-KR" altLang="en-US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F152518-E0CE-1E48-A39C-D669B1399C43}"/>
                </a:ext>
              </a:extLst>
            </p:cNvPr>
            <p:cNvSpPr/>
            <p:nvPr/>
          </p:nvSpPr>
          <p:spPr>
            <a:xfrm>
              <a:off x="3342304" y="860215"/>
              <a:ext cx="656390" cy="69266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MAC</a:t>
              </a:r>
              <a:r>
                <a:rPr kumimoji="1" lang="ko-Kore-KR" altLang="en-US" dirty="0"/>
                <a:t>헤더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73401159-00D4-9840-A743-AC788073998A}"/>
                </a:ext>
              </a:extLst>
            </p:cNvPr>
            <p:cNvSpPr/>
            <p:nvPr/>
          </p:nvSpPr>
          <p:spPr>
            <a:xfrm>
              <a:off x="4153646" y="863660"/>
              <a:ext cx="656389" cy="69266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IP</a:t>
              </a:r>
              <a:r>
                <a:rPr kumimoji="1" lang="ko-Kore-KR" altLang="en-US" dirty="0"/>
                <a:t>헤더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872785D-3B65-D142-B783-AE35AF2EACAE}"/>
                </a:ext>
              </a:extLst>
            </p:cNvPr>
            <p:cNvSpPr/>
            <p:nvPr/>
          </p:nvSpPr>
          <p:spPr>
            <a:xfrm>
              <a:off x="4958951" y="851563"/>
              <a:ext cx="656390" cy="69266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TCP</a:t>
              </a:r>
              <a:r>
                <a:rPr kumimoji="1" lang="ko-KR" altLang="en-US" dirty="0"/>
                <a:t> </a:t>
              </a:r>
              <a:r>
                <a:rPr kumimoji="1" lang="ko-Kore-KR" altLang="en-US" dirty="0"/>
                <a:t>헤더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9A113413-77F6-2041-B954-53ECFC2FFAD0}"/>
                </a:ext>
              </a:extLst>
            </p:cNvPr>
            <p:cNvSpPr/>
            <p:nvPr/>
          </p:nvSpPr>
          <p:spPr>
            <a:xfrm>
              <a:off x="5734544" y="851272"/>
              <a:ext cx="478690" cy="69266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/>
                <a:t>데이터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03B8E48A-0010-0A4D-A848-50B0BD44C497}"/>
                </a:ext>
              </a:extLst>
            </p:cNvPr>
            <p:cNvSpPr/>
            <p:nvPr/>
          </p:nvSpPr>
          <p:spPr>
            <a:xfrm>
              <a:off x="6272811" y="851563"/>
              <a:ext cx="304685" cy="69266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FCS</a:t>
              </a:r>
              <a:endParaRPr kumimoji="1" lang="ko-Kore-KR" altLang="en-US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7EA2E1FA-36D5-8D49-8953-E8FDC17F3321}"/>
              </a:ext>
            </a:extLst>
          </p:cNvPr>
          <p:cNvSpPr txBox="1"/>
          <p:nvPr/>
        </p:nvSpPr>
        <p:spPr>
          <a:xfrm>
            <a:off x="5347388" y="1853275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패킷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0A1B6BDE-FFC0-2741-B2FB-CA1FA6A429C0}"/>
              </a:ext>
            </a:extLst>
          </p:cNvPr>
          <p:cNvCxnSpPr>
            <a:stCxn id="56" idx="0"/>
          </p:cNvCxnSpPr>
          <p:nvPr/>
        </p:nvCxnSpPr>
        <p:spPr>
          <a:xfrm rot="5400000" flipH="1" flipV="1">
            <a:off x="6458472" y="89552"/>
            <a:ext cx="495660" cy="129708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E84D2E-10D4-5C4E-B196-19AB5DB1BF87}"/>
              </a:ext>
            </a:extLst>
          </p:cNvPr>
          <p:cNvSpPr/>
          <p:nvPr/>
        </p:nvSpPr>
        <p:spPr>
          <a:xfrm>
            <a:off x="7647992" y="167100"/>
            <a:ext cx="2544608" cy="5709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ACK </a:t>
            </a:r>
            <a:r>
              <a:rPr kumimoji="1" lang="ko-KR" altLang="en-US" dirty="0"/>
              <a:t>번호</a:t>
            </a:r>
            <a:r>
              <a:rPr kumimoji="1" lang="en-US" altLang="ko-KR" dirty="0"/>
              <a:t>,</a:t>
            </a:r>
            <a:r>
              <a:rPr kumimoji="1" lang="ko-KR" altLang="en-US" dirty="0"/>
              <a:t> 윈도우</a:t>
            </a:r>
            <a:endParaRPr kumimoji="1" lang="ko-Kore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8D769CA-2AE0-0344-9093-97CFA7F41F74}"/>
              </a:ext>
            </a:extLst>
          </p:cNvPr>
          <p:cNvSpPr txBox="1"/>
          <p:nvPr/>
        </p:nvSpPr>
        <p:spPr>
          <a:xfrm>
            <a:off x="3884149" y="2189201"/>
            <a:ext cx="682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“438</a:t>
            </a:r>
            <a:r>
              <a:rPr kumimoji="1" lang="en-US" altLang="ko-KR" dirty="0"/>
              <a:t>1</a:t>
            </a:r>
            <a:r>
              <a:rPr kumimoji="1" lang="en-US" altLang="ko-Kore-KR" dirty="0"/>
              <a:t> 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보내주시고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2920</a:t>
            </a:r>
            <a:r>
              <a:rPr kumimoji="1" lang="ko-KR" altLang="en-US" dirty="0"/>
              <a:t> 만큼 버퍼가 비였습니다</a:t>
            </a:r>
            <a:r>
              <a:rPr kumimoji="1" lang="en-US" altLang="ko-KR" dirty="0"/>
              <a:t>.”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327379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306CED5-E2F0-BF44-A2B4-E73BC106A541}"/>
              </a:ext>
            </a:extLst>
          </p:cNvPr>
          <p:cNvSpPr txBox="1"/>
          <p:nvPr/>
        </p:nvSpPr>
        <p:spPr>
          <a:xfrm>
            <a:off x="331273" y="3530490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클라 측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83E34E-6870-9745-9373-88A8A03C0730}"/>
              </a:ext>
            </a:extLst>
          </p:cNvPr>
          <p:cNvSpPr txBox="1"/>
          <p:nvPr/>
        </p:nvSpPr>
        <p:spPr>
          <a:xfrm>
            <a:off x="10719006" y="3631499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서버 측 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9FDDEF8-1F04-7F45-92FA-0B3CD80D5E86}"/>
              </a:ext>
            </a:extLst>
          </p:cNvPr>
          <p:cNvCxnSpPr>
            <a:cxnSpLocks/>
          </p:cNvCxnSpPr>
          <p:nvPr/>
        </p:nvCxnSpPr>
        <p:spPr>
          <a:xfrm flipH="1">
            <a:off x="2207095" y="1894544"/>
            <a:ext cx="79522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래픽 2" descr="브라우저 창 윤곽선">
            <a:extLst>
              <a:ext uri="{FF2B5EF4-FFF2-40B4-BE49-F238E27FC236}">
                <a16:creationId xmlns:a16="http://schemas.microsoft.com/office/drawing/2014/main" id="{4762B9D8-A50F-0548-A617-1C676008B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595" y="2005745"/>
            <a:ext cx="1423255" cy="1423255"/>
          </a:xfrm>
          <a:prstGeom prst="rect">
            <a:avLst/>
          </a:prstGeom>
        </p:spPr>
      </p:pic>
      <p:pic>
        <p:nvPicPr>
          <p:cNvPr id="12" name="그래픽 11" descr="서버 윤곽선">
            <a:extLst>
              <a:ext uri="{FF2B5EF4-FFF2-40B4-BE49-F238E27FC236}">
                <a16:creationId xmlns:a16="http://schemas.microsoft.com/office/drawing/2014/main" id="{9EADF1DB-0DC0-3B4D-B584-F4F8DE6574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76151" y="2150039"/>
            <a:ext cx="1423254" cy="1423254"/>
          </a:xfrm>
          <a:prstGeom prst="rect">
            <a:avLst/>
          </a:prstGeom>
        </p:spPr>
      </p:pic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ACFFE581-FD12-2E42-8C69-14EFC34A2743}"/>
              </a:ext>
            </a:extLst>
          </p:cNvPr>
          <p:cNvCxnSpPr/>
          <p:nvPr/>
        </p:nvCxnSpPr>
        <p:spPr>
          <a:xfrm>
            <a:off x="2032620" y="1041991"/>
            <a:ext cx="0" cy="5401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4A372D54-8BB6-FD4D-A0A9-CBFBF1C1C8AB}"/>
              </a:ext>
            </a:extLst>
          </p:cNvPr>
          <p:cNvCxnSpPr/>
          <p:nvPr/>
        </p:nvCxnSpPr>
        <p:spPr>
          <a:xfrm>
            <a:off x="10576151" y="1199152"/>
            <a:ext cx="0" cy="5401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C77FBD0-E6E1-C24B-98FC-6C596CA4BE57}"/>
              </a:ext>
            </a:extLst>
          </p:cNvPr>
          <p:cNvSpPr txBox="1"/>
          <p:nvPr/>
        </p:nvSpPr>
        <p:spPr>
          <a:xfrm>
            <a:off x="203380" y="167100"/>
            <a:ext cx="3437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dirty="0"/>
              <a:t>&lt;</a:t>
            </a:r>
            <a:r>
              <a:rPr kumimoji="1" lang="ko-KR" altLang="en-US" sz="3600" dirty="0"/>
              <a:t>송 수신 단계</a:t>
            </a:r>
            <a:r>
              <a:rPr kumimoji="1" lang="en-US" altLang="ko-Kore-KR" sz="3600" dirty="0"/>
              <a:t>&gt;</a:t>
            </a:r>
            <a:endParaRPr kumimoji="1" lang="ko-Kore-KR" altLang="en-US" sz="3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D1C77A-26CF-1044-B4DB-C764DD9FC1B4}"/>
              </a:ext>
            </a:extLst>
          </p:cNvPr>
          <p:cNvSpPr txBox="1"/>
          <p:nvPr/>
        </p:nvSpPr>
        <p:spPr>
          <a:xfrm>
            <a:off x="3615368" y="1894544"/>
            <a:ext cx="682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“</a:t>
            </a:r>
            <a:r>
              <a:rPr kumimoji="1" lang="ko-KR" altLang="en-US" dirty="0"/>
              <a:t>패킷을 통해 데이터 송신합니다</a:t>
            </a:r>
            <a:r>
              <a:rPr kumimoji="1" lang="en-US" altLang="ko-KR" dirty="0"/>
              <a:t>”</a:t>
            </a:r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ADC185-E408-254A-8FA9-7CF693AE5F60}"/>
              </a:ext>
            </a:extLst>
          </p:cNvPr>
          <p:cNvSpPr txBox="1"/>
          <p:nvPr/>
        </p:nvSpPr>
        <p:spPr>
          <a:xfrm>
            <a:off x="5393443" y="1460669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패킷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3256989-85AD-DF43-B889-53E8C3058B79}"/>
              </a:ext>
            </a:extLst>
          </p:cNvPr>
          <p:cNvGrpSpPr/>
          <p:nvPr/>
        </p:nvGrpSpPr>
        <p:grpSpPr>
          <a:xfrm>
            <a:off x="3821794" y="476533"/>
            <a:ext cx="4176369" cy="1000515"/>
            <a:chOff x="2449391" y="704934"/>
            <a:chExt cx="4176369" cy="1000515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7AC018E-C1A8-1F4A-AA5E-41A283B4A94C}"/>
                </a:ext>
              </a:extLst>
            </p:cNvPr>
            <p:cNvSpPr/>
            <p:nvPr/>
          </p:nvSpPr>
          <p:spPr>
            <a:xfrm>
              <a:off x="2449391" y="704934"/>
              <a:ext cx="4176369" cy="100051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789442C-6639-B947-ADEE-976FBD6F33E8}"/>
                </a:ext>
              </a:extLst>
            </p:cNvPr>
            <p:cNvSpPr/>
            <p:nvPr/>
          </p:nvSpPr>
          <p:spPr>
            <a:xfrm>
              <a:off x="2551304" y="863660"/>
              <a:ext cx="656389" cy="69266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 err="1"/>
                <a:t>프리앰블</a:t>
              </a:r>
              <a:endParaRPr kumimoji="1" lang="ko-Kore-KR" altLang="en-US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A74B783-DB4B-104C-A60F-393716D98089}"/>
                </a:ext>
              </a:extLst>
            </p:cNvPr>
            <p:cNvSpPr/>
            <p:nvPr/>
          </p:nvSpPr>
          <p:spPr>
            <a:xfrm>
              <a:off x="3342304" y="860215"/>
              <a:ext cx="656390" cy="69266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MAC</a:t>
              </a:r>
              <a:r>
                <a:rPr kumimoji="1" lang="ko-Kore-KR" altLang="en-US" dirty="0"/>
                <a:t>헤더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501400C-2680-D54E-9252-F59225927F41}"/>
                </a:ext>
              </a:extLst>
            </p:cNvPr>
            <p:cNvSpPr/>
            <p:nvPr/>
          </p:nvSpPr>
          <p:spPr>
            <a:xfrm>
              <a:off x="4153646" y="863660"/>
              <a:ext cx="656389" cy="69266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IP</a:t>
              </a:r>
              <a:r>
                <a:rPr kumimoji="1" lang="ko-Kore-KR" altLang="en-US" dirty="0"/>
                <a:t>헤더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3027DC5-3448-4D4D-B010-0AA7D155A819}"/>
                </a:ext>
              </a:extLst>
            </p:cNvPr>
            <p:cNvSpPr/>
            <p:nvPr/>
          </p:nvSpPr>
          <p:spPr>
            <a:xfrm>
              <a:off x="4958951" y="851563"/>
              <a:ext cx="656390" cy="69266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TCP</a:t>
              </a:r>
              <a:r>
                <a:rPr kumimoji="1" lang="ko-KR" altLang="en-US" dirty="0"/>
                <a:t> </a:t>
              </a:r>
              <a:r>
                <a:rPr kumimoji="1" lang="ko-Kore-KR" altLang="en-US" dirty="0"/>
                <a:t>헤더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EDCC0665-FC7C-A741-889C-DC4E8020F50D}"/>
                </a:ext>
              </a:extLst>
            </p:cNvPr>
            <p:cNvSpPr/>
            <p:nvPr/>
          </p:nvSpPr>
          <p:spPr>
            <a:xfrm>
              <a:off x="5734544" y="851272"/>
              <a:ext cx="478690" cy="69266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/>
                <a:t>데이터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BBBE4EB-7F0F-7549-8B69-C79132BF856D}"/>
                </a:ext>
              </a:extLst>
            </p:cNvPr>
            <p:cNvSpPr/>
            <p:nvPr/>
          </p:nvSpPr>
          <p:spPr>
            <a:xfrm>
              <a:off x="6272811" y="851563"/>
              <a:ext cx="304685" cy="69266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FCS</a:t>
              </a:r>
              <a:endParaRPr kumimoji="1" lang="ko-Kore-KR" altLang="en-US" dirty="0"/>
            </a:p>
          </p:txBody>
        </p:sp>
      </p:grp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C299F5B-1FDA-214A-93DE-4AC5B6394466}"/>
              </a:ext>
            </a:extLst>
          </p:cNvPr>
          <p:cNvCxnSpPr>
            <a:cxnSpLocks/>
          </p:cNvCxnSpPr>
          <p:nvPr/>
        </p:nvCxnSpPr>
        <p:spPr>
          <a:xfrm flipH="1">
            <a:off x="2449286" y="3573293"/>
            <a:ext cx="7710094" cy="35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17F823B-86A7-EA48-B4F4-4B4C0857C870}"/>
              </a:ext>
            </a:extLst>
          </p:cNvPr>
          <p:cNvSpPr txBox="1"/>
          <p:nvPr/>
        </p:nvSpPr>
        <p:spPr>
          <a:xfrm>
            <a:off x="3627698" y="3673365"/>
            <a:ext cx="682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“</a:t>
            </a:r>
            <a:r>
              <a:rPr kumimoji="1" lang="ko-KR" altLang="en-US" dirty="0"/>
              <a:t>패킷을 통해 데이터 송신합니다</a:t>
            </a:r>
            <a:r>
              <a:rPr kumimoji="1" lang="en-US" altLang="ko-KR" dirty="0"/>
              <a:t>”</a:t>
            </a:r>
            <a:endParaRPr kumimoji="1" lang="ko-Kore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F9F17E-0E19-BD4C-B336-14C86E24E61F}"/>
              </a:ext>
            </a:extLst>
          </p:cNvPr>
          <p:cNvSpPr txBox="1"/>
          <p:nvPr/>
        </p:nvSpPr>
        <p:spPr>
          <a:xfrm>
            <a:off x="5405773" y="3239490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패킷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2AB57ED1-9BB5-3043-A82D-CE7CC0B1E710}"/>
              </a:ext>
            </a:extLst>
          </p:cNvPr>
          <p:cNvGrpSpPr/>
          <p:nvPr/>
        </p:nvGrpSpPr>
        <p:grpSpPr>
          <a:xfrm>
            <a:off x="3834124" y="2255354"/>
            <a:ext cx="4176369" cy="1000515"/>
            <a:chOff x="2449391" y="704934"/>
            <a:chExt cx="4176369" cy="1000515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A6F3538-71ED-E14A-8897-3FDB09195573}"/>
                </a:ext>
              </a:extLst>
            </p:cNvPr>
            <p:cNvSpPr/>
            <p:nvPr/>
          </p:nvSpPr>
          <p:spPr>
            <a:xfrm>
              <a:off x="2449391" y="704934"/>
              <a:ext cx="4176369" cy="100051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38B5F8BD-53FF-2348-A7D6-386438D9411E}"/>
                </a:ext>
              </a:extLst>
            </p:cNvPr>
            <p:cNvSpPr/>
            <p:nvPr/>
          </p:nvSpPr>
          <p:spPr>
            <a:xfrm>
              <a:off x="2551304" y="863660"/>
              <a:ext cx="656389" cy="69266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 err="1"/>
                <a:t>프리앰블</a:t>
              </a:r>
              <a:endParaRPr kumimoji="1" lang="ko-Kore-KR" altLang="en-US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1DA0189-9B3C-9A40-93DE-E18C0B475655}"/>
                </a:ext>
              </a:extLst>
            </p:cNvPr>
            <p:cNvSpPr/>
            <p:nvPr/>
          </p:nvSpPr>
          <p:spPr>
            <a:xfrm>
              <a:off x="3342304" y="860215"/>
              <a:ext cx="656390" cy="69266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MAC</a:t>
              </a:r>
              <a:r>
                <a:rPr kumimoji="1" lang="ko-Kore-KR" altLang="en-US" dirty="0"/>
                <a:t>헤더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1A649B2-39A6-CB4B-A6C8-B84366F2808F}"/>
                </a:ext>
              </a:extLst>
            </p:cNvPr>
            <p:cNvSpPr/>
            <p:nvPr/>
          </p:nvSpPr>
          <p:spPr>
            <a:xfrm>
              <a:off x="4153646" y="863660"/>
              <a:ext cx="656389" cy="69266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IP</a:t>
              </a:r>
              <a:r>
                <a:rPr kumimoji="1" lang="ko-Kore-KR" altLang="en-US" dirty="0"/>
                <a:t>헤더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B845609-EAE6-F445-899E-AD1AD151293E}"/>
                </a:ext>
              </a:extLst>
            </p:cNvPr>
            <p:cNvSpPr/>
            <p:nvPr/>
          </p:nvSpPr>
          <p:spPr>
            <a:xfrm>
              <a:off x="4958951" y="851563"/>
              <a:ext cx="656390" cy="69266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TCP</a:t>
              </a:r>
              <a:r>
                <a:rPr kumimoji="1" lang="ko-KR" altLang="en-US" dirty="0"/>
                <a:t> </a:t>
              </a:r>
              <a:r>
                <a:rPr kumimoji="1" lang="ko-Kore-KR" altLang="en-US" dirty="0"/>
                <a:t>헤더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2470972-FC66-9F49-892F-2915DCAB6B52}"/>
                </a:ext>
              </a:extLst>
            </p:cNvPr>
            <p:cNvSpPr/>
            <p:nvPr/>
          </p:nvSpPr>
          <p:spPr>
            <a:xfrm>
              <a:off x="5734544" y="851272"/>
              <a:ext cx="478690" cy="69266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/>
                <a:t>데이터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54B0950-B701-714F-ABF0-DCB2C88B3E5E}"/>
                </a:ext>
              </a:extLst>
            </p:cNvPr>
            <p:cNvSpPr/>
            <p:nvPr/>
          </p:nvSpPr>
          <p:spPr>
            <a:xfrm>
              <a:off x="6272811" y="851563"/>
              <a:ext cx="304685" cy="69266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FCS</a:t>
              </a:r>
              <a:endParaRPr kumimoji="1" lang="ko-Kore-KR" altLang="en-US" dirty="0"/>
            </a:p>
          </p:txBody>
        </p:sp>
      </p:grpSp>
      <p:sp>
        <p:nvSpPr>
          <p:cNvPr id="48" name="타원 47">
            <a:extLst>
              <a:ext uri="{FF2B5EF4-FFF2-40B4-BE49-F238E27FC236}">
                <a16:creationId xmlns:a16="http://schemas.microsoft.com/office/drawing/2014/main" id="{3F65D5D4-8A69-9444-A65F-CC9F11CC859F}"/>
              </a:ext>
            </a:extLst>
          </p:cNvPr>
          <p:cNvSpPr/>
          <p:nvPr/>
        </p:nvSpPr>
        <p:spPr>
          <a:xfrm>
            <a:off x="1738152" y="4088841"/>
            <a:ext cx="588936" cy="53247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C6D3990-A016-2644-8F1F-AC35350ABAE0}"/>
              </a:ext>
            </a:extLst>
          </p:cNvPr>
          <p:cNvSpPr txBox="1"/>
          <p:nvPr/>
        </p:nvSpPr>
        <p:spPr>
          <a:xfrm>
            <a:off x="1341306" y="4768891"/>
            <a:ext cx="2112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&lt;</a:t>
            </a:r>
            <a:r>
              <a:rPr kumimoji="1" lang="ko-KR" altLang="en-US" dirty="0"/>
              <a:t>송신 중지</a:t>
            </a:r>
            <a:r>
              <a:rPr kumimoji="1" lang="en-US" altLang="ko-KR" dirty="0"/>
              <a:t>&gt;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170083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2F562-A894-BB44-8DE5-568C94F16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1" dirty="0"/>
              <a:t>데이터의 수신</a:t>
            </a:r>
          </a:p>
        </p:txBody>
      </p:sp>
      <p:sp>
        <p:nvSpPr>
          <p:cNvPr id="9" name="정육면체 8">
            <a:extLst>
              <a:ext uri="{FF2B5EF4-FFF2-40B4-BE49-F238E27FC236}">
                <a16:creationId xmlns:a16="http://schemas.microsoft.com/office/drawing/2014/main" id="{6E3E616D-E58B-7F48-93FE-DA416CF3FFCA}"/>
              </a:ext>
            </a:extLst>
          </p:cNvPr>
          <p:cNvSpPr/>
          <p:nvPr/>
        </p:nvSpPr>
        <p:spPr>
          <a:xfrm>
            <a:off x="5255754" y="3071854"/>
            <a:ext cx="617888" cy="515274"/>
          </a:xfrm>
          <a:prstGeom prst="cub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9984F7-401A-E547-BE9A-286597C775A6}"/>
              </a:ext>
            </a:extLst>
          </p:cNvPr>
          <p:cNvSpPr txBox="1"/>
          <p:nvPr/>
        </p:nvSpPr>
        <p:spPr>
          <a:xfrm>
            <a:off x="4626787" y="3886200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프로토콜 스택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F161AD-0738-6343-8D41-BC1B9E4E588C}"/>
              </a:ext>
            </a:extLst>
          </p:cNvPr>
          <p:cNvCxnSpPr>
            <a:cxnSpLocks/>
          </p:cNvCxnSpPr>
          <p:nvPr/>
        </p:nvCxnSpPr>
        <p:spPr>
          <a:xfrm>
            <a:off x="2115239" y="3429000"/>
            <a:ext cx="28165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C2E2B6E-4C6B-4C40-8498-10C3D8EE73BB}"/>
              </a:ext>
            </a:extLst>
          </p:cNvPr>
          <p:cNvSpPr txBox="1"/>
          <p:nvPr/>
        </p:nvSpPr>
        <p:spPr>
          <a:xfrm>
            <a:off x="2869729" y="3059668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R</a:t>
            </a:r>
            <a:r>
              <a:rPr kumimoji="1" lang="en-US" altLang="ko-KR" dirty="0"/>
              <a:t>ead</a:t>
            </a:r>
            <a:endParaRPr kumimoji="1" lang="ko-Kore-KR" altLang="en-US" dirty="0"/>
          </a:p>
        </p:txBody>
      </p:sp>
      <p:sp>
        <p:nvSpPr>
          <p:cNvPr id="15" name="처리 14">
            <a:extLst>
              <a:ext uri="{FF2B5EF4-FFF2-40B4-BE49-F238E27FC236}">
                <a16:creationId xmlns:a16="http://schemas.microsoft.com/office/drawing/2014/main" id="{19994D06-6A42-074F-92F0-9C477DBDC056}"/>
              </a:ext>
            </a:extLst>
          </p:cNvPr>
          <p:cNvSpPr/>
          <p:nvPr/>
        </p:nvSpPr>
        <p:spPr>
          <a:xfrm>
            <a:off x="7788174" y="1690688"/>
            <a:ext cx="3393099" cy="2318813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A47C28-63AB-884A-9CE2-9B82FCBF8517}"/>
              </a:ext>
            </a:extLst>
          </p:cNvPr>
          <p:cNvSpPr txBox="1"/>
          <p:nvPr/>
        </p:nvSpPr>
        <p:spPr>
          <a:xfrm>
            <a:off x="8280341" y="4207431"/>
            <a:ext cx="2754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수신용 데이터 버퍼</a:t>
            </a:r>
            <a:r>
              <a:rPr kumimoji="1" lang="en-US" altLang="ko-KR" dirty="0"/>
              <a:t>&gt;</a:t>
            </a:r>
            <a:endParaRPr kumimoji="1" lang="ko-Kore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CD450EB-A282-8945-A2AE-480924D0A42C}"/>
              </a:ext>
            </a:extLst>
          </p:cNvPr>
          <p:cNvCxnSpPr>
            <a:cxnSpLocks/>
          </p:cNvCxnSpPr>
          <p:nvPr/>
        </p:nvCxnSpPr>
        <p:spPr>
          <a:xfrm>
            <a:off x="6096000" y="3391483"/>
            <a:ext cx="15601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래픽 21" descr="상자 단색으로 채워진">
            <a:extLst>
              <a:ext uri="{FF2B5EF4-FFF2-40B4-BE49-F238E27FC236}">
                <a16:creationId xmlns:a16="http://schemas.microsoft.com/office/drawing/2014/main" id="{CE1792A6-C8EE-0A45-87B0-3299936D9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88174" y="1771450"/>
            <a:ext cx="1081834" cy="1081834"/>
          </a:xfrm>
          <a:prstGeom prst="rect">
            <a:avLst/>
          </a:prstGeom>
        </p:spPr>
      </p:pic>
      <p:pic>
        <p:nvPicPr>
          <p:cNvPr id="25" name="그래픽 24" descr="상자 단색으로 채워진">
            <a:extLst>
              <a:ext uri="{FF2B5EF4-FFF2-40B4-BE49-F238E27FC236}">
                <a16:creationId xmlns:a16="http://schemas.microsoft.com/office/drawing/2014/main" id="{50F26C25-7594-9C45-8718-1919DEFAF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2292" y="1768260"/>
            <a:ext cx="1081834" cy="1081834"/>
          </a:xfrm>
          <a:prstGeom prst="rect">
            <a:avLst/>
          </a:prstGeom>
        </p:spPr>
      </p:pic>
      <p:pic>
        <p:nvPicPr>
          <p:cNvPr id="26" name="그래픽 25" descr="상자 단색으로 채워진">
            <a:extLst>
              <a:ext uri="{FF2B5EF4-FFF2-40B4-BE49-F238E27FC236}">
                <a16:creationId xmlns:a16="http://schemas.microsoft.com/office/drawing/2014/main" id="{3B6ADC6F-7DDD-054B-ACA7-D61DB6BE7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4126" y="1746358"/>
            <a:ext cx="1081834" cy="1081834"/>
          </a:xfrm>
          <a:prstGeom prst="rect">
            <a:avLst/>
          </a:prstGeom>
        </p:spPr>
      </p:pic>
      <p:pic>
        <p:nvPicPr>
          <p:cNvPr id="27" name="그래픽 26" descr="상자 단색으로 채워진">
            <a:extLst>
              <a:ext uri="{FF2B5EF4-FFF2-40B4-BE49-F238E27FC236}">
                <a16:creationId xmlns:a16="http://schemas.microsoft.com/office/drawing/2014/main" id="{BA06F50A-580A-5D4B-97DE-50CB8028A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07974" y="4682385"/>
            <a:ext cx="1081834" cy="1081834"/>
          </a:xfrm>
          <a:prstGeom prst="rect">
            <a:avLst/>
          </a:prstGeom>
        </p:spPr>
      </p:pic>
      <p:pic>
        <p:nvPicPr>
          <p:cNvPr id="28" name="그래픽 27" descr="상자 단색으로 채워진">
            <a:extLst>
              <a:ext uri="{FF2B5EF4-FFF2-40B4-BE49-F238E27FC236}">
                <a16:creationId xmlns:a16="http://schemas.microsoft.com/office/drawing/2014/main" id="{7CC822F1-306E-FA45-B590-49DA6E589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7719" y="4675218"/>
            <a:ext cx="1081834" cy="1081834"/>
          </a:xfrm>
          <a:prstGeom prst="rect">
            <a:avLst/>
          </a:prstGeom>
        </p:spPr>
      </p:pic>
      <p:pic>
        <p:nvPicPr>
          <p:cNvPr id="29" name="그래픽 28" descr="상자 단색으로 채워진">
            <a:extLst>
              <a:ext uri="{FF2B5EF4-FFF2-40B4-BE49-F238E27FC236}">
                <a16:creationId xmlns:a16="http://schemas.microsoft.com/office/drawing/2014/main" id="{50815E50-6B43-AD4C-A8EE-49711E8E0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6163" y="4672028"/>
            <a:ext cx="1081834" cy="1081834"/>
          </a:xfrm>
          <a:prstGeom prst="rect">
            <a:avLst/>
          </a:prstGeom>
        </p:spPr>
      </p:pic>
      <p:sp>
        <p:nvSpPr>
          <p:cNvPr id="4" name="위로 굽은 화살표[B] 3">
            <a:extLst>
              <a:ext uri="{FF2B5EF4-FFF2-40B4-BE49-F238E27FC236}">
                <a16:creationId xmlns:a16="http://schemas.microsoft.com/office/drawing/2014/main" id="{F424B664-48CF-744A-BE8D-3D813262AF9D}"/>
              </a:ext>
            </a:extLst>
          </p:cNvPr>
          <p:cNvSpPr/>
          <p:nvPr/>
        </p:nvSpPr>
        <p:spPr>
          <a:xfrm rot="10800000">
            <a:off x="6939643" y="3837213"/>
            <a:ext cx="848531" cy="690563"/>
          </a:xfrm>
          <a:prstGeom prst="bent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BF150F-8C83-C640-BEA5-0FF2DB693B87}"/>
              </a:ext>
            </a:extLst>
          </p:cNvPr>
          <p:cNvSpPr txBox="1"/>
          <p:nvPr/>
        </p:nvSpPr>
        <p:spPr>
          <a:xfrm>
            <a:off x="6987024" y="3515811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추출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55DD4B-55B4-DB4D-97B8-166131451F73}"/>
              </a:ext>
            </a:extLst>
          </p:cNvPr>
          <p:cNvSpPr/>
          <p:nvPr/>
        </p:nvSpPr>
        <p:spPr>
          <a:xfrm>
            <a:off x="5607974" y="4593092"/>
            <a:ext cx="3254872" cy="1236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558AB9-34AE-C24A-B155-6402A72E3050}"/>
              </a:ext>
            </a:extLst>
          </p:cNvPr>
          <p:cNvSpPr txBox="1"/>
          <p:nvPr/>
        </p:nvSpPr>
        <p:spPr>
          <a:xfrm>
            <a:off x="6520690" y="5070947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+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050E5C-ED52-6A44-86D0-B04A69BED34F}"/>
              </a:ext>
            </a:extLst>
          </p:cNvPr>
          <p:cNvSpPr txBox="1"/>
          <p:nvPr/>
        </p:nvSpPr>
        <p:spPr>
          <a:xfrm>
            <a:off x="7535630" y="5073242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+</a:t>
            </a:r>
            <a:endParaRPr kumimoji="1" lang="ko-Kore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8A30F28-4946-9B48-A70A-87673AD600A0}"/>
              </a:ext>
            </a:extLst>
          </p:cNvPr>
          <p:cNvCxnSpPr/>
          <p:nvPr/>
        </p:nvCxnSpPr>
        <p:spPr>
          <a:xfrm flipH="1">
            <a:off x="4731405" y="5255613"/>
            <a:ext cx="8332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087B180-7C9B-E445-BA52-1D615F631155}"/>
              </a:ext>
            </a:extLst>
          </p:cNvPr>
          <p:cNvSpPr txBox="1"/>
          <p:nvPr/>
        </p:nvSpPr>
        <p:spPr>
          <a:xfrm>
            <a:off x="4803916" y="4860100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복원</a:t>
            </a:r>
            <a:endParaRPr kumimoji="1" lang="ko-Kore-KR" altLang="en-US" dirty="0"/>
          </a:p>
        </p:txBody>
      </p:sp>
      <p:pic>
        <p:nvPicPr>
          <p:cNvPr id="31" name="그래픽 30" descr="상자 단색으로 채워진">
            <a:extLst>
              <a:ext uri="{FF2B5EF4-FFF2-40B4-BE49-F238E27FC236}">
                <a16:creationId xmlns:a16="http://schemas.microsoft.com/office/drawing/2014/main" id="{4D6DCF18-67E9-4342-9ED0-AE0FA8572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4568" y="4439541"/>
            <a:ext cx="1787835" cy="178783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E7A90E6-B70B-3247-8BAA-8EBA579F8BF5}"/>
              </a:ext>
            </a:extLst>
          </p:cNvPr>
          <p:cNvSpPr txBox="1"/>
          <p:nvPr/>
        </p:nvSpPr>
        <p:spPr>
          <a:xfrm>
            <a:off x="2922289" y="6227376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&lt;</a:t>
            </a:r>
            <a:r>
              <a:rPr kumimoji="1" lang="ko-KR" altLang="en-US" dirty="0"/>
              <a:t>복원 데이터</a:t>
            </a:r>
            <a:r>
              <a:rPr kumimoji="1" lang="en-US" altLang="ko-KR" dirty="0"/>
              <a:t>&gt;</a:t>
            </a:r>
            <a:endParaRPr kumimoji="1" lang="ko-Kore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0B52541-D7E0-054D-A9C8-10402A288E0C}"/>
              </a:ext>
            </a:extLst>
          </p:cNvPr>
          <p:cNvSpPr txBox="1"/>
          <p:nvPr/>
        </p:nvSpPr>
        <p:spPr>
          <a:xfrm>
            <a:off x="431754" y="3987521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클라 측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pic>
        <p:nvPicPr>
          <p:cNvPr id="37" name="그래픽 36" descr="브라우저 창 윤곽선">
            <a:extLst>
              <a:ext uri="{FF2B5EF4-FFF2-40B4-BE49-F238E27FC236}">
                <a16:creationId xmlns:a16="http://schemas.microsoft.com/office/drawing/2014/main" id="{2F80EA72-0CCB-304C-BC3B-F4E89274F1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3076" y="2462776"/>
            <a:ext cx="1423255" cy="142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0286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306CED5-E2F0-BF44-A2B4-E73BC106A541}"/>
              </a:ext>
            </a:extLst>
          </p:cNvPr>
          <p:cNvSpPr txBox="1"/>
          <p:nvPr/>
        </p:nvSpPr>
        <p:spPr>
          <a:xfrm>
            <a:off x="331273" y="3530490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클라 측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83E34E-6870-9745-9373-88A8A03C0730}"/>
              </a:ext>
            </a:extLst>
          </p:cNvPr>
          <p:cNvSpPr txBox="1"/>
          <p:nvPr/>
        </p:nvSpPr>
        <p:spPr>
          <a:xfrm>
            <a:off x="10719006" y="3631499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서버 측 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9FDDEF8-1F04-7F45-92FA-0B3CD80D5E86}"/>
              </a:ext>
            </a:extLst>
          </p:cNvPr>
          <p:cNvCxnSpPr>
            <a:cxnSpLocks/>
          </p:cNvCxnSpPr>
          <p:nvPr/>
        </p:nvCxnSpPr>
        <p:spPr>
          <a:xfrm flipH="1">
            <a:off x="2207095" y="4160500"/>
            <a:ext cx="82262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래픽 2" descr="브라우저 창 윤곽선">
            <a:extLst>
              <a:ext uri="{FF2B5EF4-FFF2-40B4-BE49-F238E27FC236}">
                <a16:creationId xmlns:a16="http://schemas.microsoft.com/office/drawing/2014/main" id="{4762B9D8-A50F-0548-A617-1C676008B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595" y="2005745"/>
            <a:ext cx="1423255" cy="1423255"/>
          </a:xfrm>
          <a:prstGeom prst="rect">
            <a:avLst/>
          </a:prstGeom>
        </p:spPr>
      </p:pic>
      <p:pic>
        <p:nvPicPr>
          <p:cNvPr id="12" name="그래픽 11" descr="서버 윤곽선">
            <a:extLst>
              <a:ext uri="{FF2B5EF4-FFF2-40B4-BE49-F238E27FC236}">
                <a16:creationId xmlns:a16="http://schemas.microsoft.com/office/drawing/2014/main" id="{9EADF1DB-0DC0-3B4D-B584-F4F8DE6574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76151" y="2150039"/>
            <a:ext cx="1423254" cy="1423254"/>
          </a:xfrm>
          <a:prstGeom prst="rect">
            <a:avLst/>
          </a:prstGeom>
        </p:spPr>
      </p:pic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ACFFE581-FD12-2E42-8C69-14EFC34A2743}"/>
              </a:ext>
            </a:extLst>
          </p:cNvPr>
          <p:cNvCxnSpPr/>
          <p:nvPr/>
        </p:nvCxnSpPr>
        <p:spPr>
          <a:xfrm>
            <a:off x="2032620" y="1041991"/>
            <a:ext cx="0" cy="5401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4A372D54-8BB6-FD4D-A0A9-CBFBF1C1C8AB}"/>
              </a:ext>
            </a:extLst>
          </p:cNvPr>
          <p:cNvCxnSpPr/>
          <p:nvPr/>
        </p:nvCxnSpPr>
        <p:spPr>
          <a:xfrm>
            <a:off x="10576151" y="1199152"/>
            <a:ext cx="0" cy="5401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C77FBD0-E6E1-C24B-98FC-6C596CA4BE57}"/>
              </a:ext>
            </a:extLst>
          </p:cNvPr>
          <p:cNvSpPr txBox="1"/>
          <p:nvPr/>
        </p:nvSpPr>
        <p:spPr>
          <a:xfrm>
            <a:off x="203380" y="167100"/>
            <a:ext cx="3437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dirty="0"/>
              <a:t>&lt;</a:t>
            </a:r>
            <a:r>
              <a:rPr kumimoji="1" lang="ko-KR" altLang="en-US" sz="3600" dirty="0"/>
              <a:t>송 수신 단계</a:t>
            </a:r>
            <a:r>
              <a:rPr kumimoji="1" lang="en-US" altLang="ko-Kore-KR" sz="3600" dirty="0"/>
              <a:t>&gt;</a:t>
            </a:r>
            <a:endParaRPr kumimoji="1" lang="ko-Kore-KR" altLang="en-US" sz="3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D1C77A-26CF-1044-B4DB-C764DD9FC1B4}"/>
              </a:ext>
            </a:extLst>
          </p:cNvPr>
          <p:cNvSpPr txBox="1"/>
          <p:nvPr/>
        </p:nvSpPr>
        <p:spPr>
          <a:xfrm>
            <a:off x="3700948" y="4209487"/>
            <a:ext cx="682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“</a:t>
            </a:r>
            <a:r>
              <a:rPr kumimoji="1" lang="ko-KR" altLang="en-US" dirty="0"/>
              <a:t>패킷을 통해 데이터 송신합니다</a:t>
            </a:r>
            <a:r>
              <a:rPr kumimoji="1" lang="en-US" altLang="ko-KR" dirty="0"/>
              <a:t>”</a:t>
            </a:r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ADC185-E408-254A-8FA9-7CF693AE5F60}"/>
              </a:ext>
            </a:extLst>
          </p:cNvPr>
          <p:cNvSpPr txBox="1"/>
          <p:nvPr/>
        </p:nvSpPr>
        <p:spPr>
          <a:xfrm>
            <a:off x="5479023" y="3775612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패킷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3256989-85AD-DF43-B889-53E8C3058B79}"/>
              </a:ext>
            </a:extLst>
          </p:cNvPr>
          <p:cNvGrpSpPr/>
          <p:nvPr/>
        </p:nvGrpSpPr>
        <p:grpSpPr>
          <a:xfrm>
            <a:off x="3907374" y="2791476"/>
            <a:ext cx="4176369" cy="1000515"/>
            <a:chOff x="2449391" y="704934"/>
            <a:chExt cx="4176369" cy="1000515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7AC018E-C1A8-1F4A-AA5E-41A283B4A94C}"/>
                </a:ext>
              </a:extLst>
            </p:cNvPr>
            <p:cNvSpPr/>
            <p:nvPr/>
          </p:nvSpPr>
          <p:spPr>
            <a:xfrm>
              <a:off x="2449391" y="704934"/>
              <a:ext cx="4176369" cy="100051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789442C-6639-B947-ADEE-976FBD6F33E8}"/>
                </a:ext>
              </a:extLst>
            </p:cNvPr>
            <p:cNvSpPr/>
            <p:nvPr/>
          </p:nvSpPr>
          <p:spPr>
            <a:xfrm>
              <a:off x="2551304" y="863660"/>
              <a:ext cx="656389" cy="69266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 err="1"/>
                <a:t>프리앰블</a:t>
              </a:r>
              <a:endParaRPr kumimoji="1" lang="ko-Kore-KR" altLang="en-US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A74B783-DB4B-104C-A60F-393716D98089}"/>
                </a:ext>
              </a:extLst>
            </p:cNvPr>
            <p:cNvSpPr/>
            <p:nvPr/>
          </p:nvSpPr>
          <p:spPr>
            <a:xfrm>
              <a:off x="3342304" y="860215"/>
              <a:ext cx="656390" cy="69266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MAC</a:t>
              </a:r>
              <a:r>
                <a:rPr kumimoji="1" lang="ko-Kore-KR" altLang="en-US" dirty="0"/>
                <a:t>헤더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501400C-2680-D54E-9252-F59225927F41}"/>
                </a:ext>
              </a:extLst>
            </p:cNvPr>
            <p:cNvSpPr/>
            <p:nvPr/>
          </p:nvSpPr>
          <p:spPr>
            <a:xfrm>
              <a:off x="4153646" y="863660"/>
              <a:ext cx="656389" cy="69266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IP</a:t>
              </a:r>
              <a:r>
                <a:rPr kumimoji="1" lang="ko-Kore-KR" altLang="en-US" dirty="0"/>
                <a:t>헤더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3027DC5-3448-4D4D-B010-0AA7D155A819}"/>
                </a:ext>
              </a:extLst>
            </p:cNvPr>
            <p:cNvSpPr/>
            <p:nvPr/>
          </p:nvSpPr>
          <p:spPr>
            <a:xfrm>
              <a:off x="4958951" y="851563"/>
              <a:ext cx="656390" cy="69266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TCP</a:t>
              </a:r>
              <a:r>
                <a:rPr kumimoji="1" lang="ko-KR" altLang="en-US" dirty="0"/>
                <a:t> </a:t>
              </a:r>
              <a:r>
                <a:rPr kumimoji="1" lang="ko-Kore-KR" altLang="en-US" dirty="0"/>
                <a:t>헤더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EDCC0665-FC7C-A741-889C-DC4E8020F50D}"/>
                </a:ext>
              </a:extLst>
            </p:cNvPr>
            <p:cNvSpPr/>
            <p:nvPr/>
          </p:nvSpPr>
          <p:spPr>
            <a:xfrm>
              <a:off x="5734544" y="851272"/>
              <a:ext cx="478690" cy="69266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/>
                <a:t>데이터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BBBE4EB-7F0F-7549-8B69-C79132BF856D}"/>
                </a:ext>
              </a:extLst>
            </p:cNvPr>
            <p:cNvSpPr/>
            <p:nvPr/>
          </p:nvSpPr>
          <p:spPr>
            <a:xfrm>
              <a:off x="6272811" y="851563"/>
              <a:ext cx="304685" cy="69266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FCS</a:t>
              </a:r>
              <a:endParaRPr kumimoji="1" lang="ko-Kore-KR" altLang="en-US" dirty="0"/>
            </a:p>
          </p:txBody>
        </p:sp>
      </p:grp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C299F5B-1FDA-214A-93DE-4AC5B6394466}"/>
              </a:ext>
            </a:extLst>
          </p:cNvPr>
          <p:cNvCxnSpPr>
            <a:cxnSpLocks/>
          </p:cNvCxnSpPr>
          <p:nvPr/>
        </p:nvCxnSpPr>
        <p:spPr>
          <a:xfrm flipH="1">
            <a:off x="2563586" y="5969795"/>
            <a:ext cx="78697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17F823B-86A7-EA48-B4F4-4B4C0857C870}"/>
              </a:ext>
            </a:extLst>
          </p:cNvPr>
          <p:cNvSpPr txBox="1"/>
          <p:nvPr/>
        </p:nvSpPr>
        <p:spPr>
          <a:xfrm>
            <a:off x="3923707" y="6121056"/>
            <a:ext cx="682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“</a:t>
            </a:r>
            <a:r>
              <a:rPr kumimoji="1" lang="ko-KR" altLang="en-US" dirty="0"/>
              <a:t>패킷을 통해 데이터 송신합니다</a:t>
            </a:r>
            <a:r>
              <a:rPr kumimoji="1" lang="en-US" altLang="ko-KR" dirty="0"/>
              <a:t>”</a:t>
            </a:r>
            <a:endParaRPr kumimoji="1" lang="ko-Kore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F9F17E-0E19-BD4C-B336-14C86E24E61F}"/>
              </a:ext>
            </a:extLst>
          </p:cNvPr>
          <p:cNvSpPr txBox="1"/>
          <p:nvPr/>
        </p:nvSpPr>
        <p:spPr>
          <a:xfrm>
            <a:off x="5455798" y="5649372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패킷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2AB57ED1-9BB5-3043-A82D-CE7CC0B1E710}"/>
              </a:ext>
            </a:extLst>
          </p:cNvPr>
          <p:cNvGrpSpPr/>
          <p:nvPr/>
        </p:nvGrpSpPr>
        <p:grpSpPr>
          <a:xfrm>
            <a:off x="3884149" y="4665236"/>
            <a:ext cx="4176369" cy="1000515"/>
            <a:chOff x="2449391" y="704934"/>
            <a:chExt cx="4176369" cy="1000515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A6F3538-71ED-E14A-8897-3FDB09195573}"/>
                </a:ext>
              </a:extLst>
            </p:cNvPr>
            <p:cNvSpPr/>
            <p:nvPr/>
          </p:nvSpPr>
          <p:spPr>
            <a:xfrm>
              <a:off x="2449391" y="704934"/>
              <a:ext cx="4176369" cy="100051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38B5F8BD-53FF-2348-A7D6-386438D9411E}"/>
                </a:ext>
              </a:extLst>
            </p:cNvPr>
            <p:cNvSpPr/>
            <p:nvPr/>
          </p:nvSpPr>
          <p:spPr>
            <a:xfrm>
              <a:off x="2551304" y="863660"/>
              <a:ext cx="656389" cy="69266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 err="1"/>
                <a:t>프리앰블</a:t>
              </a:r>
              <a:endParaRPr kumimoji="1" lang="ko-Kore-KR" altLang="en-US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1DA0189-9B3C-9A40-93DE-E18C0B475655}"/>
                </a:ext>
              </a:extLst>
            </p:cNvPr>
            <p:cNvSpPr/>
            <p:nvPr/>
          </p:nvSpPr>
          <p:spPr>
            <a:xfrm>
              <a:off x="3342304" y="860215"/>
              <a:ext cx="656390" cy="69266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MAC</a:t>
              </a:r>
              <a:r>
                <a:rPr kumimoji="1" lang="ko-Kore-KR" altLang="en-US" dirty="0"/>
                <a:t>헤더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1A649B2-39A6-CB4B-A6C8-B84366F2808F}"/>
                </a:ext>
              </a:extLst>
            </p:cNvPr>
            <p:cNvSpPr/>
            <p:nvPr/>
          </p:nvSpPr>
          <p:spPr>
            <a:xfrm>
              <a:off x="4153646" y="863660"/>
              <a:ext cx="656389" cy="69266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IP</a:t>
              </a:r>
              <a:r>
                <a:rPr kumimoji="1" lang="ko-Kore-KR" altLang="en-US" dirty="0"/>
                <a:t>헤더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B845609-EAE6-F445-899E-AD1AD151293E}"/>
                </a:ext>
              </a:extLst>
            </p:cNvPr>
            <p:cNvSpPr/>
            <p:nvPr/>
          </p:nvSpPr>
          <p:spPr>
            <a:xfrm>
              <a:off x="4958951" y="851563"/>
              <a:ext cx="656390" cy="69266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TCP</a:t>
              </a:r>
              <a:r>
                <a:rPr kumimoji="1" lang="ko-KR" altLang="en-US" dirty="0"/>
                <a:t> </a:t>
              </a:r>
              <a:r>
                <a:rPr kumimoji="1" lang="ko-Kore-KR" altLang="en-US" dirty="0"/>
                <a:t>헤더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2470972-FC66-9F49-892F-2915DCAB6B52}"/>
                </a:ext>
              </a:extLst>
            </p:cNvPr>
            <p:cNvSpPr/>
            <p:nvPr/>
          </p:nvSpPr>
          <p:spPr>
            <a:xfrm>
              <a:off x="5734544" y="851272"/>
              <a:ext cx="478690" cy="69266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/>
                <a:t>데이터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54B0950-B701-714F-ABF0-DCB2C88B3E5E}"/>
                </a:ext>
              </a:extLst>
            </p:cNvPr>
            <p:cNvSpPr/>
            <p:nvPr/>
          </p:nvSpPr>
          <p:spPr>
            <a:xfrm>
              <a:off x="6272811" y="851563"/>
              <a:ext cx="304685" cy="69266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FCS</a:t>
              </a:r>
              <a:endParaRPr kumimoji="1" lang="ko-Kore-KR" altLang="en-US" dirty="0"/>
            </a:p>
          </p:txBody>
        </p:sp>
      </p:grp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0C2F66F-AF24-E942-83E9-CAA4CD3BCC54}"/>
              </a:ext>
            </a:extLst>
          </p:cNvPr>
          <p:cNvCxnSpPr>
            <a:cxnSpLocks/>
          </p:cNvCxnSpPr>
          <p:nvPr/>
        </p:nvCxnSpPr>
        <p:spPr>
          <a:xfrm>
            <a:off x="2261055" y="2189201"/>
            <a:ext cx="81722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47AD3FD-58DE-E34F-A853-EF74A6286B19}"/>
              </a:ext>
            </a:extLst>
          </p:cNvPr>
          <p:cNvGrpSpPr/>
          <p:nvPr/>
        </p:nvGrpSpPr>
        <p:grpSpPr>
          <a:xfrm>
            <a:off x="3220004" y="839296"/>
            <a:ext cx="4176369" cy="1000515"/>
            <a:chOff x="2449391" y="704934"/>
            <a:chExt cx="4176369" cy="1000515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16E1017-0A35-0347-A565-024F6FDBD7B6}"/>
                </a:ext>
              </a:extLst>
            </p:cNvPr>
            <p:cNvSpPr/>
            <p:nvPr/>
          </p:nvSpPr>
          <p:spPr>
            <a:xfrm>
              <a:off x="2449391" y="704934"/>
              <a:ext cx="4176369" cy="100051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917D298-24BC-8C44-80D4-4B76B759A562}"/>
                </a:ext>
              </a:extLst>
            </p:cNvPr>
            <p:cNvSpPr/>
            <p:nvPr/>
          </p:nvSpPr>
          <p:spPr>
            <a:xfrm>
              <a:off x="2551304" y="863660"/>
              <a:ext cx="656389" cy="69266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 err="1"/>
                <a:t>프리앰블</a:t>
              </a:r>
              <a:endParaRPr kumimoji="1" lang="ko-Kore-KR" altLang="en-US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F152518-E0CE-1E48-A39C-D669B1399C43}"/>
                </a:ext>
              </a:extLst>
            </p:cNvPr>
            <p:cNvSpPr/>
            <p:nvPr/>
          </p:nvSpPr>
          <p:spPr>
            <a:xfrm>
              <a:off x="3342304" y="860215"/>
              <a:ext cx="656390" cy="69266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MAC</a:t>
              </a:r>
              <a:r>
                <a:rPr kumimoji="1" lang="ko-Kore-KR" altLang="en-US" dirty="0"/>
                <a:t>헤더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73401159-00D4-9840-A743-AC788073998A}"/>
                </a:ext>
              </a:extLst>
            </p:cNvPr>
            <p:cNvSpPr/>
            <p:nvPr/>
          </p:nvSpPr>
          <p:spPr>
            <a:xfrm>
              <a:off x="4153646" y="863660"/>
              <a:ext cx="656389" cy="69266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IP</a:t>
              </a:r>
              <a:r>
                <a:rPr kumimoji="1" lang="ko-Kore-KR" altLang="en-US" dirty="0"/>
                <a:t>헤더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872785D-3B65-D142-B783-AE35AF2EACAE}"/>
                </a:ext>
              </a:extLst>
            </p:cNvPr>
            <p:cNvSpPr/>
            <p:nvPr/>
          </p:nvSpPr>
          <p:spPr>
            <a:xfrm>
              <a:off x="4958951" y="851563"/>
              <a:ext cx="656390" cy="69266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TCP</a:t>
              </a:r>
              <a:r>
                <a:rPr kumimoji="1" lang="ko-KR" altLang="en-US" dirty="0"/>
                <a:t> </a:t>
              </a:r>
              <a:r>
                <a:rPr kumimoji="1" lang="ko-Kore-KR" altLang="en-US" dirty="0"/>
                <a:t>헤더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9A113413-77F6-2041-B954-53ECFC2FFAD0}"/>
                </a:ext>
              </a:extLst>
            </p:cNvPr>
            <p:cNvSpPr/>
            <p:nvPr/>
          </p:nvSpPr>
          <p:spPr>
            <a:xfrm>
              <a:off x="5734544" y="851272"/>
              <a:ext cx="478690" cy="69266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/>
                <a:t>데이터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03B8E48A-0010-0A4D-A848-50B0BD44C497}"/>
                </a:ext>
              </a:extLst>
            </p:cNvPr>
            <p:cNvSpPr/>
            <p:nvPr/>
          </p:nvSpPr>
          <p:spPr>
            <a:xfrm>
              <a:off x="6272811" y="851563"/>
              <a:ext cx="304685" cy="69266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FCS</a:t>
              </a:r>
              <a:endParaRPr kumimoji="1" lang="ko-Kore-KR" altLang="en-US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7EA2E1FA-36D5-8D49-8953-E8FDC17F3321}"/>
              </a:ext>
            </a:extLst>
          </p:cNvPr>
          <p:cNvSpPr txBox="1"/>
          <p:nvPr/>
        </p:nvSpPr>
        <p:spPr>
          <a:xfrm>
            <a:off x="5347388" y="1853275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패킷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0A1B6BDE-FFC0-2741-B2FB-CA1FA6A429C0}"/>
              </a:ext>
            </a:extLst>
          </p:cNvPr>
          <p:cNvCxnSpPr>
            <a:stCxn id="56" idx="0"/>
          </p:cNvCxnSpPr>
          <p:nvPr/>
        </p:nvCxnSpPr>
        <p:spPr>
          <a:xfrm rot="5400000" flipH="1" flipV="1">
            <a:off x="6458472" y="89552"/>
            <a:ext cx="495660" cy="129708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E84D2E-10D4-5C4E-B196-19AB5DB1BF87}"/>
              </a:ext>
            </a:extLst>
          </p:cNvPr>
          <p:cNvSpPr/>
          <p:nvPr/>
        </p:nvSpPr>
        <p:spPr>
          <a:xfrm>
            <a:off x="7647992" y="167100"/>
            <a:ext cx="2544608" cy="5709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ACK </a:t>
            </a:r>
            <a:r>
              <a:rPr kumimoji="1" lang="ko-KR" altLang="en-US" dirty="0"/>
              <a:t>번호</a:t>
            </a:r>
            <a:r>
              <a:rPr kumimoji="1" lang="en-US" altLang="ko-KR" dirty="0"/>
              <a:t>,</a:t>
            </a:r>
            <a:r>
              <a:rPr kumimoji="1" lang="ko-KR" altLang="en-US" dirty="0"/>
              <a:t> 윈도우</a:t>
            </a:r>
            <a:endParaRPr kumimoji="1" lang="ko-Kore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8D769CA-2AE0-0344-9093-97CFA7F41F74}"/>
              </a:ext>
            </a:extLst>
          </p:cNvPr>
          <p:cNvSpPr txBox="1"/>
          <p:nvPr/>
        </p:nvSpPr>
        <p:spPr>
          <a:xfrm>
            <a:off x="3884149" y="2189201"/>
            <a:ext cx="682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“438</a:t>
            </a:r>
            <a:r>
              <a:rPr kumimoji="1" lang="en-US" altLang="ko-KR" dirty="0"/>
              <a:t>1</a:t>
            </a:r>
            <a:r>
              <a:rPr kumimoji="1" lang="en-US" altLang="ko-Kore-KR" dirty="0"/>
              <a:t> 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보내주시고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2920</a:t>
            </a:r>
            <a:r>
              <a:rPr kumimoji="1" lang="ko-KR" altLang="en-US" dirty="0"/>
              <a:t> 만큼 버퍼가 비였습니다</a:t>
            </a:r>
            <a:r>
              <a:rPr kumimoji="1" lang="en-US" altLang="ko-KR" dirty="0"/>
              <a:t>.”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720489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306CED5-E2F0-BF44-A2B4-E73BC106A541}"/>
              </a:ext>
            </a:extLst>
          </p:cNvPr>
          <p:cNvSpPr txBox="1"/>
          <p:nvPr/>
        </p:nvSpPr>
        <p:spPr>
          <a:xfrm>
            <a:off x="1980811" y="4314632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클라 측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83E34E-6870-9745-9373-88A8A03C0730}"/>
              </a:ext>
            </a:extLst>
          </p:cNvPr>
          <p:cNvSpPr txBox="1"/>
          <p:nvPr/>
        </p:nvSpPr>
        <p:spPr>
          <a:xfrm>
            <a:off x="9102477" y="4205943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서버 측 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pic>
        <p:nvPicPr>
          <p:cNvPr id="3" name="그래픽 2" descr="브라우저 창 윤곽선">
            <a:extLst>
              <a:ext uri="{FF2B5EF4-FFF2-40B4-BE49-F238E27FC236}">
                <a16:creationId xmlns:a16="http://schemas.microsoft.com/office/drawing/2014/main" id="{4762B9D8-A50F-0548-A617-1C676008B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15209" y="2919871"/>
            <a:ext cx="1423255" cy="1423255"/>
          </a:xfrm>
          <a:prstGeom prst="rect">
            <a:avLst/>
          </a:prstGeom>
        </p:spPr>
      </p:pic>
      <p:pic>
        <p:nvPicPr>
          <p:cNvPr id="12" name="그래픽 11" descr="서버 윤곽선">
            <a:extLst>
              <a:ext uri="{FF2B5EF4-FFF2-40B4-BE49-F238E27FC236}">
                <a16:creationId xmlns:a16="http://schemas.microsoft.com/office/drawing/2014/main" id="{9EADF1DB-0DC0-3B4D-B584-F4F8DE6574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53537" y="2891378"/>
            <a:ext cx="1423254" cy="142325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C77FBD0-E6E1-C24B-98FC-6C596CA4BE57}"/>
              </a:ext>
            </a:extLst>
          </p:cNvPr>
          <p:cNvSpPr txBox="1"/>
          <p:nvPr/>
        </p:nvSpPr>
        <p:spPr>
          <a:xfrm>
            <a:off x="203380" y="167100"/>
            <a:ext cx="4176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dirty="0"/>
              <a:t>&lt;</a:t>
            </a:r>
            <a:r>
              <a:rPr kumimoji="1" lang="ko-KR" altLang="en-US" sz="3600" dirty="0"/>
              <a:t>연결 종료 단계</a:t>
            </a:r>
            <a:r>
              <a:rPr kumimoji="1" lang="en-US" altLang="ko-Kore-KR" sz="3600" dirty="0"/>
              <a:t>&gt;</a:t>
            </a:r>
            <a:endParaRPr kumimoji="1" lang="ko-Kore-KR" altLang="en-US" sz="3600" dirty="0"/>
          </a:p>
        </p:txBody>
      </p:sp>
      <p:pic>
        <p:nvPicPr>
          <p:cNvPr id="5" name="그래픽 4" descr="풍선을 든 소녀 윤곽선">
            <a:extLst>
              <a:ext uri="{FF2B5EF4-FFF2-40B4-BE49-F238E27FC236}">
                <a16:creationId xmlns:a16="http://schemas.microsoft.com/office/drawing/2014/main" id="{994B773F-0CA5-E94E-B0A4-D764028356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69636" y="1750992"/>
            <a:ext cx="914400" cy="914400"/>
          </a:xfrm>
          <a:prstGeom prst="rect">
            <a:avLst/>
          </a:prstGeom>
        </p:spPr>
      </p:pic>
      <p:pic>
        <p:nvPicPr>
          <p:cNvPr id="10" name="그래픽 9" descr="풍선을 든 소녀 단색으로 채워진">
            <a:extLst>
              <a:ext uri="{FF2B5EF4-FFF2-40B4-BE49-F238E27FC236}">
                <a16:creationId xmlns:a16="http://schemas.microsoft.com/office/drawing/2014/main" id="{6EDADB78-137D-DE42-8820-9DB2173F0B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07964" y="1690233"/>
            <a:ext cx="914400" cy="9144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794AA6A4-720A-134A-8311-E0B8DA304BAC}"/>
              </a:ext>
            </a:extLst>
          </p:cNvPr>
          <p:cNvSpPr txBox="1"/>
          <p:nvPr/>
        </p:nvSpPr>
        <p:spPr>
          <a:xfrm>
            <a:off x="1072557" y="1127181"/>
            <a:ext cx="290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“</a:t>
            </a:r>
            <a:r>
              <a:rPr kumimoji="1" lang="ko-KR" altLang="en-US" dirty="0"/>
              <a:t>연결 종료하겠습니다</a:t>
            </a:r>
            <a:r>
              <a:rPr kumimoji="1" lang="en-US" altLang="ko-KR" dirty="0"/>
              <a:t>!!”</a:t>
            </a:r>
            <a:endParaRPr kumimoji="1" lang="ko-Kore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6BF008B-D8E2-4148-A29D-F814F2119BCE}"/>
              </a:ext>
            </a:extLst>
          </p:cNvPr>
          <p:cNvSpPr txBox="1"/>
          <p:nvPr/>
        </p:nvSpPr>
        <p:spPr>
          <a:xfrm>
            <a:off x="8210888" y="1127181"/>
            <a:ext cx="290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“</a:t>
            </a:r>
            <a:r>
              <a:rPr kumimoji="1" lang="ko-KR" altLang="en-US" dirty="0"/>
              <a:t>연결 종료하겠습니다</a:t>
            </a:r>
            <a:r>
              <a:rPr kumimoji="1" lang="en-US" altLang="ko-KR" dirty="0"/>
              <a:t>!!”</a:t>
            </a:r>
            <a:endParaRPr kumimoji="1"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EFBCBD-B9CD-EC47-A582-13A6D4C4CC92}"/>
              </a:ext>
            </a:extLst>
          </p:cNvPr>
          <p:cNvSpPr/>
          <p:nvPr/>
        </p:nvSpPr>
        <p:spPr>
          <a:xfrm>
            <a:off x="600619" y="4683964"/>
            <a:ext cx="1175923" cy="14232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NULL</a:t>
            </a:r>
            <a:endParaRPr kumimoji="1" lang="ko-Kore-KR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3A67250-9618-9E48-AAA4-61B57BBCB386}"/>
              </a:ext>
            </a:extLst>
          </p:cNvPr>
          <p:cNvSpPr txBox="1"/>
          <p:nvPr/>
        </p:nvSpPr>
        <p:spPr>
          <a:xfrm>
            <a:off x="75479" y="6264849"/>
            <a:ext cx="290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&lt;</a:t>
            </a:r>
            <a:r>
              <a:rPr kumimoji="1" lang="ko-KR" altLang="en-US" dirty="0"/>
              <a:t>송신 해야할 데이터</a:t>
            </a:r>
            <a:r>
              <a:rPr kumimoji="1" lang="en-US" altLang="ko-KR" dirty="0"/>
              <a:t>&gt;</a:t>
            </a:r>
            <a:endParaRPr kumimoji="1" lang="ko-Kore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D8C9928-2B61-A240-9AE4-5D55FCD3D765}"/>
              </a:ext>
            </a:extLst>
          </p:cNvPr>
          <p:cNvSpPr/>
          <p:nvPr/>
        </p:nvSpPr>
        <p:spPr>
          <a:xfrm>
            <a:off x="10376791" y="4725975"/>
            <a:ext cx="1175923" cy="14232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NULL</a:t>
            </a:r>
            <a:endParaRPr kumimoji="1" lang="ko-Kore-KR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37D97A2-55B3-344A-8C4F-64D355671F81}"/>
              </a:ext>
            </a:extLst>
          </p:cNvPr>
          <p:cNvSpPr txBox="1"/>
          <p:nvPr/>
        </p:nvSpPr>
        <p:spPr>
          <a:xfrm>
            <a:off x="9851651" y="6306860"/>
            <a:ext cx="290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&lt;</a:t>
            </a:r>
            <a:r>
              <a:rPr kumimoji="1" lang="ko-KR" altLang="en-US" dirty="0"/>
              <a:t>송신 해야할 데이터</a:t>
            </a:r>
            <a:r>
              <a:rPr kumimoji="1" lang="en-US" altLang="ko-KR" dirty="0"/>
              <a:t>&gt;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801311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306CED5-E2F0-BF44-A2B4-E73BC106A541}"/>
              </a:ext>
            </a:extLst>
          </p:cNvPr>
          <p:cNvSpPr txBox="1"/>
          <p:nvPr/>
        </p:nvSpPr>
        <p:spPr>
          <a:xfrm>
            <a:off x="1980811" y="4314632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클라 측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83E34E-6870-9745-9373-88A8A03C0730}"/>
              </a:ext>
            </a:extLst>
          </p:cNvPr>
          <p:cNvSpPr txBox="1"/>
          <p:nvPr/>
        </p:nvSpPr>
        <p:spPr>
          <a:xfrm>
            <a:off x="9102477" y="4205943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서버 측 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pic>
        <p:nvPicPr>
          <p:cNvPr id="3" name="그래픽 2" descr="브라우저 창 윤곽선">
            <a:extLst>
              <a:ext uri="{FF2B5EF4-FFF2-40B4-BE49-F238E27FC236}">
                <a16:creationId xmlns:a16="http://schemas.microsoft.com/office/drawing/2014/main" id="{4762B9D8-A50F-0548-A617-1C676008B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15209" y="2919871"/>
            <a:ext cx="1423255" cy="1423255"/>
          </a:xfrm>
          <a:prstGeom prst="rect">
            <a:avLst/>
          </a:prstGeom>
        </p:spPr>
      </p:pic>
      <p:pic>
        <p:nvPicPr>
          <p:cNvPr id="12" name="그래픽 11" descr="서버 윤곽선">
            <a:extLst>
              <a:ext uri="{FF2B5EF4-FFF2-40B4-BE49-F238E27FC236}">
                <a16:creationId xmlns:a16="http://schemas.microsoft.com/office/drawing/2014/main" id="{9EADF1DB-0DC0-3B4D-B584-F4F8DE6574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53537" y="2891378"/>
            <a:ext cx="1423254" cy="142325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C77FBD0-E6E1-C24B-98FC-6C596CA4BE57}"/>
              </a:ext>
            </a:extLst>
          </p:cNvPr>
          <p:cNvSpPr txBox="1"/>
          <p:nvPr/>
        </p:nvSpPr>
        <p:spPr>
          <a:xfrm>
            <a:off x="203380" y="167100"/>
            <a:ext cx="4176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dirty="0"/>
              <a:t>&lt;</a:t>
            </a:r>
            <a:r>
              <a:rPr kumimoji="1" lang="ko-KR" altLang="en-US" sz="3600" dirty="0"/>
              <a:t>연결 종료 단계</a:t>
            </a:r>
            <a:r>
              <a:rPr kumimoji="1" lang="en-US" altLang="ko-Kore-KR" sz="3600" dirty="0"/>
              <a:t>&gt;</a:t>
            </a:r>
            <a:endParaRPr kumimoji="1" lang="ko-Kore-KR" altLang="en-US" sz="3600" dirty="0"/>
          </a:p>
        </p:txBody>
      </p:sp>
      <p:pic>
        <p:nvPicPr>
          <p:cNvPr id="10" name="그래픽 9" descr="풍선을 든 소녀 단색으로 채워진">
            <a:extLst>
              <a:ext uri="{FF2B5EF4-FFF2-40B4-BE49-F238E27FC236}">
                <a16:creationId xmlns:a16="http://schemas.microsoft.com/office/drawing/2014/main" id="{6EDADB78-137D-DE42-8820-9DB2173F0B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02477" y="1496513"/>
            <a:ext cx="914400" cy="9144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6BF008B-D8E2-4148-A29D-F814F2119BCE}"/>
              </a:ext>
            </a:extLst>
          </p:cNvPr>
          <p:cNvSpPr txBox="1"/>
          <p:nvPr/>
        </p:nvSpPr>
        <p:spPr>
          <a:xfrm>
            <a:off x="8210888" y="1127181"/>
            <a:ext cx="290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“</a:t>
            </a:r>
            <a:r>
              <a:rPr kumimoji="1" lang="ko-KR" altLang="en-US" dirty="0"/>
              <a:t>연결 종료하겠습니다</a:t>
            </a:r>
            <a:r>
              <a:rPr kumimoji="1" lang="en-US" altLang="ko-KR" dirty="0"/>
              <a:t>!!”</a:t>
            </a:r>
            <a:endParaRPr kumimoji="1" lang="ko-Kore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D8C9928-2B61-A240-9AE4-5D55FCD3D765}"/>
              </a:ext>
            </a:extLst>
          </p:cNvPr>
          <p:cNvSpPr/>
          <p:nvPr/>
        </p:nvSpPr>
        <p:spPr>
          <a:xfrm>
            <a:off x="10376791" y="4725975"/>
            <a:ext cx="1175923" cy="14232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NULL</a:t>
            </a:r>
            <a:endParaRPr kumimoji="1" lang="ko-Kore-KR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37D97A2-55B3-344A-8C4F-64D355671F81}"/>
              </a:ext>
            </a:extLst>
          </p:cNvPr>
          <p:cNvSpPr txBox="1"/>
          <p:nvPr/>
        </p:nvSpPr>
        <p:spPr>
          <a:xfrm>
            <a:off x="9851651" y="6306860"/>
            <a:ext cx="290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&lt;</a:t>
            </a:r>
            <a:r>
              <a:rPr kumimoji="1" lang="ko-KR" altLang="en-US" dirty="0"/>
              <a:t>송신 해야할 데이터</a:t>
            </a:r>
            <a:r>
              <a:rPr kumimoji="1" lang="en-US" altLang="ko-KR" dirty="0"/>
              <a:t>&gt;</a:t>
            </a:r>
            <a:endParaRPr kumimoji="1" lang="ko-Kore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CF4BB3A-6FCA-EC4E-909F-6480FDE58571}"/>
              </a:ext>
            </a:extLst>
          </p:cNvPr>
          <p:cNvCxnSpPr/>
          <p:nvPr/>
        </p:nvCxnSpPr>
        <p:spPr>
          <a:xfrm flipH="1">
            <a:off x="3442447" y="3429000"/>
            <a:ext cx="55110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1840E88-9078-E849-B15C-FBFE9F56817D}"/>
              </a:ext>
            </a:extLst>
          </p:cNvPr>
          <p:cNvGrpSpPr/>
          <p:nvPr/>
        </p:nvGrpSpPr>
        <p:grpSpPr>
          <a:xfrm>
            <a:off x="3773201" y="3814374"/>
            <a:ext cx="4176369" cy="1000515"/>
            <a:chOff x="2449391" y="704934"/>
            <a:chExt cx="4176369" cy="1000515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CFB7AB3-AB7B-F845-B30A-15C0B905294F}"/>
                </a:ext>
              </a:extLst>
            </p:cNvPr>
            <p:cNvSpPr/>
            <p:nvPr/>
          </p:nvSpPr>
          <p:spPr>
            <a:xfrm>
              <a:off x="2449391" y="704934"/>
              <a:ext cx="4176369" cy="100051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AF185FC-6656-6641-B6A5-6C0CF0E3FA55}"/>
                </a:ext>
              </a:extLst>
            </p:cNvPr>
            <p:cNvSpPr/>
            <p:nvPr/>
          </p:nvSpPr>
          <p:spPr>
            <a:xfrm>
              <a:off x="2551304" y="863660"/>
              <a:ext cx="656389" cy="69266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 err="1"/>
                <a:t>프리앰블</a:t>
              </a:r>
              <a:endParaRPr kumimoji="1" lang="ko-Kore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550EB0E-E88A-2845-8B16-FC90614F13E7}"/>
                </a:ext>
              </a:extLst>
            </p:cNvPr>
            <p:cNvSpPr/>
            <p:nvPr/>
          </p:nvSpPr>
          <p:spPr>
            <a:xfrm>
              <a:off x="3342304" y="860215"/>
              <a:ext cx="656390" cy="69266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MAC</a:t>
              </a:r>
              <a:r>
                <a:rPr kumimoji="1" lang="ko-Kore-KR" altLang="en-US" dirty="0"/>
                <a:t>헤더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6473601-3968-F745-973A-A1DEC8AC43D9}"/>
                </a:ext>
              </a:extLst>
            </p:cNvPr>
            <p:cNvSpPr/>
            <p:nvPr/>
          </p:nvSpPr>
          <p:spPr>
            <a:xfrm>
              <a:off x="4153646" y="863660"/>
              <a:ext cx="656389" cy="69266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IP</a:t>
              </a:r>
              <a:r>
                <a:rPr kumimoji="1" lang="ko-Kore-KR" altLang="en-US" dirty="0"/>
                <a:t>헤더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F2FC3CE-2270-8848-9168-70A91EFC3DAF}"/>
                </a:ext>
              </a:extLst>
            </p:cNvPr>
            <p:cNvSpPr/>
            <p:nvPr/>
          </p:nvSpPr>
          <p:spPr>
            <a:xfrm>
              <a:off x="4958951" y="851563"/>
              <a:ext cx="656390" cy="69266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TCP</a:t>
              </a:r>
              <a:r>
                <a:rPr kumimoji="1" lang="ko-KR" altLang="en-US" dirty="0"/>
                <a:t> </a:t>
              </a:r>
              <a:r>
                <a:rPr kumimoji="1" lang="ko-Kore-KR" altLang="en-US" dirty="0"/>
                <a:t>헤더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91764C1-40ED-CE41-AB5E-ABD5DEB2C9AC}"/>
                </a:ext>
              </a:extLst>
            </p:cNvPr>
            <p:cNvSpPr/>
            <p:nvPr/>
          </p:nvSpPr>
          <p:spPr>
            <a:xfrm>
              <a:off x="5734544" y="851272"/>
              <a:ext cx="478690" cy="69266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CE7B97A-1082-784C-9D9C-45EC2A2A6BDB}"/>
                </a:ext>
              </a:extLst>
            </p:cNvPr>
            <p:cNvSpPr/>
            <p:nvPr/>
          </p:nvSpPr>
          <p:spPr>
            <a:xfrm>
              <a:off x="6272811" y="851563"/>
              <a:ext cx="304685" cy="69266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FCS</a:t>
              </a:r>
              <a:endParaRPr kumimoji="1" lang="ko-Kore-KR" altLang="en-US" dirty="0"/>
            </a:p>
          </p:txBody>
        </p:sp>
      </p:grp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3516304-8C72-1E40-8B2C-17D3BC89B349}"/>
              </a:ext>
            </a:extLst>
          </p:cNvPr>
          <p:cNvCxnSpPr>
            <a:stCxn id="24" idx="2"/>
          </p:cNvCxnSpPr>
          <p:nvPr/>
        </p:nvCxnSpPr>
        <p:spPr>
          <a:xfrm>
            <a:off x="6610956" y="4653667"/>
            <a:ext cx="0" cy="7839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182E6D5-B29C-8446-9CDC-DBA69C5534B8}"/>
              </a:ext>
            </a:extLst>
          </p:cNvPr>
          <p:cNvSpPr txBox="1"/>
          <p:nvPr/>
        </p:nvSpPr>
        <p:spPr>
          <a:xfrm>
            <a:off x="5228888" y="5546153"/>
            <a:ext cx="3042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</a:rPr>
              <a:t>[</a:t>
            </a:r>
            <a:r>
              <a:rPr kumimoji="1" lang="en-US" altLang="ko-Kore-KR" dirty="0">
                <a:solidFill>
                  <a:srgbClr val="FF0000"/>
                </a:solidFill>
              </a:rPr>
              <a:t>Control bit</a:t>
            </a:r>
            <a:r>
              <a:rPr kumimoji="1" lang="ko-KR" altLang="en-US" dirty="0">
                <a:solidFill>
                  <a:srgbClr val="FF0000"/>
                </a:solidFill>
              </a:rPr>
              <a:t>의 </a:t>
            </a:r>
            <a:r>
              <a:rPr kumimoji="1" lang="en-US" altLang="ko-KR" dirty="0">
                <a:solidFill>
                  <a:srgbClr val="FF0000"/>
                </a:solidFill>
              </a:rPr>
              <a:t>FIN = 1 </a:t>
            </a:r>
            <a:r>
              <a:rPr kumimoji="1" lang="ko-KR" altLang="en-US" dirty="0">
                <a:solidFill>
                  <a:srgbClr val="FF0000"/>
                </a:solidFill>
              </a:rPr>
              <a:t>로 설정</a:t>
            </a:r>
            <a:r>
              <a:rPr kumimoji="1" lang="en-US" altLang="ko-KR" dirty="0">
                <a:solidFill>
                  <a:srgbClr val="FF0000"/>
                </a:solidFill>
              </a:rPr>
              <a:t>]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4" name="호 13">
            <a:extLst>
              <a:ext uri="{FF2B5EF4-FFF2-40B4-BE49-F238E27FC236}">
                <a16:creationId xmlns:a16="http://schemas.microsoft.com/office/drawing/2014/main" id="{3E0AC9C7-AA46-324E-9D71-50E132B412AE}"/>
              </a:ext>
            </a:extLst>
          </p:cNvPr>
          <p:cNvSpPr/>
          <p:nvPr/>
        </p:nvSpPr>
        <p:spPr>
          <a:xfrm>
            <a:off x="9851651" y="2410913"/>
            <a:ext cx="165226" cy="101808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E6E928-F9EA-0D40-890E-4F4DC2DFAA5E}"/>
              </a:ext>
            </a:extLst>
          </p:cNvPr>
          <p:cNvSpPr txBox="1"/>
          <p:nvPr/>
        </p:nvSpPr>
        <p:spPr>
          <a:xfrm>
            <a:off x="10040388" y="2522046"/>
            <a:ext cx="290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Close </a:t>
            </a:r>
            <a:r>
              <a:rPr kumimoji="1" lang="ko-KR" altLang="en-US" dirty="0"/>
              <a:t>호출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237980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306CED5-E2F0-BF44-A2B4-E73BC106A541}"/>
              </a:ext>
            </a:extLst>
          </p:cNvPr>
          <p:cNvSpPr txBox="1"/>
          <p:nvPr/>
        </p:nvSpPr>
        <p:spPr>
          <a:xfrm>
            <a:off x="1980811" y="4314632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클라 측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83E34E-6870-9745-9373-88A8A03C0730}"/>
              </a:ext>
            </a:extLst>
          </p:cNvPr>
          <p:cNvSpPr txBox="1"/>
          <p:nvPr/>
        </p:nvSpPr>
        <p:spPr>
          <a:xfrm>
            <a:off x="9102477" y="4205943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서버 측 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pic>
        <p:nvPicPr>
          <p:cNvPr id="3" name="그래픽 2" descr="브라우저 창 윤곽선">
            <a:extLst>
              <a:ext uri="{FF2B5EF4-FFF2-40B4-BE49-F238E27FC236}">
                <a16:creationId xmlns:a16="http://schemas.microsoft.com/office/drawing/2014/main" id="{4762B9D8-A50F-0548-A617-1C676008B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15209" y="2919871"/>
            <a:ext cx="1423255" cy="1423255"/>
          </a:xfrm>
          <a:prstGeom prst="rect">
            <a:avLst/>
          </a:prstGeom>
        </p:spPr>
      </p:pic>
      <p:pic>
        <p:nvPicPr>
          <p:cNvPr id="12" name="그래픽 11" descr="서버 윤곽선">
            <a:extLst>
              <a:ext uri="{FF2B5EF4-FFF2-40B4-BE49-F238E27FC236}">
                <a16:creationId xmlns:a16="http://schemas.microsoft.com/office/drawing/2014/main" id="{9EADF1DB-0DC0-3B4D-B584-F4F8DE6574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53537" y="2891378"/>
            <a:ext cx="1423254" cy="142325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C77FBD0-E6E1-C24B-98FC-6C596CA4BE57}"/>
              </a:ext>
            </a:extLst>
          </p:cNvPr>
          <p:cNvSpPr txBox="1"/>
          <p:nvPr/>
        </p:nvSpPr>
        <p:spPr>
          <a:xfrm>
            <a:off x="203380" y="167100"/>
            <a:ext cx="4176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dirty="0"/>
              <a:t>&lt;</a:t>
            </a:r>
            <a:r>
              <a:rPr kumimoji="1" lang="ko-KR" altLang="en-US" sz="3600" dirty="0"/>
              <a:t>연결 종료 단계</a:t>
            </a:r>
            <a:r>
              <a:rPr kumimoji="1" lang="en-US" altLang="ko-Kore-KR" sz="3600" dirty="0"/>
              <a:t>&gt;</a:t>
            </a:r>
            <a:endParaRPr kumimoji="1" lang="ko-Kore-KR" altLang="en-US" sz="3600" dirty="0"/>
          </a:p>
        </p:txBody>
      </p:sp>
      <p:pic>
        <p:nvPicPr>
          <p:cNvPr id="10" name="그래픽 9" descr="풍선을 든 소녀 단색으로 채워진">
            <a:extLst>
              <a:ext uri="{FF2B5EF4-FFF2-40B4-BE49-F238E27FC236}">
                <a16:creationId xmlns:a16="http://schemas.microsoft.com/office/drawing/2014/main" id="{6EDADB78-137D-DE42-8820-9DB2173F0B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07964" y="1690233"/>
            <a:ext cx="914400" cy="9144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6BF008B-D8E2-4148-A29D-F814F2119BCE}"/>
              </a:ext>
            </a:extLst>
          </p:cNvPr>
          <p:cNvSpPr txBox="1"/>
          <p:nvPr/>
        </p:nvSpPr>
        <p:spPr>
          <a:xfrm>
            <a:off x="8210888" y="1127181"/>
            <a:ext cx="290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“</a:t>
            </a:r>
            <a:r>
              <a:rPr kumimoji="1" lang="ko-KR" altLang="en-US" dirty="0"/>
              <a:t>연결 종료하겠습니다</a:t>
            </a:r>
            <a:r>
              <a:rPr kumimoji="1" lang="en-US" altLang="ko-KR" dirty="0"/>
              <a:t>!!”</a:t>
            </a:r>
            <a:endParaRPr kumimoji="1" lang="ko-Kore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D8C9928-2B61-A240-9AE4-5D55FCD3D765}"/>
              </a:ext>
            </a:extLst>
          </p:cNvPr>
          <p:cNvSpPr/>
          <p:nvPr/>
        </p:nvSpPr>
        <p:spPr>
          <a:xfrm>
            <a:off x="10376791" y="4725975"/>
            <a:ext cx="1175923" cy="14232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NULL</a:t>
            </a:r>
            <a:endParaRPr kumimoji="1" lang="ko-Kore-KR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37D97A2-55B3-344A-8C4F-64D355671F81}"/>
              </a:ext>
            </a:extLst>
          </p:cNvPr>
          <p:cNvSpPr txBox="1"/>
          <p:nvPr/>
        </p:nvSpPr>
        <p:spPr>
          <a:xfrm>
            <a:off x="9851651" y="6306860"/>
            <a:ext cx="290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&lt;</a:t>
            </a:r>
            <a:r>
              <a:rPr kumimoji="1" lang="ko-KR" altLang="en-US" dirty="0"/>
              <a:t>송신 해야할 데이터</a:t>
            </a:r>
            <a:r>
              <a:rPr kumimoji="1" lang="en-US" altLang="ko-KR" dirty="0"/>
              <a:t>&gt;</a:t>
            </a:r>
            <a:endParaRPr kumimoji="1" lang="ko-Kore-KR" altLang="en-US" dirty="0"/>
          </a:p>
        </p:txBody>
      </p:sp>
      <p:pic>
        <p:nvPicPr>
          <p:cNvPr id="27" name="그래픽 26" descr="풍선을 든 소녀 윤곽선">
            <a:extLst>
              <a:ext uri="{FF2B5EF4-FFF2-40B4-BE49-F238E27FC236}">
                <a16:creationId xmlns:a16="http://schemas.microsoft.com/office/drawing/2014/main" id="{2EE26D99-5266-584A-8E08-C0C9C176E8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5355" y="854647"/>
            <a:ext cx="914400" cy="914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FFE8E14-4557-434C-8A59-14ECB70C4410}"/>
              </a:ext>
            </a:extLst>
          </p:cNvPr>
          <p:cNvSpPr txBox="1"/>
          <p:nvPr/>
        </p:nvSpPr>
        <p:spPr>
          <a:xfrm>
            <a:off x="-31670" y="2010033"/>
            <a:ext cx="295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 err="1"/>
              <a:t>클라측</a:t>
            </a:r>
            <a:r>
              <a:rPr kumimoji="1" lang="ko-KR" altLang="en-US" dirty="0"/>
              <a:t> 어플리케이션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sp>
        <p:nvSpPr>
          <p:cNvPr id="32" name="호 31">
            <a:extLst>
              <a:ext uri="{FF2B5EF4-FFF2-40B4-BE49-F238E27FC236}">
                <a16:creationId xmlns:a16="http://schemas.microsoft.com/office/drawing/2014/main" id="{86FD3A85-B07A-784E-9517-BFF73A17ACFD}"/>
              </a:ext>
            </a:extLst>
          </p:cNvPr>
          <p:cNvSpPr/>
          <p:nvPr/>
        </p:nvSpPr>
        <p:spPr>
          <a:xfrm>
            <a:off x="2584595" y="2410913"/>
            <a:ext cx="165226" cy="101808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F73D18-6CB8-B44B-B7CE-E296D0D3DB8E}"/>
              </a:ext>
            </a:extLst>
          </p:cNvPr>
          <p:cNvSpPr txBox="1"/>
          <p:nvPr/>
        </p:nvSpPr>
        <p:spPr>
          <a:xfrm>
            <a:off x="2773332" y="2522046"/>
            <a:ext cx="290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Close </a:t>
            </a:r>
            <a:r>
              <a:rPr kumimoji="1" lang="ko-KR" altLang="en-US" dirty="0"/>
              <a:t>호출</a:t>
            </a:r>
            <a:endParaRPr kumimoji="1" lang="ko-Kore-KR" altLang="en-US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66A5A28-ECA6-D147-9ED5-686E8D261123}"/>
              </a:ext>
            </a:extLst>
          </p:cNvPr>
          <p:cNvGrpSpPr/>
          <p:nvPr/>
        </p:nvGrpSpPr>
        <p:grpSpPr>
          <a:xfrm>
            <a:off x="3856633" y="3953176"/>
            <a:ext cx="4176369" cy="1000515"/>
            <a:chOff x="2449391" y="704934"/>
            <a:chExt cx="4176369" cy="1000515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6318326-3DBE-B045-A356-D5E1973AD311}"/>
                </a:ext>
              </a:extLst>
            </p:cNvPr>
            <p:cNvSpPr/>
            <p:nvPr/>
          </p:nvSpPr>
          <p:spPr>
            <a:xfrm>
              <a:off x="2449391" y="704934"/>
              <a:ext cx="4176369" cy="100051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DB927300-AE62-9144-8AF9-491897927D13}"/>
                </a:ext>
              </a:extLst>
            </p:cNvPr>
            <p:cNvSpPr/>
            <p:nvPr/>
          </p:nvSpPr>
          <p:spPr>
            <a:xfrm>
              <a:off x="2551304" y="863660"/>
              <a:ext cx="656389" cy="69266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 err="1"/>
                <a:t>프리앰블</a:t>
              </a:r>
              <a:endParaRPr kumimoji="1" lang="ko-Kore-KR" altLang="en-US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C3D5842-A876-854E-9580-083F2E69063F}"/>
                </a:ext>
              </a:extLst>
            </p:cNvPr>
            <p:cNvSpPr/>
            <p:nvPr/>
          </p:nvSpPr>
          <p:spPr>
            <a:xfrm>
              <a:off x="3342304" y="860215"/>
              <a:ext cx="656390" cy="69266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MAC</a:t>
              </a:r>
              <a:r>
                <a:rPr kumimoji="1" lang="ko-Kore-KR" altLang="en-US" dirty="0"/>
                <a:t>헤더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BDCD8366-4D1B-B44D-8F23-7C7C79DE496A}"/>
                </a:ext>
              </a:extLst>
            </p:cNvPr>
            <p:cNvSpPr/>
            <p:nvPr/>
          </p:nvSpPr>
          <p:spPr>
            <a:xfrm>
              <a:off x="4153646" y="863660"/>
              <a:ext cx="656389" cy="69266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IP</a:t>
              </a:r>
              <a:r>
                <a:rPr kumimoji="1" lang="ko-Kore-KR" altLang="en-US" dirty="0"/>
                <a:t>헤더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61D3CEB-2324-EF43-85D0-AE1EBE308AC6}"/>
                </a:ext>
              </a:extLst>
            </p:cNvPr>
            <p:cNvSpPr/>
            <p:nvPr/>
          </p:nvSpPr>
          <p:spPr>
            <a:xfrm>
              <a:off x="4958951" y="851563"/>
              <a:ext cx="656390" cy="69266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TCP</a:t>
              </a:r>
              <a:r>
                <a:rPr kumimoji="1" lang="ko-KR" altLang="en-US" dirty="0"/>
                <a:t> </a:t>
              </a:r>
              <a:r>
                <a:rPr kumimoji="1" lang="ko-Kore-KR" altLang="en-US" dirty="0"/>
                <a:t>헤더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B7C3A7A-7C45-044F-8B15-4DA1FC86A783}"/>
                </a:ext>
              </a:extLst>
            </p:cNvPr>
            <p:cNvSpPr/>
            <p:nvPr/>
          </p:nvSpPr>
          <p:spPr>
            <a:xfrm>
              <a:off x="5734544" y="851272"/>
              <a:ext cx="478690" cy="69266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22C2E1E-C1D9-1E46-8C84-22D66E5E8316}"/>
                </a:ext>
              </a:extLst>
            </p:cNvPr>
            <p:cNvSpPr/>
            <p:nvPr/>
          </p:nvSpPr>
          <p:spPr>
            <a:xfrm>
              <a:off x="6272811" y="851563"/>
              <a:ext cx="304685" cy="69266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FCS</a:t>
              </a:r>
              <a:endParaRPr kumimoji="1" lang="ko-Kore-KR" altLang="en-US" dirty="0"/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E5283B2-26D6-2A45-95EF-AFA972F178BE}"/>
              </a:ext>
            </a:extLst>
          </p:cNvPr>
          <p:cNvCxnSpPr>
            <a:stCxn id="39" idx="2"/>
          </p:cNvCxnSpPr>
          <p:nvPr/>
        </p:nvCxnSpPr>
        <p:spPr>
          <a:xfrm>
            <a:off x="6694388" y="4792469"/>
            <a:ext cx="0" cy="7839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C2AD738-3DDB-D649-8AC8-CBC0A7CC73A9}"/>
              </a:ext>
            </a:extLst>
          </p:cNvPr>
          <p:cNvSpPr txBox="1"/>
          <p:nvPr/>
        </p:nvSpPr>
        <p:spPr>
          <a:xfrm>
            <a:off x="5312320" y="5684955"/>
            <a:ext cx="3042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</a:rPr>
              <a:t>[</a:t>
            </a:r>
            <a:r>
              <a:rPr kumimoji="1" lang="en-US" altLang="ko-Kore-KR" dirty="0">
                <a:solidFill>
                  <a:srgbClr val="FF0000"/>
                </a:solidFill>
              </a:rPr>
              <a:t>Control bit</a:t>
            </a:r>
            <a:r>
              <a:rPr kumimoji="1" lang="ko-KR" altLang="en-US" dirty="0">
                <a:solidFill>
                  <a:srgbClr val="FF0000"/>
                </a:solidFill>
              </a:rPr>
              <a:t>의 </a:t>
            </a:r>
            <a:r>
              <a:rPr kumimoji="1" lang="en-US" altLang="ko-KR" dirty="0">
                <a:solidFill>
                  <a:srgbClr val="FF0000"/>
                </a:solidFill>
              </a:rPr>
              <a:t>FIN = 1 </a:t>
            </a:r>
            <a:r>
              <a:rPr kumimoji="1" lang="ko-KR" altLang="en-US" dirty="0">
                <a:solidFill>
                  <a:srgbClr val="FF0000"/>
                </a:solidFill>
              </a:rPr>
              <a:t>로 설정</a:t>
            </a:r>
            <a:r>
              <a:rPr kumimoji="1" lang="en-US" altLang="ko-KR" dirty="0">
                <a:solidFill>
                  <a:srgbClr val="FF0000"/>
                </a:solidFill>
              </a:rPr>
              <a:t>]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2166935-27C8-9445-AC8E-3D875B135932}"/>
              </a:ext>
            </a:extLst>
          </p:cNvPr>
          <p:cNvCxnSpPr/>
          <p:nvPr/>
        </p:nvCxnSpPr>
        <p:spPr>
          <a:xfrm>
            <a:off x="3404066" y="3429000"/>
            <a:ext cx="55494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2E36D16-5288-9146-809D-DD1CAE2FC156}"/>
              </a:ext>
            </a:extLst>
          </p:cNvPr>
          <p:cNvSpPr/>
          <p:nvPr/>
        </p:nvSpPr>
        <p:spPr>
          <a:xfrm>
            <a:off x="684119" y="4599993"/>
            <a:ext cx="1175923" cy="14232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NULL</a:t>
            </a:r>
            <a:endParaRPr kumimoji="1" lang="ko-Kore-KR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CAE3F1-054A-1A40-BA63-C7031BEF02CB}"/>
              </a:ext>
            </a:extLst>
          </p:cNvPr>
          <p:cNvSpPr txBox="1"/>
          <p:nvPr/>
        </p:nvSpPr>
        <p:spPr>
          <a:xfrm>
            <a:off x="158979" y="6180878"/>
            <a:ext cx="290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&lt;</a:t>
            </a:r>
            <a:r>
              <a:rPr kumimoji="1" lang="ko-KR" altLang="en-US" dirty="0"/>
              <a:t>송신 해야할 데이터</a:t>
            </a:r>
            <a:r>
              <a:rPr kumimoji="1" lang="en-US" altLang="ko-KR" dirty="0"/>
              <a:t>&gt;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175926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306CED5-E2F0-BF44-A2B4-E73BC106A541}"/>
              </a:ext>
            </a:extLst>
          </p:cNvPr>
          <p:cNvSpPr txBox="1"/>
          <p:nvPr/>
        </p:nvSpPr>
        <p:spPr>
          <a:xfrm>
            <a:off x="1177370" y="4166283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클라 측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83E34E-6870-9745-9373-88A8A03C0730}"/>
              </a:ext>
            </a:extLst>
          </p:cNvPr>
          <p:cNvSpPr txBox="1"/>
          <p:nvPr/>
        </p:nvSpPr>
        <p:spPr>
          <a:xfrm>
            <a:off x="9863599" y="4231181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서버 측 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pic>
        <p:nvPicPr>
          <p:cNvPr id="3" name="그래픽 2" descr="브라우저 창 윤곽선">
            <a:extLst>
              <a:ext uri="{FF2B5EF4-FFF2-40B4-BE49-F238E27FC236}">
                <a16:creationId xmlns:a16="http://schemas.microsoft.com/office/drawing/2014/main" id="{4762B9D8-A50F-0548-A617-1C676008B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756" y="2748005"/>
            <a:ext cx="1423255" cy="1423255"/>
          </a:xfrm>
          <a:prstGeom prst="rect">
            <a:avLst/>
          </a:prstGeom>
        </p:spPr>
      </p:pic>
      <p:pic>
        <p:nvPicPr>
          <p:cNvPr id="12" name="그래픽 11" descr="서버 윤곽선">
            <a:extLst>
              <a:ext uri="{FF2B5EF4-FFF2-40B4-BE49-F238E27FC236}">
                <a16:creationId xmlns:a16="http://schemas.microsoft.com/office/drawing/2014/main" id="{9EADF1DB-0DC0-3B4D-B584-F4F8DE6574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65164" y="2743029"/>
            <a:ext cx="1423254" cy="142325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C77FBD0-E6E1-C24B-98FC-6C596CA4BE57}"/>
              </a:ext>
            </a:extLst>
          </p:cNvPr>
          <p:cNvSpPr txBox="1"/>
          <p:nvPr/>
        </p:nvSpPr>
        <p:spPr>
          <a:xfrm>
            <a:off x="203380" y="167100"/>
            <a:ext cx="4176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dirty="0"/>
              <a:t>&lt;</a:t>
            </a:r>
            <a:r>
              <a:rPr kumimoji="1" lang="ko-KR" altLang="en-US" sz="3600" dirty="0"/>
              <a:t>연결 종료 단계</a:t>
            </a:r>
            <a:r>
              <a:rPr kumimoji="1" lang="en-US" altLang="ko-Kore-KR" sz="3600" dirty="0"/>
              <a:t>&gt;</a:t>
            </a:r>
            <a:endParaRPr kumimoji="1" lang="ko-Kore-KR" altLang="en-US" sz="3600" dirty="0"/>
          </a:p>
        </p:txBody>
      </p:sp>
      <p:pic>
        <p:nvPicPr>
          <p:cNvPr id="10" name="그래픽 9" descr="풍선을 든 소녀 단색으로 채워진">
            <a:extLst>
              <a:ext uri="{FF2B5EF4-FFF2-40B4-BE49-F238E27FC236}">
                <a16:creationId xmlns:a16="http://schemas.microsoft.com/office/drawing/2014/main" id="{6EDADB78-137D-DE42-8820-9DB2173F0B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90493" y="1690233"/>
            <a:ext cx="914400" cy="914400"/>
          </a:xfrm>
          <a:prstGeom prst="rect">
            <a:avLst/>
          </a:prstGeom>
        </p:spPr>
      </p:pic>
      <p:pic>
        <p:nvPicPr>
          <p:cNvPr id="27" name="그래픽 26" descr="풍선을 든 소녀 윤곽선">
            <a:extLst>
              <a:ext uri="{FF2B5EF4-FFF2-40B4-BE49-F238E27FC236}">
                <a16:creationId xmlns:a16="http://schemas.microsoft.com/office/drawing/2014/main" id="{2EE26D99-5266-584A-8E08-C0C9C176E8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87128" y="1726910"/>
            <a:ext cx="914400" cy="914400"/>
          </a:xfrm>
          <a:prstGeom prst="rect">
            <a:avLst/>
          </a:prstGeom>
        </p:spPr>
      </p:pic>
      <p:pic>
        <p:nvPicPr>
          <p:cNvPr id="4" name="그래픽 3" descr="닫힌 문 윤곽선">
            <a:extLst>
              <a:ext uri="{FF2B5EF4-FFF2-40B4-BE49-F238E27FC236}">
                <a16:creationId xmlns:a16="http://schemas.microsoft.com/office/drawing/2014/main" id="{6F32E5EB-319D-D243-B00C-ABD3A37045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61522" y="2971800"/>
            <a:ext cx="914400" cy="914400"/>
          </a:xfrm>
          <a:prstGeom prst="rect">
            <a:avLst/>
          </a:prstGeom>
        </p:spPr>
      </p:pic>
      <p:pic>
        <p:nvPicPr>
          <p:cNvPr id="6" name="그래픽 5" descr="닫힌 문 단색으로 채워진">
            <a:extLst>
              <a:ext uri="{FF2B5EF4-FFF2-40B4-BE49-F238E27FC236}">
                <a16:creationId xmlns:a16="http://schemas.microsoft.com/office/drawing/2014/main" id="{FAFC2C38-BA5F-9640-8C05-8F116EA9614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727253" y="2997456"/>
            <a:ext cx="914400" cy="914400"/>
          </a:xfrm>
          <a:prstGeom prst="rect">
            <a:avLst/>
          </a:prstGeom>
        </p:spPr>
      </p:pic>
      <p:sp>
        <p:nvSpPr>
          <p:cNvPr id="7" name="원통[C] 6">
            <a:extLst>
              <a:ext uri="{FF2B5EF4-FFF2-40B4-BE49-F238E27FC236}">
                <a16:creationId xmlns:a16="http://schemas.microsoft.com/office/drawing/2014/main" id="{383CCE68-4D69-6747-B1AA-A0002A4D2C62}"/>
              </a:ext>
            </a:extLst>
          </p:cNvPr>
          <p:cNvSpPr/>
          <p:nvPr/>
        </p:nvSpPr>
        <p:spPr>
          <a:xfrm rot="16200000">
            <a:off x="5679552" y="1561054"/>
            <a:ext cx="744071" cy="3957532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DC97800-105F-E44C-8ACF-B2DFE1DCEF85}"/>
              </a:ext>
            </a:extLst>
          </p:cNvPr>
          <p:cNvSpPr txBox="1"/>
          <p:nvPr/>
        </p:nvSpPr>
        <p:spPr>
          <a:xfrm>
            <a:off x="2427635" y="4010865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소켓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D85CB2B-D871-ED4B-9B2A-8287FAE9F496}"/>
              </a:ext>
            </a:extLst>
          </p:cNvPr>
          <p:cNvSpPr txBox="1"/>
          <p:nvPr/>
        </p:nvSpPr>
        <p:spPr>
          <a:xfrm>
            <a:off x="8727253" y="4054407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소켓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529146-51F3-A849-AA04-14F4C62288BD}"/>
              </a:ext>
            </a:extLst>
          </p:cNvPr>
          <p:cNvSpPr txBox="1"/>
          <p:nvPr/>
        </p:nvSpPr>
        <p:spPr>
          <a:xfrm>
            <a:off x="4857861" y="2080763"/>
            <a:ext cx="4226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dirty="0"/>
              <a:t>Connection </a:t>
            </a:r>
            <a:r>
              <a:rPr kumimoji="1" lang="ko-KR" altLang="en-US" sz="2800" dirty="0"/>
              <a:t>종료</a:t>
            </a:r>
            <a:endParaRPr kumimoji="1" lang="ko-Kore-KR" altLang="en-US" sz="2800" dirty="0"/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59E2F7B6-80DD-AB41-8CA3-7A61B3F66AEB}"/>
              </a:ext>
            </a:extLst>
          </p:cNvPr>
          <p:cNvCxnSpPr>
            <a:cxnSpLocks/>
          </p:cNvCxnSpPr>
          <p:nvPr/>
        </p:nvCxnSpPr>
        <p:spPr>
          <a:xfrm>
            <a:off x="3375922" y="3538327"/>
            <a:ext cx="5351331" cy="25656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3D84C94-19D6-3F4D-BC72-6F92C3B916AC}"/>
              </a:ext>
            </a:extLst>
          </p:cNvPr>
          <p:cNvSpPr txBox="1"/>
          <p:nvPr/>
        </p:nvSpPr>
        <p:spPr>
          <a:xfrm>
            <a:off x="3563183" y="3262032"/>
            <a:ext cx="4226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dirty="0">
                <a:solidFill>
                  <a:srgbClr val="FF0000"/>
                </a:solidFill>
              </a:rPr>
              <a:t>X</a:t>
            </a:r>
            <a:endParaRPr kumimoji="1" lang="ko-Kore-KR" altLang="en-US" sz="2800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C2A1EF9-DE20-D044-AED6-5101CC57039B}"/>
              </a:ext>
            </a:extLst>
          </p:cNvPr>
          <p:cNvSpPr txBox="1"/>
          <p:nvPr/>
        </p:nvSpPr>
        <p:spPr>
          <a:xfrm>
            <a:off x="8234613" y="3276717"/>
            <a:ext cx="4226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dirty="0">
                <a:solidFill>
                  <a:srgbClr val="FF0000"/>
                </a:solidFill>
              </a:rPr>
              <a:t>X</a:t>
            </a:r>
            <a:endParaRPr kumimoji="1" lang="ko-Kore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76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8C383C-060D-BD43-9E1C-5D97B90B2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423" y="509666"/>
            <a:ext cx="11168557" cy="5358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effectLst/>
              </a:rPr>
              <a:t>전제 </a:t>
            </a:r>
            <a:r>
              <a:rPr lang="en-US" altLang="ko-KR" dirty="0">
                <a:effectLst/>
              </a:rPr>
              <a:t>: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connect </a:t>
            </a:r>
            <a:r>
              <a:rPr lang="ko-KR" altLang="en-US" dirty="0">
                <a:effectLst/>
              </a:rPr>
              <a:t>단계 이후 </a:t>
            </a:r>
            <a:r>
              <a:rPr lang="ko-KR" altLang="en-US" dirty="0" err="1">
                <a:effectLst/>
              </a:rPr>
              <a:t>제어권이</a:t>
            </a:r>
            <a:r>
              <a:rPr lang="ko-KR" altLang="en-US" dirty="0">
                <a:effectLst/>
              </a:rPr>
              <a:t> 다시 애플리케이션에게 넘어온 이후</a:t>
            </a:r>
            <a:endParaRPr lang="en-US" altLang="ko-KR" dirty="0">
              <a:effectLst/>
            </a:endParaRPr>
          </a:p>
        </p:txBody>
      </p:sp>
      <p:pic>
        <p:nvPicPr>
          <p:cNvPr id="9" name="그래픽 8" descr="브라우저 창 윤곽선">
            <a:extLst>
              <a:ext uri="{FF2B5EF4-FFF2-40B4-BE49-F238E27FC236}">
                <a16:creationId xmlns:a16="http://schemas.microsoft.com/office/drawing/2014/main" id="{4059DAB2-02B0-8A43-98B8-71A41287C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726" y="2971800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306CED5-E2F0-BF44-A2B4-E73BC106A541}"/>
              </a:ext>
            </a:extLst>
          </p:cNvPr>
          <p:cNvSpPr txBox="1"/>
          <p:nvPr/>
        </p:nvSpPr>
        <p:spPr>
          <a:xfrm>
            <a:off x="575424" y="4052722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애플리케이션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sp>
        <p:nvSpPr>
          <p:cNvPr id="4" name="정육면체 3">
            <a:extLst>
              <a:ext uri="{FF2B5EF4-FFF2-40B4-BE49-F238E27FC236}">
                <a16:creationId xmlns:a16="http://schemas.microsoft.com/office/drawing/2014/main" id="{BE432F86-2A5F-1149-8BC8-CC20306BFFE2}"/>
              </a:ext>
            </a:extLst>
          </p:cNvPr>
          <p:cNvSpPr/>
          <p:nvPr/>
        </p:nvSpPr>
        <p:spPr>
          <a:xfrm>
            <a:off x="6966722" y="3164012"/>
            <a:ext cx="617888" cy="515274"/>
          </a:xfrm>
          <a:prstGeom prst="cub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83E34E-6870-9745-9373-88A8A03C0730}"/>
              </a:ext>
            </a:extLst>
          </p:cNvPr>
          <p:cNvSpPr txBox="1"/>
          <p:nvPr/>
        </p:nvSpPr>
        <p:spPr>
          <a:xfrm>
            <a:off x="6337755" y="3996509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프로토콜 스택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9FDDEF8-1F04-7F45-92FA-0B3CD80D5E86}"/>
              </a:ext>
            </a:extLst>
          </p:cNvPr>
          <p:cNvCxnSpPr>
            <a:cxnSpLocks/>
          </p:cNvCxnSpPr>
          <p:nvPr/>
        </p:nvCxnSpPr>
        <p:spPr>
          <a:xfrm>
            <a:off x="2115239" y="3429000"/>
            <a:ext cx="44204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래픽 17" descr="상자 단색으로 채워진">
            <a:extLst>
              <a:ext uri="{FF2B5EF4-FFF2-40B4-BE49-F238E27FC236}">
                <a16:creationId xmlns:a16="http://schemas.microsoft.com/office/drawing/2014/main" id="{12680803-86BC-A74D-B1DC-DF4C87D258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9990" y="2249612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A93B11F-76FF-6A47-B1AC-777BA51DA9DB}"/>
              </a:ext>
            </a:extLst>
          </p:cNvPr>
          <p:cNvSpPr txBox="1"/>
          <p:nvPr/>
        </p:nvSpPr>
        <p:spPr>
          <a:xfrm>
            <a:off x="3612414" y="1979796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데이터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93E1DA-CD7D-484B-8707-C707365FEFFD}"/>
              </a:ext>
            </a:extLst>
          </p:cNvPr>
          <p:cNvSpPr txBox="1"/>
          <p:nvPr/>
        </p:nvSpPr>
        <p:spPr>
          <a:xfrm>
            <a:off x="3689990" y="3627177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W</a:t>
            </a:r>
            <a:r>
              <a:rPr kumimoji="1" lang="en-US" altLang="ko-KR" dirty="0"/>
              <a:t>rite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225040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306CED5-E2F0-BF44-A2B4-E73BC106A541}"/>
              </a:ext>
            </a:extLst>
          </p:cNvPr>
          <p:cNvSpPr txBox="1"/>
          <p:nvPr/>
        </p:nvSpPr>
        <p:spPr>
          <a:xfrm>
            <a:off x="1177370" y="4166283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클라 측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83E34E-6870-9745-9373-88A8A03C0730}"/>
              </a:ext>
            </a:extLst>
          </p:cNvPr>
          <p:cNvSpPr txBox="1"/>
          <p:nvPr/>
        </p:nvSpPr>
        <p:spPr>
          <a:xfrm>
            <a:off x="9863599" y="4231181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서버 측 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pic>
        <p:nvPicPr>
          <p:cNvPr id="3" name="그래픽 2" descr="브라우저 창 윤곽선">
            <a:extLst>
              <a:ext uri="{FF2B5EF4-FFF2-40B4-BE49-F238E27FC236}">
                <a16:creationId xmlns:a16="http://schemas.microsoft.com/office/drawing/2014/main" id="{4762B9D8-A50F-0548-A617-1C676008B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756" y="2748005"/>
            <a:ext cx="1423255" cy="1423255"/>
          </a:xfrm>
          <a:prstGeom prst="rect">
            <a:avLst/>
          </a:prstGeom>
        </p:spPr>
      </p:pic>
      <p:pic>
        <p:nvPicPr>
          <p:cNvPr id="12" name="그래픽 11" descr="서버 윤곽선">
            <a:extLst>
              <a:ext uri="{FF2B5EF4-FFF2-40B4-BE49-F238E27FC236}">
                <a16:creationId xmlns:a16="http://schemas.microsoft.com/office/drawing/2014/main" id="{9EADF1DB-0DC0-3B4D-B584-F4F8DE6574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65164" y="2743029"/>
            <a:ext cx="1423254" cy="142325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C77FBD0-E6E1-C24B-98FC-6C596CA4BE57}"/>
              </a:ext>
            </a:extLst>
          </p:cNvPr>
          <p:cNvSpPr txBox="1"/>
          <p:nvPr/>
        </p:nvSpPr>
        <p:spPr>
          <a:xfrm>
            <a:off x="203380" y="167100"/>
            <a:ext cx="4176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dirty="0"/>
              <a:t>&lt;</a:t>
            </a:r>
            <a:r>
              <a:rPr kumimoji="1" lang="ko-KR" altLang="en-US" sz="3600" dirty="0"/>
              <a:t>연결 종료 단계</a:t>
            </a:r>
            <a:r>
              <a:rPr kumimoji="1" lang="en-US" altLang="ko-Kore-KR" sz="3600" dirty="0"/>
              <a:t>&gt;</a:t>
            </a:r>
            <a:endParaRPr kumimoji="1" lang="ko-Kore-KR" altLang="en-US" sz="3600" dirty="0"/>
          </a:p>
        </p:txBody>
      </p:sp>
      <p:pic>
        <p:nvPicPr>
          <p:cNvPr id="10" name="그래픽 9" descr="풍선을 든 소녀 단색으로 채워진">
            <a:extLst>
              <a:ext uri="{FF2B5EF4-FFF2-40B4-BE49-F238E27FC236}">
                <a16:creationId xmlns:a16="http://schemas.microsoft.com/office/drawing/2014/main" id="{6EDADB78-137D-DE42-8820-9DB2173F0B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90493" y="1690233"/>
            <a:ext cx="914400" cy="914400"/>
          </a:xfrm>
          <a:prstGeom prst="rect">
            <a:avLst/>
          </a:prstGeom>
        </p:spPr>
      </p:pic>
      <p:pic>
        <p:nvPicPr>
          <p:cNvPr id="27" name="그래픽 26" descr="풍선을 든 소녀 윤곽선">
            <a:extLst>
              <a:ext uri="{FF2B5EF4-FFF2-40B4-BE49-F238E27FC236}">
                <a16:creationId xmlns:a16="http://schemas.microsoft.com/office/drawing/2014/main" id="{2EE26D99-5266-584A-8E08-C0C9C176E8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87128" y="1726910"/>
            <a:ext cx="914400" cy="914400"/>
          </a:xfrm>
          <a:prstGeom prst="rect">
            <a:avLst/>
          </a:prstGeom>
        </p:spPr>
      </p:pic>
      <p:pic>
        <p:nvPicPr>
          <p:cNvPr id="4" name="그래픽 3" descr="닫힌 문 윤곽선">
            <a:extLst>
              <a:ext uri="{FF2B5EF4-FFF2-40B4-BE49-F238E27FC236}">
                <a16:creationId xmlns:a16="http://schemas.microsoft.com/office/drawing/2014/main" id="{6F32E5EB-319D-D243-B00C-ABD3A37045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61522" y="2971800"/>
            <a:ext cx="914400" cy="914400"/>
          </a:xfrm>
          <a:prstGeom prst="rect">
            <a:avLst/>
          </a:prstGeom>
        </p:spPr>
      </p:pic>
      <p:pic>
        <p:nvPicPr>
          <p:cNvPr id="6" name="그래픽 5" descr="닫힌 문 단색으로 채워진">
            <a:extLst>
              <a:ext uri="{FF2B5EF4-FFF2-40B4-BE49-F238E27FC236}">
                <a16:creationId xmlns:a16="http://schemas.microsoft.com/office/drawing/2014/main" id="{FAFC2C38-BA5F-9640-8C05-8F116EA9614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727253" y="2997456"/>
            <a:ext cx="914400" cy="914400"/>
          </a:xfrm>
          <a:prstGeom prst="rect">
            <a:avLst/>
          </a:prstGeom>
        </p:spPr>
      </p:pic>
      <p:sp>
        <p:nvSpPr>
          <p:cNvPr id="7" name="원통[C] 6">
            <a:extLst>
              <a:ext uri="{FF2B5EF4-FFF2-40B4-BE49-F238E27FC236}">
                <a16:creationId xmlns:a16="http://schemas.microsoft.com/office/drawing/2014/main" id="{383CCE68-4D69-6747-B1AA-A0002A4D2C62}"/>
              </a:ext>
            </a:extLst>
          </p:cNvPr>
          <p:cNvSpPr/>
          <p:nvPr/>
        </p:nvSpPr>
        <p:spPr>
          <a:xfrm rot="16200000">
            <a:off x="5559047" y="1681559"/>
            <a:ext cx="744071" cy="3716522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DC97800-105F-E44C-8ACF-B2DFE1DCEF85}"/>
              </a:ext>
            </a:extLst>
          </p:cNvPr>
          <p:cNvSpPr txBox="1"/>
          <p:nvPr/>
        </p:nvSpPr>
        <p:spPr>
          <a:xfrm>
            <a:off x="2427635" y="4010865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소켓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D85CB2B-D871-ED4B-9B2A-8287FAE9F496}"/>
              </a:ext>
            </a:extLst>
          </p:cNvPr>
          <p:cNvSpPr txBox="1"/>
          <p:nvPr/>
        </p:nvSpPr>
        <p:spPr>
          <a:xfrm>
            <a:off x="8727253" y="4054407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소켓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pic>
        <p:nvPicPr>
          <p:cNvPr id="5" name="그래픽 4" descr="닫기 단색으로 채워진">
            <a:extLst>
              <a:ext uri="{FF2B5EF4-FFF2-40B4-BE49-F238E27FC236}">
                <a16:creationId xmlns:a16="http://schemas.microsoft.com/office/drawing/2014/main" id="{FFE57B6C-95FF-5247-BF52-20EADEE8E3D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727253" y="3010642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4F5DAD7-AA5C-664C-A8D6-BF1B3B9E7876}"/>
              </a:ext>
            </a:extLst>
          </p:cNvPr>
          <p:cNvSpPr txBox="1"/>
          <p:nvPr/>
        </p:nvSpPr>
        <p:spPr>
          <a:xfrm>
            <a:off x="8912353" y="2641310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삭제</a:t>
            </a:r>
            <a:endParaRPr kumimoji="1" lang="ko-Kore-KR" altLang="en-US" dirty="0"/>
          </a:p>
        </p:txBody>
      </p:sp>
      <p:pic>
        <p:nvPicPr>
          <p:cNvPr id="22" name="그래픽 21" descr="닫힌 문 단색으로 채워진">
            <a:extLst>
              <a:ext uri="{FF2B5EF4-FFF2-40B4-BE49-F238E27FC236}">
                <a16:creationId xmlns:a16="http://schemas.microsoft.com/office/drawing/2014/main" id="{ECC68329-6D99-7F4D-A112-159A5D80026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764323" y="4752848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C5347E4-F6C2-994B-8920-412E352D626B}"/>
              </a:ext>
            </a:extLst>
          </p:cNvPr>
          <p:cNvSpPr txBox="1"/>
          <p:nvPr/>
        </p:nvSpPr>
        <p:spPr>
          <a:xfrm>
            <a:off x="8764323" y="5716344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소켓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3DFF4F-D8B4-D049-BD1F-7B56F0A02FF8}"/>
              </a:ext>
            </a:extLst>
          </p:cNvPr>
          <p:cNvSpPr txBox="1"/>
          <p:nvPr/>
        </p:nvSpPr>
        <p:spPr>
          <a:xfrm>
            <a:off x="8912353" y="4429750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생성</a:t>
            </a:r>
            <a:endParaRPr kumimoji="1" lang="ko-Kore-KR" altLang="en-US" dirty="0"/>
          </a:p>
        </p:txBody>
      </p:sp>
      <p:pic>
        <p:nvPicPr>
          <p:cNvPr id="25" name="그래픽 24" descr="상자 단색으로 채워진">
            <a:extLst>
              <a:ext uri="{FF2B5EF4-FFF2-40B4-BE49-F238E27FC236}">
                <a16:creationId xmlns:a16="http://schemas.microsoft.com/office/drawing/2014/main" id="{0E37F885-4058-E542-A0B8-ABE298FD3A7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612275" y="3142128"/>
            <a:ext cx="744072" cy="744072"/>
          </a:xfrm>
          <a:prstGeom prst="rect">
            <a:avLst/>
          </a:prstGeom>
        </p:spPr>
      </p:pic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5DE8A7F6-6BD6-B248-936E-E0F04521FF5F}"/>
              </a:ext>
            </a:extLst>
          </p:cNvPr>
          <p:cNvCxnSpPr>
            <a:cxnSpLocks/>
            <a:stCxn id="25" idx="3"/>
            <a:endCxn id="22" idx="1"/>
          </p:cNvCxnSpPr>
          <p:nvPr/>
        </p:nvCxnSpPr>
        <p:spPr>
          <a:xfrm>
            <a:off x="7356347" y="3514164"/>
            <a:ext cx="1407976" cy="169588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래픽 31" descr="물음표 윤곽선">
            <a:extLst>
              <a:ext uri="{FF2B5EF4-FFF2-40B4-BE49-F238E27FC236}">
                <a16:creationId xmlns:a16="http://schemas.microsoft.com/office/drawing/2014/main" id="{1CE808CD-E56B-B04E-A0A0-9955034ABE9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850264" y="498661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2101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306CED5-E2F0-BF44-A2B4-E73BC106A541}"/>
              </a:ext>
            </a:extLst>
          </p:cNvPr>
          <p:cNvSpPr txBox="1"/>
          <p:nvPr/>
        </p:nvSpPr>
        <p:spPr>
          <a:xfrm>
            <a:off x="1177370" y="4166283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클라 측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83E34E-6870-9745-9373-88A8A03C0730}"/>
              </a:ext>
            </a:extLst>
          </p:cNvPr>
          <p:cNvSpPr txBox="1"/>
          <p:nvPr/>
        </p:nvSpPr>
        <p:spPr>
          <a:xfrm>
            <a:off x="9863599" y="4231181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서버 측 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pic>
        <p:nvPicPr>
          <p:cNvPr id="3" name="그래픽 2" descr="브라우저 창 윤곽선">
            <a:extLst>
              <a:ext uri="{FF2B5EF4-FFF2-40B4-BE49-F238E27FC236}">
                <a16:creationId xmlns:a16="http://schemas.microsoft.com/office/drawing/2014/main" id="{4762B9D8-A50F-0548-A617-1C676008B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756" y="2748005"/>
            <a:ext cx="1423255" cy="1423255"/>
          </a:xfrm>
          <a:prstGeom prst="rect">
            <a:avLst/>
          </a:prstGeom>
        </p:spPr>
      </p:pic>
      <p:pic>
        <p:nvPicPr>
          <p:cNvPr id="12" name="그래픽 11" descr="서버 윤곽선">
            <a:extLst>
              <a:ext uri="{FF2B5EF4-FFF2-40B4-BE49-F238E27FC236}">
                <a16:creationId xmlns:a16="http://schemas.microsoft.com/office/drawing/2014/main" id="{9EADF1DB-0DC0-3B4D-B584-F4F8DE6574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65164" y="2743029"/>
            <a:ext cx="1423254" cy="142325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C77FBD0-E6E1-C24B-98FC-6C596CA4BE57}"/>
              </a:ext>
            </a:extLst>
          </p:cNvPr>
          <p:cNvSpPr txBox="1"/>
          <p:nvPr/>
        </p:nvSpPr>
        <p:spPr>
          <a:xfrm>
            <a:off x="203380" y="167100"/>
            <a:ext cx="4176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dirty="0"/>
              <a:t>&lt;</a:t>
            </a:r>
            <a:r>
              <a:rPr kumimoji="1" lang="ko-KR" altLang="en-US" sz="3600" dirty="0"/>
              <a:t>연결 종료 단계</a:t>
            </a:r>
            <a:r>
              <a:rPr kumimoji="1" lang="en-US" altLang="ko-Kore-KR" sz="3600" dirty="0"/>
              <a:t>&gt;</a:t>
            </a:r>
            <a:endParaRPr kumimoji="1" lang="ko-Kore-KR" altLang="en-US" sz="3600" dirty="0"/>
          </a:p>
        </p:txBody>
      </p:sp>
      <p:pic>
        <p:nvPicPr>
          <p:cNvPr id="10" name="그래픽 9" descr="풍선을 든 소녀 단색으로 채워진">
            <a:extLst>
              <a:ext uri="{FF2B5EF4-FFF2-40B4-BE49-F238E27FC236}">
                <a16:creationId xmlns:a16="http://schemas.microsoft.com/office/drawing/2014/main" id="{6EDADB78-137D-DE42-8820-9DB2173F0B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90493" y="1690233"/>
            <a:ext cx="914400" cy="914400"/>
          </a:xfrm>
          <a:prstGeom prst="rect">
            <a:avLst/>
          </a:prstGeom>
        </p:spPr>
      </p:pic>
      <p:pic>
        <p:nvPicPr>
          <p:cNvPr id="27" name="그래픽 26" descr="풍선을 든 소녀 윤곽선">
            <a:extLst>
              <a:ext uri="{FF2B5EF4-FFF2-40B4-BE49-F238E27FC236}">
                <a16:creationId xmlns:a16="http://schemas.microsoft.com/office/drawing/2014/main" id="{2EE26D99-5266-584A-8E08-C0C9C176E8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87128" y="1726910"/>
            <a:ext cx="914400" cy="914400"/>
          </a:xfrm>
          <a:prstGeom prst="rect">
            <a:avLst/>
          </a:prstGeom>
        </p:spPr>
      </p:pic>
      <p:pic>
        <p:nvPicPr>
          <p:cNvPr id="4" name="그래픽 3" descr="닫힌 문 윤곽선">
            <a:extLst>
              <a:ext uri="{FF2B5EF4-FFF2-40B4-BE49-F238E27FC236}">
                <a16:creationId xmlns:a16="http://schemas.microsoft.com/office/drawing/2014/main" id="{6F32E5EB-319D-D243-B00C-ABD3A37045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61522" y="2971800"/>
            <a:ext cx="914400" cy="914400"/>
          </a:xfrm>
          <a:prstGeom prst="rect">
            <a:avLst/>
          </a:prstGeom>
        </p:spPr>
      </p:pic>
      <p:pic>
        <p:nvPicPr>
          <p:cNvPr id="6" name="그래픽 5" descr="닫힌 문 단색으로 채워진">
            <a:extLst>
              <a:ext uri="{FF2B5EF4-FFF2-40B4-BE49-F238E27FC236}">
                <a16:creationId xmlns:a16="http://schemas.microsoft.com/office/drawing/2014/main" id="{FAFC2C38-BA5F-9640-8C05-8F116EA9614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727253" y="2997456"/>
            <a:ext cx="914400" cy="914400"/>
          </a:xfrm>
          <a:prstGeom prst="rect">
            <a:avLst/>
          </a:prstGeom>
        </p:spPr>
      </p:pic>
      <p:sp>
        <p:nvSpPr>
          <p:cNvPr id="7" name="원통[C] 6">
            <a:extLst>
              <a:ext uri="{FF2B5EF4-FFF2-40B4-BE49-F238E27FC236}">
                <a16:creationId xmlns:a16="http://schemas.microsoft.com/office/drawing/2014/main" id="{383CCE68-4D69-6747-B1AA-A0002A4D2C62}"/>
              </a:ext>
            </a:extLst>
          </p:cNvPr>
          <p:cNvSpPr/>
          <p:nvPr/>
        </p:nvSpPr>
        <p:spPr>
          <a:xfrm rot="16200000">
            <a:off x="5679552" y="1561054"/>
            <a:ext cx="744071" cy="3957532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DC97800-105F-E44C-8ACF-B2DFE1DCEF85}"/>
              </a:ext>
            </a:extLst>
          </p:cNvPr>
          <p:cNvSpPr txBox="1"/>
          <p:nvPr/>
        </p:nvSpPr>
        <p:spPr>
          <a:xfrm>
            <a:off x="2427635" y="4010865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소켓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D85CB2B-D871-ED4B-9B2A-8287FAE9F496}"/>
              </a:ext>
            </a:extLst>
          </p:cNvPr>
          <p:cNvSpPr txBox="1"/>
          <p:nvPr/>
        </p:nvSpPr>
        <p:spPr>
          <a:xfrm>
            <a:off x="8727253" y="4054407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소켓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586C3C-F2C9-5A46-A001-E1392A4298BF}"/>
              </a:ext>
            </a:extLst>
          </p:cNvPr>
          <p:cNvSpPr txBox="1"/>
          <p:nvPr/>
        </p:nvSpPr>
        <p:spPr>
          <a:xfrm>
            <a:off x="1815210" y="5404872"/>
            <a:ext cx="2337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일정</a:t>
            </a:r>
            <a:r>
              <a:rPr kumimoji="1" lang="ko-KR" altLang="en-US" dirty="0"/>
              <a:t> 시간 이후 삭제</a:t>
            </a:r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9BA56C-D87A-E847-9C2E-BBC5E6F0D020}"/>
              </a:ext>
            </a:extLst>
          </p:cNvPr>
          <p:cNvSpPr txBox="1"/>
          <p:nvPr/>
        </p:nvSpPr>
        <p:spPr>
          <a:xfrm>
            <a:off x="8039777" y="5170514"/>
            <a:ext cx="2337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일정</a:t>
            </a:r>
            <a:r>
              <a:rPr kumimoji="1" lang="ko-KR" altLang="en-US" dirty="0"/>
              <a:t> 시간 이후 삭제</a:t>
            </a:r>
            <a:endParaRPr kumimoji="1" lang="ko-Kore-KR" altLang="en-US" dirty="0"/>
          </a:p>
        </p:txBody>
      </p:sp>
      <p:pic>
        <p:nvPicPr>
          <p:cNvPr id="20" name="그래픽 19" descr="닫기 단색으로 채워진">
            <a:extLst>
              <a:ext uri="{FF2B5EF4-FFF2-40B4-BE49-F238E27FC236}">
                <a16:creationId xmlns:a16="http://schemas.microsoft.com/office/drawing/2014/main" id="{D6CECEFD-C974-9947-8F6B-33D93A8A6DC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85033" y="2987297"/>
            <a:ext cx="914400" cy="914400"/>
          </a:xfrm>
          <a:prstGeom prst="rect">
            <a:avLst/>
          </a:prstGeom>
        </p:spPr>
      </p:pic>
      <p:pic>
        <p:nvPicPr>
          <p:cNvPr id="21" name="그래픽 20" descr="닫기 단색으로 채워진">
            <a:extLst>
              <a:ext uri="{FF2B5EF4-FFF2-40B4-BE49-F238E27FC236}">
                <a16:creationId xmlns:a16="http://schemas.microsoft.com/office/drawing/2014/main" id="{15A4D423-0CBF-184C-85BA-176F6DD853B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727253" y="301064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6263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48ECAE-61BB-0B45-9E1D-4BF84608A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ko-KR" altLang="en-US" dirty="0"/>
              <a:t>이상으로 발표 마치겠습니다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br>
              <a:rPr kumimoji="1" lang="en-US" altLang="ko-KR" dirty="0"/>
            </a:br>
            <a:r>
              <a:rPr kumimoji="1" lang="ko-KR" altLang="en-US" dirty="0"/>
              <a:t>감사합니다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3036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래픽 8" descr="브라우저 창 윤곽선">
            <a:extLst>
              <a:ext uri="{FF2B5EF4-FFF2-40B4-BE49-F238E27FC236}">
                <a16:creationId xmlns:a16="http://schemas.microsoft.com/office/drawing/2014/main" id="{4059DAB2-02B0-8A43-98B8-71A41287C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726" y="2971800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306CED5-E2F0-BF44-A2B4-E73BC106A541}"/>
              </a:ext>
            </a:extLst>
          </p:cNvPr>
          <p:cNvSpPr txBox="1"/>
          <p:nvPr/>
        </p:nvSpPr>
        <p:spPr>
          <a:xfrm>
            <a:off x="575424" y="4052722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애플리케이션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sp>
        <p:nvSpPr>
          <p:cNvPr id="4" name="정육면체 3">
            <a:extLst>
              <a:ext uri="{FF2B5EF4-FFF2-40B4-BE49-F238E27FC236}">
                <a16:creationId xmlns:a16="http://schemas.microsoft.com/office/drawing/2014/main" id="{BE432F86-2A5F-1149-8BC8-CC20306BFFE2}"/>
              </a:ext>
            </a:extLst>
          </p:cNvPr>
          <p:cNvSpPr/>
          <p:nvPr/>
        </p:nvSpPr>
        <p:spPr>
          <a:xfrm>
            <a:off x="5478112" y="3171363"/>
            <a:ext cx="617888" cy="515274"/>
          </a:xfrm>
          <a:prstGeom prst="cub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83E34E-6870-9745-9373-88A8A03C0730}"/>
              </a:ext>
            </a:extLst>
          </p:cNvPr>
          <p:cNvSpPr txBox="1"/>
          <p:nvPr/>
        </p:nvSpPr>
        <p:spPr>
          <a:xfrm>
            <a:off x="4849145" y="4052722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프로토콜 스택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9FDDEF8-1F04-7F45-92FA-0B3CD80D5E86}"/>
              </a:ext>
            </a:extLst>
          </p:cNvPr>
          <p:cNvCxnSpPr>
            <a:cxnSpLocks/>
          </p:cNvCxnSpPr>
          <p:nvPr/>
        </p:nvCxnSpPr>
        <p:spPr>
          <a:xfrm>
            <a:off x="2115239" y="3429000"/>
            <a:ext cx="28165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래픽 17" descr="상자 단색으로 채워진">
            <a:extLst>
              <a:ext uri="{FF2B5EF4-FFF2-40B4-BE49-F238E27FC236}">
                <a16:creationId xmlns:a16="http://schemas.microsoft.com/office/drawing/2014/main" id="{12680803-86BC-A74D-B1DC-DF4C87D258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19621" y="2415091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A93B11F-76FF-6A47-B1AC-777BA51DA9DB}"/>
              </a:ext>
            </a:extLst>
          </p:cNvPr>
          <p:cNvSpPr txBox="1"/>
          <p:nvPr/>
        </p:nvSpPr>
        <p:spPr>
          <a:xfrm>
            <a:off x="7049993" y="3280773"/>
            <a:ext cx="237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바이너리 데이터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pic>
        <p:nvPicPr>
          <p:cNvPr id="6" name="그래픽 5" descr="질문 윤곽선">
            <a:extLst>
              <a:ext uri="{FF2B5EF4-FFF2-40B4-BE49-F238E27FC236}">
                <a16:creationId xmlns:a16="http://schemas.microsoft.com/office/drawing/2014/main" id="{8D97A020-7B97-F141-AD06-D2EB9C8C1A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29856" y="207392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35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래픽 8" descr="브라우저 창 윤곽선">
            <a:extLst>
              <a:ext uri="{FF2B5EF4-FFF2-40B4-BE49-F238E27FC236}">
                <a16:creationId xmlns:a16="http://schemas.microsoft.com/office/drawing/2014/main" id="{4059DAB2-02B0-8A43-98B8-71A41287C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726" y="2971800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306CED5-E2F0-BF44-A2B4-E73BC106A541}"/>
              </a:ext>
            </a:extLst>
          </p:cNvPr>
          <p:cNvSpPr txBox="1"/>
          <p:nvPr/>
        </p:nvSpPr>
        <p:spPr>
          <a:xfrm>
            <a:off x="575424" y="4052722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애플리케이션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sp>
        <p:nvSpPr>
          <p:cNvPr id="4" name="정육면체 3">
            <a:extLst>
              <a:ext uri="{FF2B5EF4-FFF2-40B4-BE49-F238E27FC236}">
                <a16:creationId xmlns:a16="http://schemas.microsoft.com/office/drawing/2014/main" id="{BE432F86-2A5F-1149-8BC8-CC20306BFFE2}"/>
              </a:ext>
            </a:extLst>
          </p:cNvPr>
          <p:cNvSpPr/>
          <p:nvPr/>
        </p:nvSpPr>
        <p:spPr>
          <a:xfrm>
            <a:off x="5435479" y="3207802"/>
            <a:ext cx="617888" cy="515274"/>
          </a:xfrm>
          <a:prstGeom prst="cub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83E34E-6870-9745-9373-88A8A03C0730}"/>
              </a:ext>
            </a:extLst>
          </p:cNvPr>
          <p:cNvSpPr txBox="1"/>
          <p:nvPr/>
        </p:nvSpPr>
        <p:spPr>
          <a:xfrm>
            <a:off x="4849145" y="4052722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프로토콜 스택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9FDDEF8-1F04-7F45-92FA-0B3CD80D5E86}"/>
              </a:ext>
            </a:extLst>
          </p:cNvPr>
          <p:cNvCxnSpPr>
            <a:cxnSpLocks/>
          </p:cNvCxnSpPr>
          <p:nvPr/>
        </p:nvCxnSpPr>
        <p:spPr>
          <a:xfrm>
            <a:off x="2115239" y="3429000"/>
            <a:ext cx="28165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래픽 17" descr="상자 단색으로 채워진">
            <a:extLst>
              <a:ext uri="{FF2B5EF4-FFF2-40B4-BE49-F238E27FC236}">
                <a16:creationId xmlns:a16="http://schemas.microsoft.com/office/drawing/2014/main" id="{12680803-86BC-A74D-B1DC-DF4C87D258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40586" y="1425366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A93B11F-76FF-6A47-B1AC-777BA51DA9DB}"/>
              </a:ext>
            </a:extLst>
          </p:cNvPr>
          <p:cNvSpPr txBox="1"/>
          <p:nvPr/>
        </p:nvSpPr>
        <p:spPr>
          <a:xfrm>
            <a:off x="7684199" y="4391981"/>
            <a:ext cx="237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 err="1"/>
              <a:t>송신용</a:t>
            </a:r>
            <a:r>
              <a:rPr kumimoji="1" lang="ko-KR" altLang="en-US" dirty="0"/>
              <a:t> 메모리 버퍼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pic>
        <p:nvPicPr>
          <p:cNvPr id="12" name="그래픽 11" descr="열린 포장 상자 윤곽선">
            <a:extLst>
              <a:ext uri="{FF2B5EF4-FFF2-40B4-BE49-F238E27FC236}">
                <a16:creationId xmlns:a16="http://schemas.microsoft.com/office/drawing/2014/main" id="{120B0A7B-8C9C-0548-AE6E-CA324FDB57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77559" y="2527528"/>
            <a:ext cx="1875821" cy="1875821"/>
          </a:xfrm>
          <a:prstGeom prst="rect">
            <a:avLst/>
          </a:prstGeom>
        </p:spPr>
      </p:pic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CCEA9D91-97DB-724F-A8BD-B5E70B30BB70}"/>
              </a:ext>
            </a:extLst>
          </p:cNvPr>
          <p:cNvCxnSpPr>
            <a:stCxn id="4" idx="0"/>
            <a:endCxn id="18" idx="1"/>
          </p:cNvCxnSpPr>
          <p:nvPr/>
        </p:nvCxnSpPr>
        <p:spPr>
          <a:xfrm rot="5400000" flipH="1" flipV="1">
            <a:off x="5512091" y="2179307"/>
            <a:ext cx="1325236" cy="73175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758928B0-3CF9-E048-86BB-FFBD095839E6}"/>
              </a:ext>
            </a:extLst>
          </p:cNvPr>
          <p:cNvCxnSpPr>
            <a:cxnSpLocks/>
            <a:stCxn id="18" idx="3"/>
            <a:endCxn id="12" idx="0"/>
          </p:cNvCxnSpPr>
          <p:nvPr/>
        </p:nvCxnSpPr>
        <p:spPr>
          <a:xfrm>
            <a:off x="7454986" y="1882566"/>
            <a:ext cx="1360484" cy="644962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AA5F91B-6C0A-9B4E-854D-0B67268B0BC6}"/>
              </a:ext>
            </a:extLst>
          </p:cNvPr>
          <p:cNvSpPr txBox="1"/>
          <p:nvPr/>
        </p:nvSpPr>
        <p:spPr>
          <a:xfrm>
            <a:off x="7877558" y="1464472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저장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93946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5A93B11F-76FF-6A47-B1AC-777BA51DA9DB}"/>
              </a:ext>
            </a:extLst>
          </p:cNvPr>
          <p:cNvSpPr txBox="1"/>
          <p:nvPr/>
        </p:nvSpPr>
        <p:spPr>
          <a:xfrm>
            <a:off x="1618139" y="4252828"/>
            <a:ext cx="237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 err="1"/>
              <a:t>송신용</a:t>
            </a:r>
            <a:r>
              <a:rPr kumimoji="1" lang="ko-KR" altLang="en-US" dirty="0"/>
              <a:t> 메모리 버퍼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pic>
        <p:nvPicPr>
          <p:cNvPr id="12" name="그래픽 11" descr="열린 포장 상자 윤곽선">
            <a:extLst>
              <a:ext uri="{FF2B5EF4-FFF2-40B4-BE49-F238E27FC236}">
                <a16:creationId xmlns:a16="http://schemas.microsoft.com/office/drawing/2014/main" id="{120B0A7B-8C9C-0548-AE6E-CA324FDB5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9717" y="2231925"/>
            <a:ext cx="1875821" cy="187582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AA5F91B-6C0A-9B4E-854D-0B67268B0BC6}"/>
              </a:ext>
            </a:extLst>
          </p:cNvPr>
          <p:cNvSpPr txBox="1"/>
          <p:nvPr/>
        </p:nvSpPr>
        <p:spPr>
          <a:xfrm>
            <a:off x="6200931" y="2967335"/>
            <a:ext cx="5416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왜 굳이 임시 저장하는 거지</a:t>
            </a:r>
            <a:r>
              <a:rPr kumimoji="1" lang="en-US" altLang="ko-KR" dirty="0"/>
              <a:t>?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그냥 프로토콜 스택이 받는 즉시 송신하면 안되나</a:t>
            </a:r>
            <a:r>
              <a:rPr kumimoji="1" lang="en-US" altLang="ko-KR" dirty="0"/>
              <a:t>?</a:t>
            </a:r>
            <a:endParaRPr kumimoji="1" lang="ko-Kore-KR" altLang="en-US" dirty="0"/>
          </a:p>
        </p:txBody>
      </p:sp>
      <p:pic>
        <p:nvPicPr>
          <p:cNvPr id="3" name="그래픽 2" descr="배지 물음표 윤곽선">
            <a:extLst>
              <a:ext uri="{FF2B5EF4-FFF2-40B4-BE49-F238E27FC236}">
                <a16:creationId xmlns:a16="http://schemas.microsoft.com/office/drawing/2014/main" id="{E9FC0C31-D4E2-464B-A92E-0806296915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7781" y="129149"/>
            <a:ext cx="1736361" cy="173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160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래픽 8" descr="브라우저 창 윤곽선">
            <a:extLst>
              <a:ext uri="{FF2B5EF4-FFF2-40B4-BE49-F238E27FC236}">
                <a16:creationId xmlns:a16="http://schemas.microsoft.com/office/drawing/2014/main" id="{4059DAB2-02B0-8A43-98B8-71A41287C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9063" y="3008238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306CED5-E2F0-BF44-A2B4-E73BC106A541}"/>
              </a:ext>
            </a:extLst>
          </p:cNvPr>
          <p:cNvSpPr txBox="1"/>
          <p:nvPr/>
        </p:nvSpPr>
        <p:spPr>
          <a:xfrm>
            <a:off x="575424" y="4052722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애플리케이션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sp>
        <p:nvSpPr>
          <p:cNvPr id="4" name="정육면체 3">
            <a:extLst>
              <a:ext uri="{FF2B5EF4-FFF2-40B4-BE49-F238E27FC236}">
                <a16:creationId xmlns:a16="http://schemas.microsoft.com/office/drawing/2014/main" id="{BE432F86-2A5F-1149-8BC8-CC20306BFFE2}"/>
              </a:ext>
            </a:extLst>
          </p:cNvPr>
          <p:cNvSpPr/>
          <p:nvPr/>
        </p:nvSpPr>
        <p:spPr>
          <a:xfrm>
            <a:off x="5435479" y="3207802"/>
            <a:ext cx="617888" cy="515274"/>
          </a:xfrm>
          <a:prstGeom prst="cub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83E34E-6870-9745-9373-88A8A03C0730}"/>
              </a:ext>
            </a:extLst>
          </p:cNvPr>
          <p:cNvSpPr txBox="1"/>
          <p:nvPr/>
        </p:nvSpPr>
        <p:spPr>
          <a:xfrm>
            <a:off x="4849145" y="4052722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프로토콜 스택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9FDDEF8-1F04-7F45-92FA-0B3CD80D5E86}"/>
              </a:ext>
            </a:extLst>
          </p:cNvPr>
          <p:cNvCxnSpPr>
            <a:cxnSpLocks/>
          </p:cNvCxnSpPr>
          <p:nvPr/>
        </p:nvCxnSpPr>
        <p:spPr>
          <a:xfrm>
            <a:off x="2115239" y="3429000"/>
            <a:ext cx="28165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래픽 17" descr="상자 단색으로 채워진">
            <a:extLst>
              <a:ext uri="{FF2B5EF4-FFF2-40B4-BE49-F238E27FC236}">
                <a16:creationId xmlns:a16="http://schemas.microsoft.com/office/drawing/2014/main" id="{12680803-86BC-A74D-B1DC-DF4C87D258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04653" y="2220424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A93B11F-76FF-6A47-B1AC-777BA51DA9DB}"/>
              </a:ext>
            </a:extLst>
          </p:cNvPr>
          <p:cNvSpPr txBox="1"/>
          <p:nvPr/>
        </p:nvSpPr>
        <p:spPr>
          <a:xfrm>
            <a:off x="7684199" y="4391981"/>
            <a:ext cx="237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 err="1"/>
              <a:t>송신용</a:t>
            </a:r>
            <a:r>
              <a:rPr kumimoji="1" lang="ko-KR" altLang="en-US" dirty="0"/>
              <a:t> 메모리 버퍼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pic>
        <p:nvPicPr>
          <p:cNvPr id="12" name="그래픽 11" descr="열린 포장 상자 윤곽선">
            <a:extLst>
              <a:ext uri="{FF2B5EF4-FFF2-40B4-BE49-F238E27FC236}">
                <a16:creationId xmlns:a16="http://schemas.microsoft.com/office/drawing/2014/main" id="{120B0A7B-8C9C-0548-AE6E-CA324FDB57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77559" y="2527528"/>
            <a:ext cx="1875821" cy="187582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AA5F91B-6C0A-9B4E-854D-0B67268B0BC6}"/>
              </a:ext>
            </a:extLst>
          </p:cNvPr>
          <p:cNvSpPr txBox="1"/>
          <p:nvPr/>
        </p:nvSpPr>
        <p:spPr>
          <a:xfrm>
            <a:off x="7877558" y="1464472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저장</a:t>
            </a:r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C64807-0FBB-EC4F-8C15-1000ABA6F49D}"/>
              </a:ext>
            </a:extLst>
          </p:cNvPr>
          <p:cNvSpPr txBox="1"/>
          <p:nvPr/>
        </p:nvSpPr>
        <p:spPr>
          <a:xfrm>
            <a:off x="1876456" y="1888660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데이터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70444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래픽 8" descr="브라우저 창 윤곽선">
            <a:extLst>
              <a:ext uri="{FF2B5EF4-FFF2-40B4-BE49-F238E27FC236}">
                <a16:creationId xmlns:a16="http://schemas.microsoft.com/office/drawing/2014/main" id="{4059DAB2-02B0-8A43-98B8-71A41287C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9063" y="3008238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306CED5-E2F0-BF44-A2B4-E73BC106A541}"/>
              </a:ext>
            </a:extLst>
          </p:cNvPr>
          <p:cNvSpPr txBox="1"/>
          <p:nvPr/>
        </p:nvSpPr>
        <p:spPr>
          <a:xfrm>
            <a:off x="575424" y="4052722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애플리케이션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sp>
        <p:nvSpPr>
          <p:cNvPr id="4" name="정육면체 3">
            <a:extLst>
              <a:ext uri="{FF2B5EF4-FFF2-40B4-BE49-F238E27FC236}">
                <a16:creationId xmlns:a16="http://schemas.microsoft.com/office/drawing/2014/main" id="{BE432F86-2A5F-1149-8BC8-CC20306BFFE2}"/>
              </a:ext>
            </a:extLst>
          </p:cNvPr>
          <p:cNvSpPr/>
          <p:nvPr/>
        </p:nvSpPr>
        <p:spPr>
          <a:xfrm>
            <a:off x="5435479" y="3207802"/>
            <a:ext cx="617888" cy="515274"/>
          </a:xfrm>
          <a:prstGeom prst="cub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83E34E-6870-9745-9373-88A8A03C0730}"/>
              </a:ext>
            </a:extLst>
          </p:cNvPr>
          <p:cNvSpPr txBox="1"/>
          <p:nvPr/>
        </p:nvSpPr>
        <p:spPr>
          <a:xfrm>
            <a:off x="4849145" y="4052722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프로토콜 스택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9FDDEF8-1F04-7F45-92FA-0B3CD80D5E86}"/>
              </a:ext>
            </a:extLst>
          </p:cNvPr>
          <p:cNvCxnSpPr>
            <a:cxnSpLocks/>
          </p:cNvCxnSpPr>
          <p:nvPr/>
        </p:nvCxnSpPr>
        <p:spPr>
          <a:xfrm>
            <a:off x="2115239" y="3429000"/>
            <a:ext cx="28165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래픽 17" descr="상자 단색으로 채워진">
            <a:extLst>
              <a:ext uri="{FF2B5EF4-FFF2-40B4-BE49-F238E27FC236}">
                <a16:creationId xmlns:a16="http://schemas.microsoft.com/office/drawing/2014/main" id="{12680803-86BC-A74D-B1DC-DF4C87D258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1863" y="236514"/>
            <a:ext cx="1713376" cy="171337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7C64807-0FBB-EC4F-8C15-1000ABA6F49D}"/>
              </a:ext>
            </a:extLst>
          </p:cNvPr>
          <p:cNvSpPr txBox="1"/>
          <p:nvPr/>
        </p:nvSpPr>
        <p:spPr>
          <a:xfrm>
            <a:off x="300438" y="1960279"/>
            <a:ext cx="2150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송신할 데이터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pic>
        <p:nvPicPr>
          <p:cNvPr id="13" name="그래픽 12" descr="상자 단색으로 채워진">
            <a:extLst>
              <a:ext uri="{FF2B5EF4-FFF2-40B4-BE49-F238E27FC236}">
                <a16:creationId xmlns:a16="http://schemas.microsoft.com/office/drawing/2014/main" id="{710D7C69-E0ED-6A44-B657-1A49AFE86C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14239" y="2826101"/>
            <a:ext cx="444757" cy="444757"/>
          </a:xfrm>
          <a:prstGeom prst="rect">
            <a:avLst/>
          </a:prstGeom>
        </p:spPr>
      </p:pic>
      <p:pic>
        <p:nvPicPr>
          <p:cNvPr id="15" name="그래픽 14" descr="상자 단색으로 채워진">
            <a:extLst>
              <a:ext uri="{FF2B5EF4-FFF2-40B4-BE49-F238E27FC236}">
                <a16:creationId xmlns:a16="http://schemas.microsoft.com/office/drawing/2014/main" id="{CD1AC133-76DF-D34A-A849-D12E3E93A5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85614" y="2850911"/>
            <a:ext cx="444757" cy="444757"/>
          </a:xfrm>
          <a:prstGeom prst="rect">
            <a:avLst/>
          </a:prstGeom>
        </p:spPr>
      </p:pic>
      <p:pic>
        <p:nvPicPr>
          <p:cNvPr id="17" name="그래픽 16" descr="상자 단색으로 채워진">
            <a:extLst>
              <a:ext uri="{FF2B5EF4-FFF2-40B4-BE49-F238E27FC236}">
                <a16:creationId xmlns:a16="http://schemas.microsoft.com/office/drawing/2014/main" id="{B74ABBBD-AE21-A549-93D3-45A11A37DB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90185" y="2841377"/>
            <a:ext cx="444757" cy="444757"/>
          </a:xfrm>
          <a:prstGeom prst="rect">
            <a:avLst/>
          </a:prstGeom>
        </p:spPr>
      </p:pic>
      <p:pic>
        <p:nvPicPr>
          <p:cNvPr id="20" name="그래픽 19" descr="상자 단색으로 채워진">
            <a:extLst>
              <a:ext uri="{FF2B5EF4-FFF2-40B4-BE49-F238E27FC236}">
                <a16:creationId xmlns:a16="http://schemas.microsoft.com/office/drawing/2014/main" id="{D1152D9D-D7B4-8E4F-BAF9-8477B465AB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6022" y="2850910"/>
            <a:ext cx="444757" cy="444757"/>
          </a:xfrm>
          <a:prstGeom prst="rect">
            <a:avLst/>
          </a:prstGeom>
        </p:spPr>
      </p:pic>
      <p:pic>
        <p:nvPicPr>
          <p:cNvPr id="21" name="그래픽 20" descr="상자 단색으로 채워진">
            <a:extLst>
              <a:ext uri="{FF2B5EF4-FFF2-40B4-BE49-F238E27FC236}">
                <a16:creationId xmlns:a16="http://schemas.microsoft.com/office/drawing/2014/main" id="{1792A27D-7E86-B144-A4DD-21B75696AB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41859" y="2850910"/>
            <a:ext cx="444757" cy="44475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9BBA02D-9D53-C141-A874-EFD43F641818}"/>
              </a:ext>
            </a:extLst>
          </p:cNvPr>
          <p:cNvSpPr txBox="1"/>
          <p:nvPr/>
        </p:nvSpPr>
        <p:spPr>
          <a:xfrm>
            <a:off x="3048163" y="3565205"/>
            <a:ext cx="2150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Write</a:t>
            </a:r>
            <a:endParaRPr kumimoji="1" lang="ko-Kore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0F15212-F16A-D746-9FA7-7E16D611BBF8}"/>
              </a:ext>
            </a:extLst>
          </p:cNvPr>
          <p:cNvCxnSpPr>
            <a:cxnSpLocks/>
          </p:cNvCxnSpPr>
          <p:nvPr/>
        </p:nvCxnSpPr>
        <p:spPr>
          <a:xfrm>
            <a:off x="1931420" y="1582871"/>
            <a:ext cx="976572" cy="746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래픽 6" descr="봉투 윤곽선">
            <a:extLst>
              <a:ext uri="{FF2B5EF4-FFF2-40B4-BE49-F238E27FC236}">
                <a16:creationId xmlns:a16="http://schemas.microsoft.com/office/drawing/2014/main" id="{936E87B6-C321-CE48-B6A8-7282FBC468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74529" y="3139644"/>
            <a:ext cx="914400" cy="914400"/>
          </a:xfrm>
          <a:prstGeom prst="rect">
            <a:avLst/>
          </a:prstGeom>
        </p:spPr>
      </p:pic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A054B976-36C7-364A-AAF4-0773344B6311}"/>
              </a:ext>
            </a:extLst>
          </p:cNvPr>
          <p:cNvCxnSpPr>
            <a:cxnSpLocks/>
            <a:stCxn id="21" idx="0"/>
            <a:endCxn id="7" idx="0"/>
          </p:cNvCxnSpPr>
          <p:nvPr/>
        </p:nvCxnSpPr>
        <p:spPr>
          <a:xfrm rot="16200000" flipH="1">
            <a:off x="6103616" y="1211532"/>
            <a:ext cx="288734" cy="3567491"/>
          </a:xfrm>
          <a:prstGeom prst="curvedConnector3">
            <a:avLst>
              <a:gd name="adj1" fmla="val -7917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116B186-EA5F-AC4A-A6C1-02E6F2E73C1D}"/>
              </a:ext>
            </a:extLst>
          </p:cNvPr>
          <p:cNvSpPr txBox="1"/>
          <p:nvPr/>
        </p:nvSpPr>
        <p:spPr>
          <a:xfrm>
            <a:off x="9457115" y="3195873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전송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6FB42FA-235D-A041-83CF-F3FAECC0D9AF}"/>
              </a:ext>
            </a:extLst>
          </p:cNvPr>
          <p:cNvCxnSpPr/>
          <p:nvPr/>
        </p:nvCxnSpPr>
        <p:spPr>
          <a:xfrm>
            <a:off x="8697433" y="3614310"/>
            <a:ext cx="23391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BC58D1B-E28B-5745-B6A7-224ABAFE35FB}"/>
              </a:ext>
            </a:extLst>
          </p:cNvPr>
          <p:cNvSpPr txBox="1"/>
          <p:nvPr/>
        </p:nvSpPr>
        <p:spPr>
          <a:xfrm>
            <a:off x="7551018" y="4103149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패킷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D80156-D272-D647-9980-C8025EDF2C05}"/>
              </a:ext>
            </a:extLst>
          </p:cNvPr>
          <p:cNvSpPr txBox="1"/>
          <p:nvPr/>
        </p:nvSpPr>
        <p:spPr>
          <a:xfrm>
            <a:off x="6053367" y="2190072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넣기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673A6C3-69E4-D149-B745-6AD38F0533F9}"/>
              </a:ext>
            </a:extLst>
          </p:cNvPr>
          <p:cNvSpPr/>
          <p:nvPr/>
        </p:nvSpPr>
        <p:spPr>
          <a:xfrm>
            <a:off x="4123567" y="236514"/>
            <a:ext cx="6913028" cy="58665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04A15B-3115-9141-86B9-B5C081CFEDBB}"/>
              </a:ext>
            </a:extLst>
          </p:cNvPr>
          <p:cNvSpPr txBox="1"/>
          <p:nvPr/>
        </p:nvSpPr>
        <p:spPr>
          <a:xfrm>
            <a:off x="6866043" y="6241373"/>
            <a:ext cx="1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과정</a:t>
            </a:r>
            <a:r>
              <a:rPr kumimoji="1" lang="ko-KR" altLang="en-US" dirty="0"/>
              <a:t> 반복 </a:t>
            </a:r>
            <a:r>
              <a:rPr kumimoji="1" lang="en-US" altLang="ko-KR" dirty="0"/>
              <a:t>x5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4180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1766</TotalTime>
  <Words>1308</Words>
  <Application>Microsoft Macintosh PowerPoint</Application>
  <PresentationFormat>와이드스크린</PresentationFormat>
  <Paragraphs>398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 테마</vt:lpstr>
      <vt:lpstr>프로토콜 스택의 데이터 송수신</vt:lpstr>
      <vt:lpstr>PowerPoint 프레젠테이션</vt:lpstr>
      <vt:lpstr>Story 3 : 프로토콜 스택의 데이터 송수신 단계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데이터의 수신</vt:lpstr>
      <vt:lpstr>데이터의 수신</vt:lpstr>
      <vt:lpstr>데이터의 수신</vt:lpstr>
      <vt:lpstr>데이터의 수신</vt:lpstr>
      <vt:lpstr>PowerPoint 프레젠테이션</vt:lpstr>
      <vt:lpstr>PowerPoint 프레젠테이션</vt:lpstr>
      <vt:lpstr>데이터의 수신</vt:lpstr>
      <vt:lpstr>PowerPoint 프레젠테이션</vt:lpstr>
      <vt:lpstr>PowerPoint 프레젠테이션</vt:lpstr>
      <vt:lpstr>데이터의 수신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이상으로 발표 마치겠습니다.  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6장 입출력과 네트워킹</dc:title>
  <dc:creator>김지용</dc:creator>
  <cp:lastModifiedBy>김지용</cp:lastModifiedBy>
  <cp:revision>88</cp:revision>
  <dcterms:created xsi:type="dcterms:W3CDTF">2022-01-12T08:58:24Z</dcterms:created>
  <dcterms:modified xsi:type="dcterms:W3CDTF">2022-03-05T09:44:44Z</dcterms:modified>
</cp:coreProperties>
</file>