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6" r:id="rId9"/>
    <p:sldId id="260" r:id="rId10"/>
    <p:sldId id="261" r:id="rId11"/>
    <p:sldId id="262" r:id="rId12"/>
    <p:sldId id="263" r:id="rId13"/>
    <p:sldId id="264" r:id="rId14"/>
    <p:sldId id="267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A4DC05-B165-4AAC-9642-175F99231F13}" v="363" dt="2025-02-24T15:05:14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phie Stevens" userId="d4aa238a-630e-44bf-ad23-3824aa0eb461" providerId="ADAL" clId="{D2A4DC05-B165-4AAC-9642-175F99231F13}"/>
    <pc:docChg chg="custSel modSld">
      <pc:chgData name="Sophie Stevens" userId="d4aa238a-630e-44bf-ad23-3824aa0eb461" providerId="ADAL" clId="{D2A4DC05-B165-4AAC-9642-175F99231F13}" dt="2025-02-24T15:08:52.203" v="86" actId="20577"/>
      <pc:docMkLst>
        <pc:docMk/>
      </pc:docMkLst>
      <pc:sldChg chg="modSp mod">
        <pc:chgData name="Sophie Stevens" userId="d4aa238a-630e-44bf-ad23-3824aa0eb461" providerId="ADAL" clId="{D2A4DC05-B165-4AAC-9642-175F99231F13}" dt="2025-02-24T15:08:52.203" v="86" actId="20577"/>
        <pc:sldMkLst>
          <pc:docMk/>
          <pc:sldMk cId="645303432" sldId="260"/>
        </pc:sldMkLst>
        <pc:spChg chg="mod">
          <ac:chgData name="Sophie Stevens" userId="d4aa238a-630e-44bf-ad23-3824aa0eb461" providerId="ADAL" clId="{D2A4DC05-B165-4AAC-9642-175F99231F13}" dt="2025-02-24T15:08:52.203" v="86" actId="20577"/>
          <ac:spMkLst>
            <pc:docMk/>
            <pc:sldMk cId="645303432" sldId="260"/>
            <ac:spMk id="3" creationId="{16E37C2F-78A8-6A13-7B4E-A8E1F2887B33}"/>
          </ac:spMkLst>
        </pc:spChg>
      </pc:sldChg>
      <pc:sldChg chg="modSp mod modAnim">
        <pc:chgData name="Sophie Stevens" userId="d4aa238a-630e-44bf-ad23-3824aa0eb461" providerId="ADAL" clId="{D2A4DC05-B165-4AAC-9642-175F99231F13}" dt="2025-02-24T09:57:10.838" v="3"/>
        <pc:sldMkLst>
          <pc:docMk/>
          <pc:sldMk cId="2025909337" sldId="261"/>
        </pc:sldMkLst>
        <pc:spChg chg="mod">
          <ac:chgData name="Sophie Stevens" userId="d4aa238a-630e-44bf-ad23-3824aa0eb461" providerId="ADAL" clId="{D2A4DC05-B165-4AAC-9642-175F99231F13}" dt="2025-02-24T09:57:01.283" v="2" actId="5793"/>
          <ac:spMkLst>
            <pc:docMk/>
            <pc:sldMk cId="2025909337" sldId="261"/>
            <ac:spMk id="3" creationId="{06376922-B158-6A38-3915-4E7568276886}"/>
          </ac:spMkLst>
        </pc:spChg>
      </pc:sldChg>
      <pc:sldChg chg="modAnim">
        <pc:chgData name="Sophie Stevens" userId="d4aa238a-630e-44bf-ad23-3824aa0eb461" providerId="ADAL" clId="{D2A4DC05-B165-4AAC-9642-175F99231F13}" dt="2025-02-24T09:59:25.030" v="8"/>
        <pc:sldMkLst>
          <pc:docMk/>
          <pc:sldMk cId="1761445321" sldId="262"/>
        </pc:sldMkLst>
      </pc:sldChg>
      <pc:sldChg chg="addSp delSp modSp mod">
        <pc:chgData name="Sophie Stevens" userId="d4aa238a-630e-44bf-ad23-3824aa0eb461" providerId="ADAL" clId="{D2A4DC05-B165-4AAC-9642-175F99231F13}" dt="2025-02-24T15:08:28.576" v="19" actId="1076"/>
        <pc:sldMkLst>
          <pc:docMk/>
          <pc:sldMk cId="1343821208" sldId="266"/>
        </pc:sldMkLst>
        <pc:spChg chg="add del mod">
          <ac:chgData name="Sophie Stevens" userId="d4aa238a-630e-44bf-ad23-3824aa0eb461" providerId="ADAL" clId="{D2A4DC05-B165-4AAC-9642-175F99231F13}" dt="2025-02-24T15:08:07.467" v="11" actId="478"/>
          <ac:spMkLst>
            <pc:docMk/>
            <pc:sldMk cId="1343821208" sldId="266"/>
            <ac:spMk id="3" creationId="{C67CC3A4-8343-7F81-DF13-F5147C655C4A}"/>
          </ac:spMkLst>
        </pc:spChg>
        <pc:spChg chg="mod">
          <ac:chgData name="Sophie Stevens" userId="d4aa238a-630e-44bf-ad23-3824aa0eb461" providerId="ADAL" clId="{D2A4DC05-B165-4AAC-9642-175F99231F13}" dt="2025-02-24T15:05:15.735" v="10" actId="6549"/>
          <ac:spMkLst>
            <pc:docMk/>
            <pc:sldMk cId="1343821208" sldId="266"/>
            <ac:spMk id="5" creationId="{C6505D2B-E106-F13E-CEB7-68A8EFE8894D}"/>
          </ac:spMkLst>
        </pc:spChg>
        <pc:picChg chg="add mod modCrop">
          <ac:chgData name="Sophie Stevens" userId="d4aa238a-630e-44bf-ad23-3824aa0eb461" providerId="ADAL" clId="{D2A4DC05-B165-4AAC-9642-175F99231F13}" dt="2025-02-24T15:08:28.576" v="19" actId="1076"/>
          <ac:picMkLst>
            <pc:docMk/>
            <pc:sldMk cId="1343821208" sldId="266"/>
            <ac:picMk id="6" creationId="{F0977115-F920-846E-F854-DBFD8141193B}"/>
          </ac:picMkLst>
        </pc:picChg>
        <pc:picChg chg="del">
          <ac:chgData name="Sophie Stevens" userId="d4aa238a-630e-44bf-ad23-3824aa0eb461" providerId="ADAL" clId="{D2A4DC05-B165-4AAC-9642-175F99231F13}" dt="2025-02-24T15:05:14.489" v="9" actId="478"/>
          <ac:picMkLst>
            <pc:docMk/>
            <pc:sldMk cId="1343821208" sldId="266"/>
            <ac:picMk id="1026" creationId="{235A6E9C-C8BD-448A-0470-77EB7C1B0F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00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8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74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16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52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40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03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2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435CFD-2C3D-4958-8A82-31AAD914BAAF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8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37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435CFD-2C3D-4958-8A82-31AAD914BAAF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60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1731-FB82-031B-F31B-810A7A7D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Mathematics for Computer Science B: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7595C-C979-F9C2-8F18-A7E774135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Lecture 1</a:t>
            </a:r>
          </a:p>
          <a:p>
            <a:r>
              <a:rPr lang="en-GB" dirty="0"/>
              <a:t>2024/25</a:t>
            </a:r>
            <a:br>
              <a:rPr lang="en-GB" dirty="0"/>
            </a:br>
            <a:r>
              <a:rPr lang="en-GB" dirty="0"/>
              <a:t>sophie.stevens@bristol.ac.uk </a:t>
            </a:r>
          </a:p>
        </p:txBody>
      </p:sp>
    </p:spTree>
    <p:extLst>
      <p:ext uri="{BB962C8B-B14F-4D97-AF65-F5344CB8AC3E}">
        <p14:creationId xmlns:p14="http://schemas.microsoft.com/office/powerpoint/2010/main" val="311968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1016F-4680-2ED1-9D8C-A6618043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D91E51-367B-7D42-0624-AB1C7ED4B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Leibniz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Lagrange: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Newton: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D91E51-367B-7D42-0624-AB1C7ED4B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01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A969F-4F68-2B34-982D-1DEC9FFA1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7475-9A0F-5ED5-F96D-10E38F40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96" y="365125"/>
            <a:ext cx="10515600" cy="1325563"/>
          </a:xfrm>
        </p:spPr>
        <p:txBody>
          <a:bodyPr/>
          <a:lstStyle/>
          <a:p>
            <a:r>
              <a:rPr lang="en-GB" dirty="0"/>
              <a:t>Notation: differentiate at a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7EC7CC-47D2-AD0C-D82F-5778A9B5F2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Leibniz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Lagrange: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Newton: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7EC7CC-47D2-AD0C-D82F-5778A9B5F2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270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8B68-89E5-EC7B-BE2D-1C979959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7DD8B-3825-1BAB-B541-6D419E373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Differentiation from infinitesimals perspective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Rules for differentiation…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… especially the Chain Rule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Derivatives of common functions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49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1CDD-FD83-0082-86BA-CC4163F3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in this section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82BB1-C52B-2C6D-30B3-8AA5EA9C0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Differentiation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Partial differentiation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Solving differential equations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Optimisation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Taylor series and numerical solutions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Complex numbers and modular arithmetic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49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A2C6-78E3-41BE-CE1D-04CB63D0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expect that you’ve already seen…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3DF0-B384-02C6-D058-F1E61682E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Differentiation (with one variable)</a:t>
            </a:r>
          </a:p>
          <a:p>
            <a:r>
              <a:rPr lang="en-GB" dirty="0"/>
              <a:t>Integration</a:t>
            </a:r>
          </a:p>
          <a:p>
            <a:r>
              <a:rPr lang="en-GB" dirty="0"/>
              <a:t>Taylor series (?)</a:t>
            </a:r>
          </a:p>
        </p:txBody>
      </p:sp>
    </p:spTree>
    <p:extLst>
      <p:ext uri="{BB962C8B-B14F-4D97-AF65-F5344CB8AC3E}">
        <p14:creationId xmlns:p14="http://schemas.microsoft.com/office/powerpoint/2010/main" val="195329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C90B-DFCB-7B2C-CF3E-696FD17A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of calculus in Computer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28577-8E8E-7BF9-20CC-03A79566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Activity: </a:t>
            </a:r>
            <a:br>
              <a:rPr lang="en-GB" dirty="0"/>
            </a:br>
            <a:r>
              <a:rPr lang="en-GB" dirty="0"/>
              <a:t>Where do you think you’ll use this section of the course throughout your degree?</a:t>
            </a:r>
          </a:p>
        </p:txBody>
      </p:sp>
    </p:spTree>
    <p:extLst>
      <p:ext uri="{BB962C8B-B14F-4D97-AF65-F5344CB8AC3E}">
        <p14:creationId xmlns:p14="http://schemas.microsoft.com/office/powerpoint/2010/main" val="147228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B871-8AAC-7CB2-FDA3-5C1672A9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of calculus in Computer Science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05D2B-E106-F13E-CEB7-68A8EFE8894D}"/>
              </a:ext>
            </a:extLst>
          </p:cNvPr>
          <p:cNvSpPr txBox="1"/>
          <p:nvPr/>
        </p:nvSpPr>
        <p:spPr>
          <a:xfrm>
            <a:off x="4072128" y="59425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https://www.menti.cm/alxsnfjw66m1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977115-F920-846E-F854-DBFD814119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098" r="9759"/>
          <a:stretch/>
        </p:blipFill>
        <p:spPr>
          <a:xfrm>
            <a:off x="874395" y="1980245"/>
            <a:ext cx="10047758" cy="433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2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4277-CF48-E010-C0FD-44E8CF01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Board work: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37C2F-78A8-6A13-7B4E-A8E1F2887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which we derive the formula for </a:t>
            </a:r>
            <a:r>
              <a:rPr lang="en-GB"/>
              <a:t>the derivative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30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62AE-01AB-D059-9F4C-7EBE4113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for differentiation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376922-B158-6A38-3915-4E75682768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6425"/>
                <a:ext cx="10515600" cy="4309682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Sums: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 +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 + 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Multiplication by a constant: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br>
                  <a:rPr lang="en-GB" dirty="0"/>
                </a:b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Products :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+ 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376922-B158-6A38-3915-4E7568276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6425"/>
                <a:ext cx="10515600" cy="4309682"/>
              </a:xfrm>
              <a:blipFill>
                <a:blip r:embed="rId2"/>
                <a:stretch>
                  <a:fillRect l="-1391" t="-1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90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4F5B-93BE-2584-B6DF-B727B05C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Derivatives of common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4AC287-C518-3E4A-5372-1CA54BB50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Polynomials: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br>
                  <a:rPr lang="en-GB" b="0" dirty="0"/>
                </a:br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r>
                  <a:rPr lang="en-GB" dirty="0"/>
                  <a:t>Trigonometric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Exponential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Logarithmic function: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4AC287-C518-3E4A-5372-1CA54BB50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25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44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70CA-0F7C-9D25-520B-DFF99D6A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GB" dirty="0"/>
              <a:t>The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ADD39C-DB12-3687-3B4A-0610B57D10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𝑑𝑔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Example: [board]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ADD39C-DB12-3687-3B4A-0610B57D10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1246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B0560257DF614B8AFAA9A7B272A14F" ma:contentTypeVersion="11" ma:contentTypeDescription="Create a new document." ma:contentTypeScope="" ma:versionID="fd5cf60004daca3e764b4ebe923ebded">
  <xsd:schema xmlns:xsd="http://www.w3.org/2001/XMLSchema" xmlns:xs="http://www.w3.org/2001/XMLSchema" xmlns:p="http://schemas.microsoft.com/office/2006/metadata/properties" xmlns:ns3="77a293d5-141f-4076-a165-aee6bd45a154" targetNamespace="http://schemas.microsoft.com/office/2006/metadata/properties" ma:root="true" ma:fieldsID="924f72434b8d48479bb6808227a7b9bd" ns3:_="">
    <xsd:import namespace="77a293d5-141f-4076-a165-aee6bd45a15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293d5-141f-4076-a165-aee6bd45a15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7a293d5-141f-4076-a165-aee6bd45a154" xsi:nil="true"/>
  </documentManagement>
</p:properties>
</file>

<file path=customXml/itemProps1.xml><?xml version="1.0" encoding="utf-8"?>
<ds:datastoreItem xmlns:ds="http://schemas.openxmlformats.org/officeDocument/2006/customXml" ds:itemID="{851A5452-B52D-4E8B-8B9A-0889777BF5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a293d5-141f-4076-a165-aee6bd45a1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9DB68A-9EA4-42CF-AF00-B5B328FBA7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896A68-8FB7-4715-B528-5F31F8B30044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77a293d5-141f-4076-a165-aee6bd45a15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5804</TotalTime>
  <Words>291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Retrospect</vt:lpstr>
      <vt:lpstr>Mathematics for Computer Science B: Analysis</vt:lpstr>
      <vt:lpstr>What’s in this section of the course</vt:lpstr>
      <vt:lpstr>I expect that you’ve already seen…</vt:lpstr>
      <vt:lpstr>Applications of calculus in Computer Science</vt:lpstr>
      <vt:lpstr>Applications of calculus in Computer Science</vt:lpstr>
      <vt:lpstr>Board work: differentiation</vt:lpstr>
      <vt:lpstr>Rules for differentiation</vt:lpstr>
      <vt:lpstr>Derivatives of common functions</vt:lpstr>
      <vt:lpstr>The Chain Rule</vt:lpstr>
      <vt:lpstr>Notation</vt:lpstr>
      <vt:lpstr>Notation: differentiate at a point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Sophie Stevens</dc:creator>
  <cp:lastModifiedBy>Sophie Stevens</cp:lastModifiedBy>
  <cp:revision>2</cp:revision>
  <dcterms:created xsi:type="dcterms:W3CDTF">2025-02-13T20:38:51Z</dcterms:created>
  <dcterms:modified xsi:type="dcterms:W3CDTF">2025-02-24T15:08:53Z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0x010100B0B0560257DF614B8AFAA9A7B272A14F</vt:lpwstr>
  </property>
</Properties>
</file>