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6" r:id="rId6"/>
    <p:sldId id="267" r:id="rId7"/>
    <p:sldId id="275" r:id="rId8"/>
    <p:sldId id="270" r:id="rId9"/>
    <p:sldId id="276" r:id="rId10"/>
    <p:sldId id="271" r:id="rId11"/>
    <p:sldId id="272" r:id="rId12"/>
    <p:sldId id="277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CCE01-63C0-4646-8524-FEC4B4C9612C}" v="1441" dt="2025-03-03T13:05:32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Stevens" userId="d4aa238a-630e-44bf-ad23-3824aa0eb461" providerId="ADAL" clId="{4C6CCE01-63C0-4646-8524-FEC4B4C9612C}"/>
    <pc:docChg chg="undo redo custSel addSld delSld modSld sldOrd">
      <pc:chgData name="Sophie Stevens" userId="d4aa238a-630e-44bf-ad23-3824aa0eb461" providerId="ADAL" clId="{4C6CCE01-63C0-4646-8524-FEC4B4C9612C}" dt="2025-03-03T13:05:32.358" v="4164" actId="20577"/>
      <pc:docMkLst>
        <pc:docMk/>
      </pc:docMkLst>
      <pc:sldChg chg="modSp mod">
        <pc:chgData name="Sophie Stevens" userId="d4aa238a-630e-44bf-ad23-3824aa0eb461" providerId="ADAL" clId="{4C6CCE01-63C0-4646-8524-FEC4B4C9612C}" dt="2025-02-25T12:07:10.896" v="36" actId="20577"/>
        <pc:sldMkLst>
          <pc:docMk/>
          <pc:sldMk cId="3119685492" sldId="256"/>
        </pc:sldMkLst>
        <pc:spChg chg="mod">
          <ac:chgData name="Sophie Stevens" userId="d4aa238a-630e-44bf-ad23-3824aa0eb461" providerId="ADAL" clId="{4C6CCE01-63C0-4646-8524-FEC4B4C9612C}" dt="2025-02-25T12:07:10.896" v="36" actId="20577"/>
          <ac:spMkLst>
            <pc:docMk/>
            <pc:sldMk cId="3119685492" sldId="256"/>
            <ac:spMk id="2" creationId="{FBB11731-FB82-031B-F31B-810A7A7DAFA4}"/>
          </ac:spMkLst>
        </pc:spChg>
        <pc:spChg chg="mod">
          <ac:chgData name="Sophie Stevens" userId="d4aa238a-630e-44bf-ad23-3824aa0eb461" providerId="ADAL" clId="{4C6CCE01-63C0-4646-8524-FEC4B4C9612C}" dt="2025-02-25T12:06:43.431" v="1" actId="20577"/>
          <ac:spMkLst>
            <pc:docMk/>
            <pc:sldMk cId="3119685492" sldId="256"/>
            <ac:spMk id="3" creationId="{9DE7595C-C979-F9C2-8F18-A7E774135D2B}"/>
          </ac:spMkLst>
        </pc:spChg>
      </pc:sldChg>
      <pc:sldChg chg="del">
        <pc:chgData name="Sophie Stevens" userId="d4aa238a-630e-44bf-ad23-3824aa0eb461" providerId="ADAL" clId="{4C6CCE01-63C0-4646-8524-FEC4B4C9612C}" dt="2025-02-25T12:06:47.714" v="2" actId="47"/>
        <pc:sldMkLst>
          <pc:docMk/>
          <pc:sldMk cId="64499728" sldId="257"/>
        </pc:sldMkLst>
      </pc:sldChg>
      <pc:sldChg chg="del">
        <pc:chgData name="Sophie Stevens" userId="d4aa238a-630e-44bf-ad23-3824aa0eb461" providerId="ADAL" clId="{4C6CCE01-63C0-4646-8524-FEC4B4C9612C}" dt="2025-02-25T12:06:48.075" v="3" actId="47"/>
        <pc:sldMkLst>
          <pc:docMk/>
          <pc:sldMk cId="1953297522" sldId="258"/>
        </pc:sldMkLst>
      </pc:sldChg>
      <pc:sldChg chg="del">
        <pc:chgData name="Sophie Stevens" userId="d4aa238a-630e-44bf-ad23-3824aa0eb461" providerId="ADAL" clId="{4C6CCE01-63C0-4646-8524-FEC4B4C9612C}" dt="2025-02-25T12:06:48.326" v="4" actId="47"/>
        <pc:sldMkLst>
          <pc:docMk/>
          <pc:sldMk cId="1472283050" sldId="259"/>
        </pc:sldMkLst>
      </pc:sldChg>
      <pc:sldChg chg="del">
        <pc:chgData name="Sophie Stevens" userId="d4aa238a-630e-44bf-ad23-3824aa0eb461" providerId="ADAL" clId="{4C6CCE01-63C0-4646-8524-FEC4B4C9612C}" dt="2025-02-25T12:06:48.830" v="6" actId="47"/>
        <pc:sldMkLst>
          <pc:docMk/>
          <pc:sldMk cId="645303432" sldId="260"/>
        </pc:sldMkLst>
      </pc:sldChg>
      <pc:sldChg chg="del">
        <pc:chgData name="Sophie Stevens" userId="d4aa238a-630e-44bf-ad23-3824aa0eb461" providerId="ADAL" clId="{4C6CCE01-63C0-4646-8524-FEC4B4C9612C}" dt="2025-02-25T12:06:49.160" v="7" actId="47"/>
        <pc:sldMkLst>
          <pc:docMk/>
          <pc:sldMk cId="2025909337" sldId="261"/>
        </pc:sldMkLst>
      </pc:sldChg>
      <pc:sldChg chg="del">
        <pc:chgData name="Sophie Stevens" userId="d4aa238a-630e-44bf-ad23-3824aa0eb461" providerId="ADAL" clId="{4C6CCE01-63C0-4646-8524-FEC4B4C9612C}" dt="2025-02-25T12:06:49.443" v="8" actId="47"/>
        <pc:sldMkLst>
          <pc:docMk/>
          <pc:sldMk cId="1761445321" sldId="262"/>
        </pc:sldMkLst>
      </pc:sldChg>
      <pc:sldChg chg="del">
        <pc:chgData name="Sophie Stevens" userId="d4aa238a-630e-44bf-ad23-3824aa0eb461" providerId="ADAL" clId="{4C6CCE01-63C0-4646-8524-FEC4B4C9612C}" dt="2025-02-25T12:06:49.725" v="9" actId="47"/>
        <pc:sldMkLst>
          <pc:docMk/>
          <pc:sldMk cId="512124697" sldId="263"/>
        </pc:sldMkLst>
      </pc:sldChg>
      <pc:sldChg chg="del">
        <pc:chgData name="Sophie Stevens" userId="d4aa238a-630e-44bf-ad23-3824aa0eb461" providerId="ADAL" clId="{4C6CCE01-63C0-4646-8524-FEC4B4C9612C}" dt="2025-02-25T12:06:50.008" v="10" actId="47"/>
        <pc:sldMkLst>
          <pc:docMk/>
          <pc:sldMk cId="1479019671" sldId="264"/>
        </pc:sldMkLst>
      </pc:sldChg>
      <pc:sldChg chg="modSp mod">
        <pc:chgData name="Sophie Stevens" userId="d4aa238a-630e-44bf-ad23-3824aa0eb461" providerId="ADAL" clId="{4C6CCE01-63C0-4646-8524-FEC4B4C9612C}" dt="2025-02-27T09:51:08.057" v="4112" actId="20577"/>
        <pc:sldMkLst>
          <pc:docMk/>
          <pc:sldMk cId="1642499022" sldId="265"/>
        </pc:sldMkLst>
        <pc:spChg chg="mod">
          <ac:chgData name="Sophie Stevens" userId="d4aa238a-630e-44bf-ad23-3824aa0eb461" providerId="ADAL" clId="{4C6CCE01-63C0-4646-8524-FEC4B4C9612C}" dt="2025-02-27T09:51:08.057" v="4112" actId="20577"/>
          <ac:spMkLst>
            <pc:docMk/>
            <pc:sldMk cId="1642499022" sldId="265"/>
            <ac:spMk id="3" creationId="{DB57DD8B-3825-1BAB-B541-6D419E373437}"/>
          </ac:spMkLst>
        </pc:spChg>
      </pc:sldChg>
      <pc:sldChg chg="addSp delSp modSp new mod ord">
        <pc:chgData name="Sophie Stevens" userId="d4aa238a-630e-44bf-ad23-3824aa0eb461" providerId="ADAL" clId="{4C6CCE01-63C0-4646-8524-FEC4B4C9612C}" dt="2025-03-03T09:32:44.017" v="4126" actId="1076"/>
        <pc:sldMkLst>
          <pc:docMk/>
          <pc:sldMk cId="221896466" sldId="266"/>
        </pc:sldMkLst>
        <pc:spChg chg="mod">
          <ac:chgData name="Sophie Stevens" userId="d4aa238a-630e-44bf-ad23-3824aa0eb461" providerId="ADAL" clId="{4C6CCE01-63C0-4646-8524-FEC4B4C9612C}" dt="2025-02-25T12:07:34.041" v="62" actId="20577"/>
          <ac:spMkLst>
            <pc:docMk/>
            <pc:sldMk cId="221896466" sldId="266"/>
            <ac:spMk id="2" creationId="{F2EE7283-A9F3-F53C-0A19-F2A0541C2E24}"/>
          </ac:spMkLst>
        </pc:spChg>
        <pc:spChg chg="del">
          <ac:chgData name="Sophie Stevens" userId="d4aa238a-630e-44bf-ad23-3824aa0eb461" providerId="ADAL" clId="{4C6CCE01-63C0-4646-8524-FEC4B4C9612C}" dt="2025-03-03T09:31:40.352" v="4113" actId="478"/>
          <ac:spMkLst>
            <pc:docMk/>
            <pc:sldMk cId="221896466" sldId="266"/>
            <ac:spMk id="3" creationId="{EAE52135-A8D8-1FAF-7A92-6C17B32362CD}"/>
          </ac:spMkLst>
        </pc:spChg>
        <pc:picChg chg="add del mod modCrop">
          <ac:chgData name="Sophie Stevens" userId="d4aa238a-630e-44bf-ad23-3824aa0eb461" providerId="ADAL" clId="{4C6CCE01-63C0-4646-8524-FEC4B4C9612C}" dt="2025-03-03T09:32:15.544" v="4119" actId="478"/>
          <ac:picMkLst>
            <pc:docMk/>
            <pc:sldMk cId="221896466" sldId="266"/>
            <ac:picMk id="5" creationId="{57BCA809-814E-D383-7FE8-46EBD0ECD76B}"/>
          </ac:picMkLst>
        </pc:picChg>
        <pc:picChg chg="add mod">
          <ac:chgData name="Sophie Stevens" userId="d4aa238a-630e-44bf-ad23-3824aa0eb461" providerId="ADAL" clId="{4C6CCE01-63C0-4646-8524-FEC4B4C9612C}" dt="2025-03-03T09:32:44.017" v="4126" actId="1076"/>
          <ac:picMkLst>
            <pc:docMk/>
            <pc:sldMk cId="221896466" sldId="266"/>
            <ac:picMk id="7" creationId="{BFC98A32-ACE8-9843-E5CC-0A15F8909D6C}"/>
          </ac:picMkLst>
        </pc:picChg>
      </pc:sldChg>
      <pc:sldChg chg="del">
        <pc:chgData name="Sophie Stevens" userId="d4aa238a-630e-44bf-ad23-3824aa0eb461" providerId="ADAL" clId="{4C6CCE01-63C0-4646-8524-FEC4B4C9612C}" dt="2025-02-25T12:06:48.531" v="5" actId="47"/>
        <pc:sldMkLst>
          <pc:docMk/>
          <pc:sldMk cId="1343821208" sldId="266"/>
        </pc:sldMkLst>
      </pc:sldChg>
      <pc:sldChg chg="del">
        <pc:chgData name="Sophie Stevens" userId="d4aa238a-630e-44bf-ad23-3824aa0eb461" providerId="ADAL" clId="{4C6CCE01-63C0-4646-8524-FEC4B4C9612C}" dt="2025-02-25T12:06:52.639" v="11" actId="47"/>
        <pc:sldMkLst>
          <pc:docMk/>
          <pc:sldMk cId="1388270251" sldId="267"/>
        </pc:sldMkLst>
      </pc:sldChg>
      <pc:sldChg chg="modSp new mod ord modAnim">
        <pc:chgData name="Sophie Stevens" userId="d4aa238a-630e-44bf-ad23-3824aa0eb461" providerId="ADAL" clId="{4C6CCE01-63C0-4646-8524-FEC4B4C9612C}" dt="2025-03-03T09:33:24.981" v="4131"/>
        <pc:sldMkLst>
          <pc:docMk/>
          <pc:sldMk cId="3077925613" sldId="267"/>
        </pc:sldMkLst>
        <pc:spChg chg="mod">
          <ac:chgData name="Sophie Stevens" userId="d4aa238a-630e-44bf-ad23-3824aa0eb461" providerId="ADAL" clId="{4C6CCE01-63C0-4646-8524-FEC4B4C9612C}" dt="2025-02-25T12:07:47.129" v="92" actId="20577"/>
          <ac:spMkLst>
            <pc:docMk/>
            <pc:sldMk cId="3077925613" sldId="267"/>
            <ac:spMk id="2" creationId="{6F712B90-FBCE-F162-5A16-1BEA3EAA7750}"/>
          </ac:spMkLst>
        </pc:spChg>
        <pc:spChg chg="mod">
          <ac:chgData name="Sophie Stevens" userId="d4aa238a-630e-44bf-ad23-3824aa0eb461" providerId="ADAL" clId="{4C6CCE01-63C0-4646-8524-FEC4B4C9612C}" dt="2025-03-03T09:33:21.502" v="4130" actId="12"/>
          <ac:spMkLst>
            <pc:docMk/>
            <pc:sldMk cId="3077925613" sldId="267"/>
            <ac:spMk id="3" creationId="{DFEFBB93-6B97-820A-4F8F-4DBC1026CFC3}"/>
          </ac:spMkLst>
        </pc:spChg>
      </pc:sldChg>
      <pc:sldChg chg="modSp new del mod">
        <pc:chgData name="Sophie Stevens" userId="d4aa238a-630e-44bf-ad23-3824aa0eb461" providerId="ADAL" clId="{4C6CCE01-63C0-4646-8524-FEC4B4C9612C}" dt="2025-02-27T09:25:01.970" v="2887" actId="47"/>
        <pc:sldMkLst>
          <pc:docMk/>
          <pc:sldMk cId="3695798716" sldId="268"/>
        </pc:sldMkLst>
      </pc:sldChg>
      <pc:sldChg chg="modSp new del mod">
        <pc:chgData name="Sophie Stevens" userId="d4aa238a-630e-44bf-ad23-3824aa0eb461" providerId="ADAL" clId="{4C6CCE01-63C0-4646-8524-FEC4B4C9612C}" dt="2025-02-27T09:25:05.255" v="2888" actId="47"/>
        <pc:sldMkLst>
          <pc:docMk/>
          <pc:sldMk cId="3709583131" sldId="269"/>
        </pc:sldMkLst>
      </pc:sldChg>
      <pc:sldChg chg="modSp new mod modAnim">
        <pc:chgData name="Sophie Stevens" userId="d4aa238a-630e-44bf-ad23-3824aa0eb461" providerId="ADAL" clId="{4C6CCE01-63C0-4646-8524-FEC4B4C9612C}" dt="2025-03-03T09:33:54.444" v="4136"/>
        <pc:sldMkLst>
          <pc:docMk/>
          <pc:sldMk cId="519062641" sldId="270"/>
        </pc:sldMkLst>
        <pc:spChg chg="mod">
          <ac:chgData name="Sophie Stevens" userId="d4aa238a-630e-44bf-ad23-3824aa0eb461" providerId="ADAL" clId="{4C6CCE01-63C0-4646-8524-FEC4B4C9612C}" dt="2025-02-25T12:33:08.229" v="919" actId="20577"/>
          <ac:spMkLst>
            <pc:docMk/>
            <pc:sldMk cId="519062641" sldId="270"/>
            <ac:spMk id="2" creationId="{B9DC4DEE-8C98-7EF5-CE63-A3B1D557B565}"/>
          </ac:spMkLst>
        </pc:spChg>
        <pc:spChg chg="mod">
          <ac:chgData name="Sophie Stevens" userId="d4aa238a-630e-44bf-ad23-3824aa0eb461" providerId="ADAL" clId="{4C6CCE01-63C0-4646-8524-FEC4B4C9612C}" dt="2025-02-26T16:17:13.265" v="1858" actId="20577"/>
          <ac:spMkLst>
            <pc:docMk/>
            <pc:sldMk cId="519062641" sldId="270"/>
            <ac:spMk id="3" creationId="{97C28B43-3D05-EADA-9D49-38C1A9713833}"/>
          </ac:spMkLst>
        </pc:spChg>
      </pc:sldChg>
      <pc:sldChg chg="addSp delSp modSp new mod modClrScheme modAnim chgLayout">
        <pc:chgData name="Sophie Stevens" userId="d4aa238a-630e-44bf-ad23-3824aa0eb461" providerId="ADAL" clId="{4C6CCE01-63C0-4646-8524-FEC4B4C9612C}" dt="2025-03-03T09:34:44.191" v="4145"/>
        <pc:sldMkLst>
          <pc:docMk/>
          <pc:sldMk cId="2690813599" sldId="271"/>
        </pc:sldMkLst>
        <pc:spChg chg="mod ord">
          <ac:chgData name="Sophie Stevens" userId="d4aa238a-630e-44bf-ad23-3824aa0eb461" providerId="ADAL" clId="{4C6CCE01-63C0-4646-8524-FEC4B4C9612C}" dt="2025-02-26T16:11:48.038" v="1389" actId="20577"/>
          <ac:spMkLst>
            <pc:docMk/>
            <pc:sldMk cId="2690813599" sldId="271"/>
            <ac:spMk id="2" creationId="{85F1B7C8-6F80-F6CC-1316-3F7837254590}"/>
          </ac:spMkLst>
        </pc:spChg>
        <pc:spChg chg="add mod ord">
          <ac:chgData name="Sophie Stevens" userId="d4aa238a-630e-44bf-ad23-3824aa0eb461" providerId="ADAL" clId="{4C6CCE01-63C0-4646-8524-FEC4B4C9612C}" dt="2025-02-26T16:11:25.354" v="1359" actId="20577"/>
          <ac:spMkLst>
            <pc:docMk/>
            <pc:sldMk cId="2690813599" sldId="271"/>
            <ac:spMk id="4" creationId="{E8AEF9C9-6ACC-7E8B-BC8D-43DEEEBBC5B3}"/>
          </ac:spMkLst>
        </pc:spChg>
        <pc:spChg chg="add mod ord">
          <ac:chgData name="Sophie Stevens" userId="d4aa238a-630e-44bf-ad23-3824aa0eb461" providerId="ADAL" clId="{4C6CCE01-63C0-4646-8524-FEC4B4C9612C}" dt="2025-03-03T09:34:26.514" v="4141" actId="5793"/>
          <ac:spMkLst>
            <pc:docMk/>
            <pc:sldMk cId="2690813599" sldId="271"/>
            <ac:spMk id="5" creationId="{0F40116B-CCC5-0ED9-0C1D-B6C4FA9E1003}"/>
          </ac:spMkLst>
        </pc:spChg>
        <pc:spChg chg="add mod ord">
          <ac:chgData name="Sophie Stevens" userId="d4aa238a-630e-44bf-ad23-3824aa0eb461" providerId="ADAL" clId="{4C6CCE01-63C0-4646-8524-FEC4B4C9612C}" dt="2025-02-26T16:11:31.619" v="1378" actId="20577"/>
          <ac:spMkLst>
            <pc:docMk/>
            <pc:sldMk cId="2690813599" sldId="271"/>
            <ac:spMk id="6" creationId="{6F1B5FF9-ACFE-84FF-3C44-26AAD60F91B7}"/>
          </ac:spMkLst>
        </pc:spChg>
        <pc:spChg chg="add mod ord">
          <ac:chgData name="Sophie Stevens" userId="d4aa238a-630e-44bf-ad23-3824aa0eb461" providerId="ADAL" clId="{4C6CCE01-63C0-4646-8524-FEC4B4C9612C}" dt="2025-02-26T16:26:32.555" v="2084" actId="20577"/>
          <ac:spMkLst>
            <pc:docMk/>
            <pc:sldMk cId="2690813599" sldId="271"/>
            <ac:spMk id="7" creationId="{644F04E8-8FAD-C4A1-F8D1-33BA23D1C9BD}"/>
          </ac:spMkLst>
        </pc:spChg>
      </pc:sldChg>
      <pc:sldChg chg="addSp delSp modSp new mod modClrScheme modAnim chgLayout">
        <pc:chgData name="Sophie Stevens" userId="d4aa238a-630e-44bf-ad23-3824aa0eb461" providerId="ADAL" clId="{4C6CCE01-63C0-4646-8524-FEC4B4C9612C}" dt="2025-03-03T09:34:55.109" v="4147"/>
        <pc:sldMkLst>
          <pc:docMk/>
          <pc:sldMk cId="1263289141" sldId="272"/>
        </pc:sldMkLst>
        <pc:spChg chg="add mod ord">
          <ac:chgData name="Sophie Stevens" userId="d4aa238a-630e-44bf-ad23-3824aa0eb461" providerId="ADAL" clId="{4C6CCE01-63C0-4646-8524-FEC4B4C9612C}" dt="2025-02-26T16:27:55.305" v="2129" actId="20577"/>
          <ac:spMkLst>
            <pc:docMk/>
            <pc:sldMk cId="1263289141" sldId="272"/>
            <ac:spMk id="7" creationId="{D191DD6D-2A40-BD0C-0F42-5B1B3132BD98}"/>
          </ac:spMkLst>
        </pc:spChg>
        <pc:spChg chg="add mod ord">
          <ac:chgData name="Sophie Stevens" userId="d4aa238a-630e-44bf-ad23-3824aa0eb461" providerId="ADAL" clId="{4C6CCE01-63C0-4646-8524-FEC4B4C9612C}" dt="2025-02-27T09:39:59.353" v="3501" actId="20577"/>
          <ac:spMkLst>
            <pc:docMk/>
            <pc:sldMk cId="1263289141" sldId="272"/>
            <ac:spMk id="8" creationId="{9E48B4F0-6287-1523-5CC9-333940433C58}"/>
          </ac:spMkLst>
        </pc:spChg>
      </pc:sldChg>
      <pc:sldChg chg="modSp add mod modAnim">
        <pc:chgData name="Sophie Stevens" userId="d4aa238a-630e-44bf-ad23-3824aa0eb461" providerId="ADAL" clId="{4C6CCE01-63C0-4646-8524-FEC4B4C9612C}" dt="2025-03-03T13:05:32.358" v="4164" actId="20577"/>
        <pc:sldMkLst>
          <pc:docMk/>
          <pc:sldMk cId="149524671" sldId="273"/>
        </pc:sldMkLst>
        <pc:spChg chg="mod">
          <ac:chgData name="Sophie Stevens" userId="d4aa238a-630e-44bf-ad23-3824aa0eb461" providerId="ADAL" clId="{4C6CCE01-63C0-4646-8524-FEC4B4C9612C}" dt="2025-02-27T09:45:00.730" v="3615" actId="20577"/>
          <ac:spMkLst>
            <pc:docMk/>
            <pc:sldMk cId="149524671" sldId="273"/>
            <ac:spMk id="7" creationId="{B2A7E3E5-4AC5-328E-CB71-AAB5BBF6B15C}"/>
          </ac:spMkLst>
        </pc:spChg>
        <pc:spChg chg="mod">
          <ac:chgData name="Sophie Stevens" userId="d4aa238a-630e-44bf-ad23-3824aa0eb461" providerId="ADAL" clId="{4C6CCE01-63C0-4646-8524-FEC4B4C9612C}" dt="2025-03-03T13:05:32.358" v="4164" actId="20577"/>
          <ac:spMkLst>
            <pc:docMk/>
            <pc:sldMk cId="149524671" sldId="273"/>
            <ac:spMk id="8" creationId="{00C4D4AB-69F9-7193-3B70-ECE18C6C4844}"/>
          </ac:spMkLst>
        </pc:spChg>
      </pc:sldChg>
      <pc:sldChg chg="modSp new del mod">
        <pc:chgData name="Sophie Stevens" userId="d4aa238a-630e-44bf-ad23-3824aa0eb461" providerId="ADAL" clId="{4C6CCE01-63C0-4646-8524-FEC4B4C9612C}" dt="2025-02-27T09:49:28.582" v="3797" actId="47"/>
        <pc:sldMkLst>
          <pc:docMk/>
          <pc:sldMk cId="2019640798" sldId="274"/>
        </pc:sldMkLst>
      </pc:sldChg>
      <pc:sldChg chg="modSp new mod">
        <pc:chgData name="Sophie Stevens" userId="d4aa238a-630e-44bf-ad23-3824aa0eb461" providerId="ADAL" clId="{4C6CCE01-63C0-4646-8524-FEC4B4C9612C}" dt="2025-02-27T09:24:57.815" v="2886" actId="113"/>
        <pc:sldMkLst>
          <pc:docMk/>
          <pc:sldMk cId="3142002040" sldId="275"/>
        </pc:sldMkLst>
        <pc:spChg chg="mod">
          <ac:chgData name="Sophie Stevens" userId="d4aa238a-630e-44bf-ad23-3824aa0eb461" providerId="ADAL" clId="{4C6CCE01-63C0-4646-8524-FEC4B4C9612C}" dt="2025-02-27T09:24:57.815" v="2886" actId="113"/>
          <ac:spMkLst>
            <pc:docMk/>
            <pc:sldMk cId="3142002040" sldId="275"/>
            <ac:spMk id="2" creationId="{EB82E8DE-B4E1-02BA-93AC-6A7C6BB5DC34}"/>
          </ac:spMkLst>
        </pc:spChg>
        <pc:spChg chg="mod">
          <ac:chgData name="Sophie Stevens" userId="d4aa238a-630e-44bf-ad23-3824aa0eb461" providerId="ADAL" clId="{4C6CCE01-63C0-4646-8524-FEC4B4C9612C}" dt="2025-02-27T09:24:48.504" v="2885" actId="20577"/>
          <ac:spMkLst>
            <pc:docMk/>
            <pc:sldMk cId="3142002040" sldId="275"/>
            <ac:spMk id="3" creationId="{D05317D4-0287-FFF7-D234-69A820C95501}"/>
          </ac:spMkLst>
        </pc:spChg>
      </pc:sldChg>
      <pc:sldChg chg="addSp modSp new mod modAnim">
        <pc:chgData name="Sophie Stevens" userId="d4aa238a-630e-44bf-ad23-3824aa0eb461" providerId="ADAL" clId="{4C6CCE01-63C0-4646-8524-FEC4B4C9612C}" dt="2025-03-03T09:34:09.544" v="4138"/>
        <pc:sldMkLst>
          <pc:docMk/>
          <pc:sldMk cId="1913167460" sldId="276"/>
        </pc:sldMkLst>
        <pc:spChg chg="mod">
          <ac:chgData name="Sophie Stevens" userId="d4aa238a-630e-44bf-ad23-3824aa0eb461" providerId="ADAL" clId="{4C6CCE01-63C0-4646-8524-FEC4B4C9612C}" dt="2025-02-27T09:29:05.803" v="2973" actId="20577"/>
          <ac:spMkLst>
            <pc:docMk/>
            <pc:sldMk cId="1913167460" sldId="276"/>
            <ac:spMk id="2" creationId="{B2A2FDF4-0CFE-D5DC-1A0D-51F90C631892}"/>
          </ac:spMkLst>
        </pc:spChg>
        <pc:spChg chg="mod">
          <ac:chgData name="Sophie Stevens" userId="d4aa238a-630e-44bf-ad23-3824aa0eb461" providerId="ADAL" clId="{4C6CCE01-63C0-4646-8524-FEC4B4C9612C}" dt="2025-02-27T09:33:21.369" v="3173" actId="6549"/>
          <ac:spMkLst>
            <pc:docMk/>
            <pc:sldMk cId="1913167460" sldId="276"/>
            <ac:spMk id="3" creationId="{19FAA6CA-C8B9-EBE3-5C83-A36899AE722D}"/>
          </ac:spMkLst>
        </pc:spChg>
        <pc:spChg chg="add mod">
          <ac:chgData name="Sophie Stevens" userId="d4aa238a-630e-44bf-ad23-3824aa0eb461" providerId="ADAL" clId="{4C6CCE01-63C0-4646-8524-FEC4B4C9612C}" dt="2025-02-27T09:33:33.049" v="3209" actId="20577"/>
          <ac:spMkLst>
            <pc:docMk/>
            <pc:sldMk cId="1913167460" sldId="276"/>
            <ac:spMk id="4" creationId="{DF9C8EEE-EC7E-28B6-230C-5567CD7E427A}"/>
          </ac:spMkLst>
        </pc:spChg>
      </pc:sldChg>
      <pc:sldChg chg="modSp new del mod">
        <pc:chgData name="Sophie Stevens" userId="d4aa238a-630e-44bf-ad23-3824aa0eb461" providerId="ADAL" clId="{4C6CCE01-63C0-4646-8524-FEC4B4C9612C}" dt="2025-02-27T09:28:29.095" v="2929" actId="47"/>
        <pc:sldMkLst>
          <pc:docMk/>
          <pc:sldMk cId="4269795334" sldId="276"/>
        </pc:sldMkLst>
      </pc:sldChg>
      <pc:sldChg chg="addSp delSp modSp new mod modAnim">
        <pc:chgData name="Sophie Stevens" userId="d4aa238a-630e-44bf-ad23-3824aa0eb461" providerId="ADAL" clId="{4C6CCE01-63C0-4646-8524-FEC4B4C9612C}" dt="2025-03-03T09:35:10.363" v="4151"/>
        <pc:sldMkLst>
          <pc:docMk/>
          <pc:sldMk cId="1668497679" sldId="277"/>
        </pc:sldMkLst>
        <pc:spChg chg="mod">
          <ac:chgData name="Sophie Stevens" userId="d4aa238a-630e-44bf-ad23-3824aa0eb461" providerId="ADAL" clId="{4C6CCE01-63C0-4646-8524-FEC4B4C9612C}" dt="2025-02-27T09:44:43.554" v="3602" actId="20577"/>
          <ac:spMkLst>
            <pc:docMk/>
            <pc:sldMk cId="1668497679" sldId="277"/>
            <ac:spMk id="2" creationId="{8091E030-F760-6136-CE99-B43862EFF994}"/>
          </ac:spMkLst>
        </pc:spChg>
        <pc:spChg chg="add mod">
          <ac:chgData name="Sophie Stevens" userId="d4aa238a-630e-44bf-ad23-3824aa0eb461" providerId="ADAL" clId="{4C6CCE01-63C0-4646-8524-FEC4B4C9612C}" dt="2025-02-27T09:44:37.884" v="3600" actId="20577"/>
          <ac:spMkLst>
            <pc:docMk/>
            <pc:sldMk cId="1668497679" sldId="277"/>
            <ac:spMk id="4" creationId="{BBB4AF04-80EB-4D61-A81B-92EB6AD4F8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0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2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7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435CFD-2C3D-4958-8A82-31AAD914BAAF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1731-FB82-031B-F31B-810A7A7D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3.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7595C-C979-F9C2-8F18-A7E774135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Lecture 3</a:t>
            </a:r>
          </a:p>
          <a:p>
            <a:r>
              <a:rPr lang="en-GB" dirty="0"/>
              <a:t>2024/25</a:t>
            </a:r>
            <a:br>
              <a:rPr lang="en-GB" dirty="0"/>
            </a:br>
            <a:r>
              <a:rPr lang="en-GB" dirty="0"/>
              <a:t>sophie.stevens@bristol.ac.uk </a:t>
            </a:r>
          </a:p>
        </p:txBody>
      </p:sp>
    </p:spTree>
    <p:extLst>
      <p:ext uri="{BB962C8B-B14F-4D97-AF65-F5344CB8AC3E}">
        <p14:creationId xmlns:p14="http://schemas.microsoft.com/office/powerpoint/2010/main" val="31196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2FA2F-4AE3-69DB-191C-0A8B562E6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A7E3E5-4AC5-328E-CB71-AAB5BBF6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second order homogeneous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0C4D4AB-69F9-7193-3B70-ECE18C6C48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Let’s assume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are constants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Ansatz 1: try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Ansatz 2: try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Example: [board]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0C4D4AB-69F9-7193-3B70-ECE18C6C4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B68-89E5-EC7B-BE2D-1C979959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DD8B-3825-1BAB-B541-6D419E37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Direct integration sometimes 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Classification of ODEs (order, linear, homogeneous, inhomogeneous)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First order linear homogeneous ODEs (via Direct Integration or Ansatz)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First order linear inhomogeneous ODEs (solution = particular solution + complementary function)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Second order linear homogeneous ODEs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9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7283-A9F3-F53C-0A19-F2A0541C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2 summary: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98A32-ACE8-9843-E5CC-0A15F890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62" y="2062422"/>
            <a:ext cx="7701364" cy="27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2B90-FBCE-F162-5A16-1BEA3EAA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cover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BB93-6B97-820A-4F8F-4DBC102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Solving differential equations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Classification of 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First order linear homogeneous 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First order linear inhomogeneous 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Second order linear homogeneous 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(Second order linear inhomogeneous ODEs)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9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E8DE-B4E1-02BA-93AC-6A7C6BB5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a differential equation by </a:t>
            </a:r>
            <a:r>
              <a:rPr lang="en-GB" b="1" dirty="0"/>
              <a:t>direct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317D4-0287-FFF7-D234-69A820C95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 1: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Example 2:</a:t>
                </a:r>
              </a:p>
              <a:p>
                <a:pPr marL="201168" lvl="1" indent="0">
                  <a:buNone/>
                </a:pPr>
                <a:r>
                  <a:rPr lang="en-GB" b="0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/>
              </a:p>
              <a:p>
                <a:pPr marL="201168" lvl="1" indent="0">
                  <a:buNone/>
                </a:pPr>
                <a:endParaRPr lang="en-GB" dirty="0"/>
              </a:p>
              <a:p>
                <a:pPr marL="201168" lvl="1" indent="0">
                  <a:buNone/>
                </a:pPr>
                <a:endParaRPr lang="en-GB" b="0" dirty="0"/>
              </a:p>
              <a:p>
                <a:r>
                  <a:rPr lang="en-GB" dirty="0"/>
                  <a:t>[on board]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317D4-0287-FFF7-D234-69A820C95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00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4DEE-8C98-7EF5-CE63-A3B1D557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Ordinary Differential Equations (ODEs)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28B43-3D05-EADA-9D49-38C1A9713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One unknown function and one unknown variable</a:t>
                </a:r>
              </a:p>
              <a:p>
                <a:r>
                  <a:rPr lang="en-GB" dirty="0"/>
                  <a:t>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+10+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The ODE is </a:t>
                </a:r>
                <a:r>
                  <a:rPr lang="en-GB" b="1" dirty="0"/>
                  <a:t>linear </a:t>
                </a:r>
                <a:r>
                  <a:rPr lang="en-GB" dirty="0"/>
                  <a:t>if the equation is linear in the unknown function :</a:t>
                </a:r>
              </a:p>
              <a:p>
                <a:pPr marL="0" indent="0">
                  <a:buNone/>
                </a:pPr>
                <a:r>
                  <a:rPr lang="en-GB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/>
                  <a:t>order </a:t>
                </a:r>
                <a:r>
                  <a:rPr lang="en-GB" dirty="0"/>
                  <a:t>of the ODE is the highest derivative that we take (i.e. n) </a:t>
                </a:r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We (humans/machines) are good at solving linear equations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28B43-3D05-EADA-9D49-38C1A9713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0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FDF4-0CFE-D5DC-1A0D-51F90C63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AA6CA-C8B9-EBE3-5C83-A36899AE7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434840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+10+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b="0" dirty="0"/>
                </a:br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AA6CA-C8B9-EBE3-5C83-A36899AE7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434840" cy="4023360"/>
              </a:xfrm>
              <a:blipFill>
                <a:blip r:embed="rId2"/>
                <a:stretch>
                  <a:fillRect l="-3297" t="-1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9C8EEE-EC7E-28B6-230C-5567CD7E427A}"/>
              </a:ext>
            </a:extLst>
          </p:cNvPr>
          <p:cNvSpPr txBox="1">
            <a:spLocks/>
          </p:cNvSpPr>
          <p:nvPr/>
        </p:nvSpPr>
        <p:spPr>
          <a:xfrm>
            <a:off x="5843016" y="1845734"/>
            <a:ext cx="443484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ODE; non-linear, 1</a:t>
            </a:r>
            <a:r>
              <a:rPr lang="en-GB" baseline="30000" dirty="0"/>
              <a:t>st</a:t>
            </a:r>
            <a:r>
              <a:rPr lang="en-GB" dirty="0"/>
              <a:t> order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Not an ODE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ODE; linear; 2</a:t>
            </a:r>
            <a:r>
              <a:rPr lang="en-GB" baseline="30000" dirty="0"/>
              <a:t>nd</a:t>
            </a:r>
            <a:r>
              <a:rPr lang="en-GB" dirty="0"/>
              <a:t> order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ODE; non-linear, 2</a:t>
            </a:r>
            <a:r>
              <a:rPr lang="en-GB" baseline="30000" dirty="0"/>
              <a:t>nd</a:t>
            </a:r>
            <a:r>
              <a:rPr lang="en-GB" dirty="0"/>
              <a:t> order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dirty="0"/>
          </a:p>
          <a:p>
            <a:pPr marL="0" indent="0">
              <a:buFont typeface="Calibri" panose="020F0502020204030204" pitchFamily="34" charset="0"/>
              <a:buNone/>
            </a:pP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16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B7C8-6F80-F6CC-1316-3F783725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linear 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EF9C9-6ACC-7E8B-BC8D-43DEEEBBC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Homogeneous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F40116B-CCC5-0ED9-0C1D-B6C4FA9E10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/>
                  <a:t>All terms contain exactly one power of the dependent variable and its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+11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are solutions, so too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lvl="1"/>
                <a:r>
                  <a:rPr lang="en-GB" dirty="0"/>
                  <a:t>An order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homogeneous linear ODE will always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independent solutions</a:t>
                </a:r>
              </a:p>
              <a:p>
                <a:pPr lvl="1"/>
                <a:r>
                  <a:rPr lang="en-GB" dirty="0"/>
                  <a:t>The solutions form a vector space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F40116B-CCC5-0ED9-0C1D-B6C4FA9E1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35" t="-1986" r="-2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1B5FF9-ACFE-84FF-3C44-26AAD60F9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Inhomogeneous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44F04E8-8FAD-C4A1-F8D1-33BA23D1C9B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GB" dirty="0"/>
                  <a:t>The right hand is not 0:</a:t>
                </a:r>
              </a:p>
              <a:p>
                <a:r>
                  <a:rPr lang="en-GB" dirty="0"/>
                  <a:t>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/>
                  <a:t> + 5 y = 6t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44F04E8-8FAD-C4A1-F8D1-33BA23D1C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35" t="-1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8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91DD6D-2A40-BD0C-0F42-5B1B3132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first order homogeneous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E48B4F0-6287-1523-5CC9-333940433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	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</a:t>
                </a:r>
                <a:br>
                  <a:rPr lang="en-GB" dirty="0"/>
                </a:b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 Direct integration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 Using an </a:t>
                </a:r>
                <a:r>
                  <a:rPr lang="en-GB" i="1" dirty="0"/>
                  <a:t>Ansatz</a:t>
                </a:r>
                <a:r>
                  <a:rPr lang="en-GB" dirty="0"/>
                  <a:t> : typically a good guess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p>
                    </m:sSup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Example: [board]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E48B4F0-6287-1523-5CC9-333940433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28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E030-F760-6136-CE99-B43862EF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first order inhomogeneous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7">
                <a:extLst>
                  <a:ext uri="{FF2B5EF4-FFF2-40B4-BE49-F238E27FC236}">
                    <a16:creationId xmlns:a16="http://schemas.microsoft.com/office/drawing/2014/main" id="{BBB4AF04-80EB-4D61-A81B-92EB6AD4F8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2248" y="1845734"/>
                <a:ext cx="1005840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 			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GB" dirty="0"/>
                </a:b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Find a </a:t>
                </a:r>
                <a:r>
                  <a:rPr lang="en-GB" b="1" dirty="0"/>
                  <a:t>particular solution</a:t>
                </a:r>
                <a:r>
                  <a:rPr lang="en-GB" dirty="0"/>
                  <a:t>:</a:t>
                </a:r>
                <a:r>
                  <a:rPr lang="en-GB" b="1" dirty="0"/>
                  <a:t> </a:t>
                </a:r>
                <a:r>
                  <a:rPr lang="en-GB" dirty="0"/>
                  <a:t>any solution to the differential equation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Find the solution to the corresponding homogeneous equation (</a:t>
                </a:r>
                <a:r>
                  <a:rPr lang="en-GB" b="1" dirty="0"/>
                  <a:t>complementary function</a:t>
                </a:r>
                <a:r>
                  <a:rPr lang="en-GB" dirty="0"/>
                  <a:t>): solve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/>
                  <a:t> General solution </a:t>
                </a:r>
                <a:r>
                  <a:rPr lang="en-GB" dirty="0"/>
                  <a:t> = </a:t>
                </a:r>
                <a:r>
                  <a:rPr lang="en-GB" b="1" dirty="0"/>
                  <a:t>particular solution + complementary function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GB" dirty="0"/>
                  <a:t>Example: [board]</a:t>
                </a:r>
              </a:p>
            </p:txBody>
          </p:sp>
        </mc:Choice>
        <mc:Fallback xmlns="">
          <p:sp>
            <p:nvSpPr>
              <p:cNvPr id="4" name="Content Placeholder 7">
                <a:extLst>
                  <a:ext uri="{FF2B5EF4-FFF2-40B4-BE49-F238E27FC236}">
                    <a16:creationId xmlns:a16="http://schemas.microsoft.com/office/drawing/2014/main" id="{BBB4AF04-80EB-4D61-A81B-92EB6AD4F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48" y="1845734"/>
                <a:ext cx="10058400" cy="4023360"/>
              </a:xfrm>
              <a:prstGeom prst="rect">
                <a:avLst/>
              </a:prstGeom>
              <a:blipFill>
                <a:blip r:embed="rId2"/>
                <a:stretch>
                  <a:fillRect l="-1576" t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4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0560257DF614B8AFAA9A7B272A14F" ma:contentTypeVersion="11" ma:contentTypeDescription="Create a new document." ma:contentTypeScope="" ma:versionID="fd5cf60004daca3e764b4ebe923ebded">
  <xsd:schema xmlns:xsd="http://www.w3.org/2001/XMLSchema" xmlns:xs="http://www.w3.org/2001/XMLSchema" xmlns:p="http://schemas.microsoft.com/office/2006/metadata/properties" xmlns:ns3="77a293d5-141f-4076-a165-aee6bd45a154" targetNamespace="http://schemas.microsoft.com/office/2006/metadata/properties" ma:root="true" ma:fieldsID="924f72434b8d48479bb6808227a7b9bd" ns3:_="">
    <xsd:import namespace="77a293d5-141f-4076-a165-aee6bd45a15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293d5-141f-4076-a165-aee6bd45a15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a293d5-141f-4076-a165-aee6bd45a154" xsi:nil="true"/>
  </documentManagement>
</p:properties>
</file>

<file path=customXml/itemProps1.xml><?xml version="1.0" encoding="utf-8"?>
<ds:datastoreItem xmlns:ds="http://schemas.openxmlformats.org/officeDocument/2006/customXml" ds:itemID="{851A5452-B52D-4E8B-8B9A-0889777BF5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293d5-141f-4076-a165-aee6bd45a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DB68A-9EA4-42CF-AF00-B5B328FBA7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896A68-8FB7-4715-B528-5F31F8B30044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7a293d5-141f-4076-a165-aee6bd45a154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7016</TotalTime>
  <Words>546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Retrospect</vt:lpstr>
      <vt:lpstr>3. Differential equations</vt:lpstr>
      <vt:lpstr>Workshop 2 summary:</vt:lpstr>
      <vt:lpstr>What we’ll cover today:</vt:lpstr>
      <vt:lpstr>Solving a differential equation by direct integration</vt:lpstr>
      <vt:lpstr>Ordinary Differential Equations (ODEs)</vt:lpstr>
      <vt:lpstr>Classification Examples</vt:lpstr>
      <vt:lpstr>Types of linear ODE</vt:lpstr>
      <vt:lpstr>Solving first order homogeneous equations</vt:lpstr>
      <vt:lpstr>Solving first order inhomogeneous equations</vt:lpstr>
      <vt:lpstr>Solving second order homogeneous equations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Stevens</dc:creator>
  <cp:lastModifiedBy>Sophie Stevens</cp:lastModifiedBy>
  <cp:revision>3</cp:revision>
  <dcterms:created xsi:type="dcterms:W3CDTF">2025-02-13T20:38:51Z</dcterms:created>
  <dcterms:modified xsi:type="dcterms:W3CDTF">2025-03-03T13:05:36Z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0x010100B0B0560257DF614B8AFAA9A7B272A14F</vt:lpwstr>
  </property>
</Properties>
</file>