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6" r:id="rId6"/>
    <p:sldId id="267" r:id="rId7"/>
    <p:sldId id="283" r:id="rId8"/>
    <p:sldId id="287" r:id="rId9"/>
    <p:sldId id="268" r:id="rId10"/>
    <p:sldId id="276" r:id="rId11"/>
    <p:sldId id="279" r:id="rId12"/>
    <p:sldId id="280" r:id="rId13"/>
    <p:sldId id="281" r:id="rId14"/>
    <p:sldId id="282" r:id="rId15"/>
    <p:sldId id="289" r:id="rId16"/>
    <p:sldId id="269" r:id="rId17"/>
    <p:sldId id="270" r:id="rId18"/>
    <p:sldId id="271" r:id="rId19"/>
    <p:sldId id="284" r:id="rId20"/>
    <p:sldId id="272" r:id="rId21"/>
    <p:sldId id="285" r:id="rId22"/>
    <p:sldId id="277" r:id="rId23"/>
    <p:sldId id="286" r:id="rId24"/>
    <p:sldId id="278" r:id="rId25"/>
    <p:sldId id="274" r:id="rId26"/>
    <p:sldId id="275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C5FD9-B356-413C-97BF-DC3E92FED2DE}" v="2230" dt="2025-03-10T10:14:50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e Stevens" userId="d4aa238a-630e-44bf-ad23-3824aa0eb461" providerId="ADAL" clId="{C14C5FD9-B356-413C-97BF-DC3E92FED2DE}"/>
    <pc:docChg chg="undo redo custSel addSld delSld modSld sldOrd">
      <pc:chgData name="Sophie Stevens" userId="d4aa238a-630e-44bf-ad23-3824aa0eb461" providerId="ADAL" clId="{C14C5FD9-B356-413C-97BF-DC3E92FED2DE}" dt="2025-03-10T10:14:50.725" v="5712"/>
      <pc:docMkLst>
        <pc:docMk/>
      </pc:docMkLst>
      <pc:sldChg chg="modSp mod">
        <pc:chgData name="Sophie Stevens" userId="d4aa238a-630e-44bf-ad23-3824aa0eb461" providerId="ADAL" clId="{C14C5FD9-B356-413C-97BF-DC3E92FED2DE}" dt="2025-03-06T09:44:35.185" v="2668" actId="20577"/>
        <pc:sldMkLst>
          <pc:docMk/>
          <pc:sldMk cId="3119685492" sldId="256"/>
        </pc:sldMkLst>
        <pc:spChg chg="mod">
          <ac:chgData name="Sophie Stevens" userId="d4aa238a-630e-44bf-ad23-3824aa0eb461" providerId="ADAL" clId="{C14C5FD9-B356-413C-97BF-DC3E92FED2DE}" dt="2025-03-06T09:44:35.185" v="2668" actId="20577"/>
          <ac:spMkLst>
            <pc:docMk/>
            <pc:sldMk cId="3119685492" sldId="256"/>
            <ac:spMk id="2" creationId="{FBB11731-FB82-031B-F31B-810A7A7DAFA4}"/>
          </ac:spMkLst>
        </pc:spChg>
        <pc:spChg chg="mod">
          <ac:chgData name="Sophie Stevens" userId="d4aa238a-630e-44bf-ad23-3824aa0eb461" providerId="ADAL" clId="{C14C5FD9-B356-413C-97BF-DC3E92FED2DE}" dt="2025-03-04T13:29:24.670" v="30" actId="20577"/>
          <ac:spMkLst>
            <pc:docMk/>
            <pc:sldMk cId="3119685492" sldId="256"/>
            <ac:spMk id="3" creationId="{9DE7595C-C979-F9C2-8F18-A7E774135D2B}"/>
          </ac:spMkLst>
        </pc:spChg>
      </pc:sldChg>
      <pc:sldChg chg="modSp mod modAnim">
        <pc:chgData name="Sophie Stevens" userId="d4aa238a-630e-44bf-ad23-3824aa0eb461" providerId="ADAL" clId="{C14C5FD9-B356-413C-97BF-DC3E92FED2DE}" dt="2025-03-10T10:14:50.725" v="5712"/>
        <pc:sldMkLst>
          <pc:docMk/>
          <pc:sldMk cId="1642499022" sldId="265"/>
        </pc:sldMkLst>
        <pc:spChg chg="mod">
          <ac:chgData name="Sophie Stevens" userId="d4aa238a-630e-44bf-ad23-3824aa0eb461" providerId="ADAL" clId="{C14C5FD9-B356-413C-97BF-DC3E92FED2DE}" dt="2025-03-05T11:01:25.663" v="2396" actId="20577"/>
          <ac:spMkLst>
            <pc:docMk/>
            <pc:sldMk cId="1642499022" sldId="265"/>
            <ac:spMk id="3" creationId="{DB57DD8B-3825-1BAB-B541-6D419E373437}"/>
          </ac:spMkLst>
        </pc:spChg>
      </pc:sldChg>
      <pc:sldChg chg="addSp modSp mod modClrScheme modAnim chgLayout">
        <pc:chgData name="Sophie Stevens" userId="d4aa238a-630e-44bf-ad23-3824aa0eb461" providerId="ADAL" clId="{C14C5FD9-B356-413C-97BF-DC3E92FED2DE}" dt="2025-03-10T10:07:47.613" v="5612"/>
        <pc:sldMkLst>
          <pc:docMk/>
          <pc:sldMk cId="221896466" sldId="266"/>
        </pc:sldMkLst>
        <pc:spChg chg="mod ord">
          <ac:chgData name="Sophie Stevens" userId="d4aa238a-630e-44bf-ad23-3824aa0eb461" providerId="ADAL" clId="{C14C5FD9-B356-413C-97BF-DC3E92FED2DE}" dt="2025-03-10T09:03:28.642" v="4992" actId="700"/>
          <ac:spMkLst>
            <pc:docMk/>
            <pc:sldMk cId="221896466" sldId="266"/>
            <ac:spMk id="2" creationId="{F2EE7283-A9F3-F53C-0A19-F2A0541C2E24}"/>
          </ac:spMkLst>
        </pc:spChg>
        <pc:spChg chg="add mod ord">
          <ac:chgData name="Sophie Stevens" userId="d4aa238a-630e-44bf-ad23-3824aa0eb461" providerId="ADAL" clId="{C14C5FD9-B356-413C-97BF-DC3E92FED2DE}" dt="2025-03-10T09:03:43.027" v="5011" actId="5793"/>
          <ac:spMkLst>
            <pc:docMk/>
            <pc:sldMk cId="221896466" sldId="266"/>
            <ac:spMk id="3" creationId="{B44D23A3-99AA-C3E4-A073-F18C925033C0}"/>
          </ac:spMkLst>
        </pc:spChg>
        <pc:spChg chg="add mod ord">
          <ac:chgData name="Sophie Stevens" userId="d4aa238a-630e-44bf-ad23-3824aa0eb461" providerId="ADAL" clId="{C14C5FD9-B356-413C-97BF-DC3E92FED2DE}" dt="2025-03-10T09:04:58.315" v="5221" actId="20577"/>
          <ac:spMkLst>
            <pc:docMk/>
            <pc:sldMk cId="221896466" sldId="266"/>
            <ac:spMk id="4" creationId="{F2528DC9-1204-68EA-3128-4D630E3F9C32}"/>
          </ac:spMkLst>
        </pc:spChg>
        <pc:spChg chg="add mod ord">
          <ac:chgData name="Sophie Stevens" userId="d4aa238a-630e-44bf-ad23-3824aa0eb461" providerId="ADAL" clId="{C14C5FD9-B356-413C-97BF-DC3E92FED2DE}" dt="2025-03-10T09:05:23.377" v="5237" actId="5793"/>
          <ac:spMkLst>
            <pc:docMk/>
            <pc:sldMk cId="221896466" sldId="266"/>
            <ac:spMk id="5" creationId="{D140F3CA-7C0F-F11C-A1E4-24C4BA9EAE4E}"/>
          </ac:spMkLst>
        </pc:spChg>
        <pc:spChg chg="add mod ord">
          <ac:chgData name="Sophie Stevens" userId="d4aa238a-630e-44bf-ad23-3824aa0eb461" providerId="ADAL" clId="{C14C5FD9-B356-413C-97BF-DC3E92FED2DE}" dt="2025-03-10T09:13:31.113" v="5423" actId="20577"/>
          <ac:spMkLst>
            <pc:docMk/>
            <pc:sldMk cId="221896466" sldId="266"/>
            <ac:spMk id="6" creationId="{D05080C5-FC2C-EEC3-397E-9230440D09C2}"/>
          </ac:spMkLst>
        </pc:spChg>
      </pc:sldChg>
      <pc:sldChg chg="modSp mod modAnim">
        <pc:chgData name="Sophie Stevens" userId="d4aa238a-630e-44bf-ad23-3824aa0eb461" providerId="ADAL" clId="{C14C5FD9-B356-413C-97BF-DC3E92FED2DE}" dt="2025-03-10T10:07:52.327" v="5613"/>
        <pc:sldMkLst>
          <pc:docMk/>
          <pc:sldMk cId="3077925613" sldId="267"/>
        </pc:sldMkLst>
        <pc:spChg chg="mod">
          <ac:chgData name="Sophie Stevens" userId="d4aa238a-630e-44bf-ad23-3824aa0eb461" providerId="ADAL" clId="{C14C5FD9-B356-413C-97BF-DC3E92FED2DE}" dt="2025-03-05T09:53:21.310" v="1306" actId="20577"/>
          <ac:spMkLst>
            <pc:docMk/>
            <pc:sldMk cId="3077925613" sldId="267"/>
            <ac:spMk id="3" creationId="{DFEFBB93-6B97-820A-4F8F-4DBC1026CFC3}"/>
          </ac:spMkLst>
        </pc:spChg>
      </pc:sldChg>
      <pc:sldChg chg="modSp new mod modAnim">
        <pc:chgData name="Sophie Stevens" userId="d4aa238a-630e-44bf-ad23-3824aa0eb461" providerId="ADAL" clId="{C14C5FD9-B356-413C-97BF-DC3E92FED2DE}" dt="2025-03-10T10:08:10.731" v="5617"/>
        <pc:sldMkLst>
          <pc:docMk/>
          <pc:sldMk cId="2196526463" sldId="268"/>
        </pc:sldMkLst>
        <pc:spChg chg="mod">
          <ac:chgData name="Sophie Stevens" userId="d4aa238a-630e-44bf-ad23-3824aa0eb461" providerId="ADAL" clId="{C14C5FD9-B356-413C-97BF-DC3E92FED2DE}" dt="2025-03-04T14:04:57.051" v="342" actId="20577"/>
          <ac:spMkLst>
            <pc:docMk/>
            <pc:sldMk cId="2196526463" sldId="268"/>
            <ac:spMk id="2" creationId="{5486C25F-9347-7E28-CE70-1AF5A57BE6FD}"/>
          </ac:spMkLst>
        </pc:spChg>
        <pc:spChg chg="mod">
          <ac:chgData name="Sophie Stevens" userId="d4aa238a-630e-44bf-ad23-3824aa0eb461" providerId="ADAL" clId="{C14C5FD9-B356-413C-97BF-DC3E92FED2DE}" dt="2025-03-05T09:30:50.552" v="827" actId="20577"/>
          <ac:spMkLst>
            <pc:docMk/>
            <pc:sldMk cId="2196526463" sldId="268"/>
            <ac:spMk id="3" creationId="{99EAEFBE-56F6-5BC7-A6AD-5C96AB898E28}"/>
          </ac:spMkLst>
        </pc:spChg>
      </pc:sldChg>
      <pc:sldChg chg="addSp delSp modSp del mod">
        <pc:chgData name="Sophie Stevens" userId="d4aa238a-630e-44bf-ad23-3824aa0eb461" providerId="ADAL" clId="{C14C5FD9-B356-413C-97BF-DC3E92FED2DE}" dt="2025-03-04T14:04:30.676" v="295" actId="47"/>
        <pc:sldMkLst>
          <pc:docMk/>
          <pc:sldMk cId="3287178675" sldId="268"/>
        </pc:sldMkLst>
      </pc:sldChg>
      <pc:sldChg chg="del">
        <pc:chgData name="Sophie Stevens" userId="d4aa238a-630e-44bf-ad23-3824aa0eb461" providerId="ADAL" clId="{C14C5FD9-B356-413C-97BF-DC3E92FED2DE}" dt="2025-03-04T14:04:21.223" v="292" actId="47"/>
        <pc:sldMkLst>
          <pc:docMk/>
          <pc:sldMk cId="1619695080" sldId="269"/>
        </pc:sldMkLst>
      </pc:sldChg>
      <pc:sldChg chg="modSp new mod modAnim">
        <pc:chgData name="Sophie Stevens" userId="d4aa238a-630e-44bf-ad23-3824aa0eb461" providerId="ADAL" clId="{C14C5FD9-B356-413C-97BF-DC3E92FED2DE}" dt="2025-03-10T10:10:03.555" v="5640"/>
        <pc:sldMkLst>
          <pc:docMk/>
          <pc:sldMk cId="3298982655" sldId="269"/>
        </pc:sldMkLst>
        <pc:spChg chg="mod">
          <ac:chgData name="Sophie Stevens" userId="d4aa238a-630e-44bf-ad23-3824aa0eb461" providerId="ADAL" clId="{C14C5FD9-B356-413C-97BF-DC3E92FED2DE}" dt="2025-03-05T09:36:33.178" v="856" actId="404"/>
          <ac:spMkLst>
            <pc:docMk/>
            <pc:sldMk cId="3298982655" sldId="269"/>
            <ac:spMk id="2" creationId="{90FD5841-964C-E9B8-07DE-45CCCDAE7601}"/>
          </ac:spMkLst>
        </pc:spChg>
        <pc:spChg chg="mod">
          <ac:chgData name="Sophie Stevens" userId="d4aa238a-630e-44bf-ad23-3824aa0eb461" providerId="ADAL" clId="{C14C5FD9-B356-413C-97BF-DC3E92FED2DE}" dt="2025-03-05T09:32:02.280" v="834" actId="20577"/>
          <ac:spMkLst>
            <pc:docMk/>
            <pc:sldMk cId="3298982655" sldId="269"/>
            <ac:spMk id="3" creationId="{C6623778-DEF2-F88A-107E-D2902A446CE3}"/>
          </ac:spMkLst>
        </pc:spChg>
      </pc:sldChg>
      <pc:sldChg chg="del">
        <pc:chgData name="Sophie Stevens" userId="d4aa238a-630e-44bf-ad23-3824aa0eb461" providerId="ADAL" clId="{C14C5FD9-B356-413C-97BF-DC3E92FED2DE}" dt="2025-03-04T14:04:26.468" v="294" actId="47"/>
        <pc:sldMkLst>
          <pc:docMk/>
          <pc:sldMk cId="3412338410" sldId="270"/>
        </pc:sldMkLst>
      </pc:sldChg>
      <pc:sldChg chg="modSp new mod modAnim">
        <pc:chgData name="Sophie Stevens" userId="d4aa238a-630e-44bf-ad23-3824aa0eb461" providerId="ADAL" clId="{C14C5FD9-B356-413C-97BF-DC3E92FED2DE}" dt="2025-03-10T10:11:09.736" v="5644"/>
        <pc:sldMkLst>
          <pc:docMk/>
          <pc:sldMk cId="3488371679" sldId="270"/>
        </pc:sldMkLst>
        <pc:spChg chg="mod">
          <ac:chgData name="Sophie Stevens" userId="d4aa238a-630e-44bf-ad23-3824aa0eb461" providerId="ADAL" clId="{C14C5FD9-B356-413C-97BF-DC3E92FED2DE}" dt="2025-03-05T09:36:37.822" v="865" actId="20577"/>
          <ac:spMkLst>
            <pc:docMk/>
            <pc:sldMk cId="3488371679" sldId="270"/>
            <ac:spMk id="2" creationId="{957053BC-126A-7866-393A-F59E3D024467}"/>
          </ac:spMkLst>
        </pc:spChg>
        <pc:spChg chg="mod">
          <ac:chgData name="Sophie Stevens" userId="d4aa238a-630e-44bf-ad23-3824aa0eb461" providerId="ADAL" clId="{C14C5FD9-B356-413C-97BF-DC3E92FED2DE}" dt="2025-03-05T09:44:10.381" v="1179" actId="20577"/>
          <ac:spMkLst>
            <pc:docMk/>
            <pc:sldMk cId="3488371679" sldId="270"/>
            <ac:spMk id="3" creationId="{31D49E50-BA59-C01B-1017-14C7F142AD01}"/>
          </ac:spMkLst>
        </pc:spChg>
      </pc:sldChg>
      <pc:sldChg chg="addSp delSp modSp new mod modAnim">
        <pc:chgData name="Sophie Stevens" userId="d4aa238a-630e-44bf-ad23-3824aa0eb461" providerId="ADAL" clId="{C14C5FD9-B356-413C-97BF-DC3E92FED2DE}" dt="2025-03-10T10:11:56.666" v="5653"/>
        <pc:sldMkLst>
          <pc:docMk/>
          <pc:sldMk cId="2940109480" sldId="271"/>
        </pc:sldMkLst>
        <pc:spChg chg="mod">
          <ac:chgData name="Sophie Stevens" userId="d4aa238a-630e-44bf-ad23-3824aa0eb461" providerId="ADAL" clId="{C14C5FD9-B356-413C-97BF-DC3E92FED2DE}" dt="2025-03-05T09:44:23.715" v="1211" actId="20577"/>
          <ac:spMkLst>
            <pc:docMk/>
            <pc:sldMk cId="2940109480" sldId="271"/>
            <ac:spMk id="2" creationId="{22025851-E041-6B71-049B-DC43E0021BD9}"/>
          </ac:spMkLst>
        </pc:spChg>
        <pc:spChg chg="add mod topLvl">
          <ac:chgData name="Sophie Stevens" userId="d4aa238a-630e-44bf-ad23-3824aa0eb461" providerId="ADAL" clId="{C14C5FD9-B356-413C-97BF-DC3E92FED2DE}" dt="2025-03-05T09:53:09.510" v="1295" actId="165"/>
          <ac:spMkLst>
            <pc:docMk/>
            <pc:sldMk cId="2940109480" sldId="271"/>
            <ac:spMk id="13" creationId="{8A7E51E1-D005-9A9A-B79E-827940928F6B}"/>
          </ac:spMkLst>
        </pc:spChg>
        <pc:spChg chg="add mod topLvl">
          <ac:chgData name="Sophie Stevens" userId="d4aa238a-630e-44bf-ad23-3824aa0eb461" providerId="ADAL" clId="{C14C5FD9-B356-413C-97BF-DC3E92FED2DE}" dt="2025-03-05T09:53:09.510" v="1295" actId="165"/>
          <ac:spMkLst>
            <pc:docMk/>
            <pc:sldMk cId="2940109480" sldId="271"/>
            <ac:spMk id="17" creationId="{728BC308-D184-9819-0E01-3F3AF8288C83}"/>
          </ac:spMkLst>
        </pc:spChg>
        <pc:spChg chg="add mod topLvl">
          <ac:chgData name="Sophie Stevens" userId="d4aa238a-630e-44bf-ad23-3824aa0eb461" providerId="ADAL" clId="{C14C5FD9-B356-413C-97BF-DC3E92FED2DE}" dt="2025-03-05T09:53:09.510" v="1295" actId="165"/>
          <ac:spMkLst>
            <pc:docMk/>
            <pc:sldMk cId="2940109480" sldId="271"/>
            <ac:spMk id="24" creationId="{26A0AB8A-F4CB-A198-F857-E16E4074BBEF}"/>
          </ac:spMkLst>
        </pc:spChg>
        <pc:spChg chg="add mod topLvl">
          <ac:chgData name="Sophie Stevens" userId="d4aa238a-630e-44bf-ad23-3824aa0eb461" providerId="ADAL" clId="{C14C5FD9-B356-413C-97BF-DC3E92FED2DE}" dt="2025-03-05T09:53:09.510" v="1295" actId="165"/>
          <ac:spMkLst>
            <pc:docMk/>
            <pc:sldMk cId="2940109480" sldId="271"/>
            <ac:spMk id="35" creationId="{24358809-519D-6843-F0D7-5248554F93C8}"/>
          </ac:spMkLst>
        </pc:spChg>
        <pc:cxnChg chg="add mod topLvl">
          <ac:chgData name="Sophie Stevens" userId="d4aa238a-630e-44bf-ad23-3824aa0eb461" providerId="ADAL" clId="{C14C5FD9-B356-413C-97BF-DC3E92FED2DE}" dt="2025-03-05T09:53:09.510" v="1295" actId="165"/>
          <ac:cxnSpMkLst>
            <pc:docMk/>
            <pc:sldMk cId="2940109480" sldId="271"/>
            <ac:cxnSpMk id="5" creationId="{953ECC66-9B82-21CC-BA61-1FDF8E6356D1}"/>
          </ac:cxnSpMkLst>
        </pc:cxnChg>
        <pc:cxnChg chg="add mod topLvl">
          <ac:chgData name="Sophie Stevens" userId="d4aa238a-630e-44bf-ad23-3824aa0eb461" providerId="ADAL" clId="{C14C5FD9-B356-413C-97BF-DC3E92FED2DE}" dt="2025-03-05T09:53:09.510" v="1295" actId="165"/>
          <ac:cxnSpMkLst>
            <pc:docMk/>
            <pc:sldMk cId="2940109480" sldId="271"/>
            <ac:cxnSpMk id="7" creationId="{F86BEA65-46D4-FAE2-6DA1-C22970FCE298}"/>
          </ac:cxnSpMkLst>
        </pc:cxnChg>
        <pc:cxnChg chg="add mod topLvl">
          <ac:chgData name="Sophie Stevens" userId="d4aa238a-630e-44bf-ad23-3824aa0eb461" providerId="ADAL" clId="{C14C5FD9-B356-413C-97BF-DC3E92FED2DE}" dt="2025-03-05T09:53:09.510" v="1295" actId="165"/>
          <ac:cxnSpMkLst>
            <pc:docMk/>
            <pc:sldMk cId="2940109480" sldId="271"/>
            <ac:cxnSpMk id="11" creationId="{33036C07-4CA8-928D-6BEB-9C5C67C024B6}"/>
          </ac:cxnSpMkLst>
        </pc:cxnChg>
        <pc:cxnChg chg="add mod topLvl">
          <ac:chgData name="Sophie Stevens" userId="d4aa238a-630e-44bf-ad23-3824aa0eb461" providerId="ADAL" clId="{C14C5FD9-B356-413C-97BF-DC3E92FED2DE}" dt="2025-03-05T09:53:09.510" v="1295" actId="165"/>
          <ac:cxnSpMkLst>
            <pc:docMk/>
            <pc:sldMk cId="2940109480" sldId="271"/>
            <ac:cxnSpMk id="16" creationId="{F0E69731-845E-2E10-E8A8-437A1C713F43}"/>
          </ac:cxnSpMkLst>
        </pc:cxnChg>
        <pc:cxnChg chg="add">
          <ac:chgData name="Sophie Stevens" userId="d4aa238a-630e-44bf-ad23-3824aa0eb461" providerId="ADAL" clId="{C14C5FD9-B356-413C-97BF-DC3E92FED2DE}" dt="2025-03-05T09:51:38.125" v="1278" actId="11529"/>
          <ac:cxnSpMkLst>
            <pc:docMk/>
            <pc:sldMk cId="2940109480" sldId="271"/>
            <ac:cxnSpMk id="30" creationId="{A417E972-2867-E011-AAF8-69A6C1291E5C}"/>
          </ac:cxnSpMkLst>
        </pc:cxnChg>
        <pc:cxnChg chg="add mod">
          <ac:chgData name="Sophie Stevens" userId="d4aa238a-630e-44bf-ad23-3824aa0eb461" providerId="ADAL" clId="{C14C5FD9-B356-413C-97BF-DC3E92FED2DE}" dt="2025-03-05T09:52:08.426" v="1285" actId="1076"/>
          <ac:cxnSpMkLst>
            <pc:docMk/>
            <pc:sldMk cId="2940109480" sldId="271"/>
            <ac:cxnSpMk id="33" creationId="{C85DF44E-0790-7426-2297-51D18242521E}"/>
          </ac:cxnSpMkLst>
        </pc:cxnChg>
        <pc:cxnChg chg="add mod topLvl">
          <ac:chgData name="Sophie Stevens" userId="d4aa238a-630e-44bf-ad23-3824aa0eb461" providerId="ADAL" clId="{C14C5FD9-B356-413C-97BF-DC3E92FED2DE}" dt="2025-03-05T09:53:09.510" v="1295" actId="165"/>
          <ac:cxnSpMkLst>
            <pc:docMk/>
            <pc:sldMk cId="2940109480" sldId="271"/>
            <ac:cxnSpMk id="36" creationId="{36130912-DCA0-7FE7-9D8E-C2D795588651}"/>
          </ac:cxnSpMkLst>
        </pc:cxnChg>
      </pc:sldChg>
      <pc:sldChg chg="del">
        <pc:chgData name="Sophie Stevens" userId="d4aa238a-630e-44bf-ad23-3824aa0eb461" providerId="ADAL" clId="{C14C5FD9-B356-413C-97BF-DC3E92FED2DE}" dt="2025-03-04T14:04:31.639" v="296" actId="47"/>
        <pc:sldMkLst>
          <pc:docMk/>
          <pc:sldMk cId="4064599540" sldId="271"/>
        </pc:sldMkLst>
      </pc:sldChg>
      <pc:sldChg chg="addSp delSp modSp new mod modClrScheme modAnim chgLayout">
        <pc:chgData name="Sophie Stevens" userId="d4aa238a-630e-44bf-ad23-3824aa0eb461" providerId="ADAL" clId="{C14C5FD9-B356-413C-97BF-DC3E92FED2DE}" dt="2025-03-10T10:12:23.941" v="5654"/>
        <pc:sldMkLst>
          <pc:docMk/>
          <pc:sldMk cId="1460461851" sldId="272"/>
        </pc:sldMkLst>
        <pc:spChg chg="add mod ord">
          <ac:chgData name="Sophie Stevens" userId="d4aa238a-630e-44bf-ad23-3824aa0eb461" providerId="ADAL" clId="{C14C5FD9-B356-413C-97BF-DC3E92FED2DE}" dt="2025-03-06T10:45:55.713" v="4435" actId="20577"/>
          <ac:spMkLst>
            <pc:docMk/>
            <pc:sldMk cId="1460461851" sldId="272"/>
            <ac:spMk id="7" creationId="{33684D02-8CC7-3333-C1B6-669AA91EE222}"/>
          </ac:spMkLst>
        </pc:spChg>
        <pc:spChg chg="add mod">
          <ac:chgData name="Sophie Stevens" userId="d4aa238a-630e-44bf-ad23-3824aa0eb461" providerId="ADAL" clId="{C14C5FD9-B356-413C-97BF-DC3E92FED2DE}" dt="2025-03-06T10:45:51.521" v="4426" actId="14100"/>
          <ac:spMkLst>
            <pc:docMk/>
            <pc:sldMk cId="1460461851" sldId="272"/>
            <ac:spMk id="10" creationId="{50DF9BC5-228F-5DD7-40D9-F01F936353ED}"/>
          </ac:spMkLst>
        </pc:spChg>
        <pc:spChg chg="add mod">
          <ac:chgData name="Sophie Stevens" userId="d4aa238a-630e-44bf-ad23-3824aa0eb461" providerId="ADAL" clId="{C14C5FD9-B356-413C-97BF-DC3E92FED2DE}" dt="2025-03-06T10:46:35.144" v="4448" actId="1076"/>
          <ac:spMkLst>
            <pc:docMk/>
            <pc:sldMk cId="1460461851" sldId="272"/>
            <ac:spMk id="11" creationId="{36443F2A-DAE9-8A6C-B604-09E8320423CC}"/>
          </ac:spMkLst>
        </pc:spChg>
        <pc:spChg chg="add mod">
          <ac:chgData name="Sophie Stevens" userId="d4aa238a-630e-44bf-ad23-3824aa0eb461" providerId="ADAL" clId="{C14C5FD9-B356-413C-97BF-DC3E92FED2DE}" dt="2025-03-06T10:51:20.351" v="4617" actId="20577"/>
          <ac:spMkLst>
            <pc:docMk/>
            <pc:sldMk cId="1460461851" sldId="272"/>
            <ac:spMk id="12" creationId="{46AFFD76-F17A-C2C1-F861-6DC9F28D7888}"/>
          </ac:spMkLst>
        </pc:spChg>
        <pc:picChg chg="add mod">
          <ac:chgData name="Sophie Stevens" userId="d4aa238a-630e-44bf-ad23-3824aa0eb461" providerId="ADAL" clId="{C14C5FD9-B356-413C-97BF-DC3E92FED2DE}" dt="2025-03-06T10:44:49.293" v="4320" actId="1076"/>
          <ac:picMkLst>
            <pc:docMk/>
            <pc:sldMk cId="1460461851" sldId="272"/>
            <ac:picMk id="9" creationId="{3E90A63F-B12F-3F5F-F40A-2A5CD90E256D}"/>
          </ac:picMkLst>
        </pc:picChg>
      </pc:sldChg>
      <pc:sldChg chg="del">
        <pc:chgData name="Sophie Stevens" userId="d4aa238a-630e-44bf-ad23-3824aa0eb461" providerId="ADAL" clId="{C14C5FD9-B356-413C-97BF-DC3E92FED2DE}" dt="2025-03-04T14:04:36.738" v="300" actId="47"/>
        <pc:sldMkLst>
          <pc:docMk/>
          <pc:sldMk cId="2664275889" sldId="272"/>
        </pc:sldMkLst>
      </pc:sldChg>
      <pc:sldChg chg="modSp new del mod">
        <pc:chgData name="Sophie Stevens" userId="d4aa238a-630e-44bf-ad23-3824aa0eb461" providerId="ADAL" clId="{C14C5FD9-B356-413C-97BF-DC3E92FED2DE}" dt="2025-03-06T10:09:43.534" v="3549" actId="47"/>
        <pc:sldMkLst>
          <pc:docMk/>
          <pc:sldMk cId="1235993888" sldId="273"/>
        </pc:sldMkLst>
      </pc:sldChg>
      <pc:sldChg chg="del">
        <pc:chgData name="Sophie Stevens" userId="d4aa238a-630e-44bf-ad23-3824aa0eb461" providerId="ADAL" clId="{C14C5FD9-B356-413C-97BF-DC3E92FED2DE}" dt="2025-03-04T14:04:19.991" v="291" actId="47"/>
        <pc:sldMkLst>
          <pc:docMk/>
          <pc:sldMk cId="1933038337" sldId="273"/>
        </pc:sldMkLst>
      </pc:sldChg>
      <pc:sldChg chg="del">
        <pc:chgData name="Sophie Stevens" userId="d4aa238a-630e-44bf-ad23-3824aa0eb461" providerId="ADAL" clId="{C14C5FD9-B356-413C-97BF-DC3E92FED2DE}" dt="2025-03-04T14:04:25.106" v="293" actId="47"/>
        <pc:sldMkLst>
          <pc:docMk/>
          <pc:sldMk cId="3543925175" sldId="274"/>
        </pc:sldMkLst>
      </pc:sldChg>
      <pc:sldChg chg="modSp new mod">
        <pc:chgData name="Sophie Stevens" userId="d4aa238a-630e-44bf-ad23-3824aa0eb461" providerId="ADAL" clId="{C14C5FD9-B356-413C-97BF-DC3E92FED2DE}" dt="2025-03-10T10:14:35.512" v="5708" actId="20577"/>
        <pc:sldMkLst>
          <pc:docMk/>
          <pc:sldMk cId="3608354697" sldId="274"/>
        </pc:sldMkLst>
        <pc:spChg chg="mod">
          <ac:chgData name="Sophie Stevens" userId="d4aa238a-630e-44bf-ad23-3824aa0eb461" providerId="ADAL" clId="{C14C5FD9-B356-413C-97BF-DC3E92FED2DE}" dt="2025-03-10T10:14:35.512" v="5708" actId="20577"/>
          <ac:spMkLst>
            <pc:docMk/>
            <pc:sldMk cId="3608354697" sldId="274"/>
            <ac:spMk id="2" creationId="{15FD1AD4-2E13-6E35-89D6-30241F84D260}"/>
          </ac:spMkLst>
        </pc:spChg>
        <pc:spChg chg="mod">
          <ac:chgData name="Sophie Stevens" userId="d4aa238a-630e-44bf-ad23-3824aa0eb461" providerId="ADAL" clId="{C14C5FD9-B356-413C-97BF-DC3E92FED2DE}" dt="2025-03-06T13:43:16.426" v="4990" actId="20577"/>
          <ac:spMkLst>
            <pc:docMk/>
            <pc:sldMk cId="3608354697" sldId="274"/>
            <ac:spMk id="3" creationId="{B49A5280-83D5-A992-3EFF-AA747B3128B6}"/>
          </ac:spMkLst>
        </pc:spChg>
      </pc:sldChg>
      <pc:sldChg chg="modSp new mod">
        <pc:chgData name="Sophie Stevens" userId="d4aa238a-630e-44bf-ad23-3824aa0eb461" providerId="ADAL" clId="{C14C5FD9-B356-413C-97BF-DC3E92FED2DE}" dt="2025-03-05T10:58:17.398" v="2116" actId="20577"/>
        <pc:sldMkLst>
          <pc:docMk/>
          <pc:sldMk cId="3209782696" sldId="275"/>
        </pc:sldMkLst>
        <pc:spChg chg="mod">
          <ac:chgData name="Sophie Stevens" userId="d4aa238a-630e-44bf-ad23-3824aa0eb461" providerId="ADAL" clId="{C14C5FD9-B356-413C-97BF-DC3E92FED2DE}" dt="2025-03-05T10:54:30.358" v="2019" actId="20577"/>
          <ac:spMkLst>
            <pc:docMk/>
            <pc:sldMk cId="3209782696" sldId="275"/>
            <ac:spMk id="2" creationId="{8EA9C21A-7817-47E8-5F8B-63D893650229}"/>
          </ac:spMkLst>
        </pc:spChg>
        <pc:spChg chg="mod">
          <ac:chgData name="Sophie Stevens" userId="d4aa238a-630e-44bf-ad23-3824aa0eb461" providerId="ADAL" clId="{C14C5FD9-B356-413C-97BF-DC3E92FED2DE}" dt="2025-03-05T10:58:17.398" v="2116" actId="20577"/>
          <ac:spMkLst>
            <pc:docMk/>
            <pc:sldMk cId="3209782696" sldId="275"/>
            <ac:spMk id="3" creationId="{B3D84334-D129-D198-F4FB-8501C96D2463}"/>
          </ac:spMkLst>
        </pc:spChg>
      </pc:sldChg>
      <pc:sldChg chg="del">
        <pc:chgData name="Sophie Stevens" userId="d4aa238a-630e-44bf-ad23-3824aa0eb461" providerId="ADAL" clId="{C14C5FD9-B356-413C-97BF-DC3E92FED2DE}" dt="2025-03-04T14:04:35.718" v="299" actId="47"/>
        <pc:sldMkLst>
          <pc:docMk/>
          <pc:sldMk cId="4212255379" sldId="275"/>
        </pc:sldMkLst>
      </pc:sldChg>
      <pc:sldChg chg="addSp delSp modSp new mod modAnim">
        <pc:chgData name="Sophie Stevens" userId="d4aa238a-630e-44bf-ad23-3824aa0eb461" providerId="ADAL" clId="{C14C5FD9-B356-413C-97BF-DC3E92FED2DE}" dt="2025-03-10T10:08:42.303" v="5629" actId="114"/>
        <pc:sldMkLst>
          <pc:docMk/>
          <pc:sldMk cId="454991037" sldId="276"/>
        </pc:sldMkLst>
        <pc:spChg chg="mod">
          <ac:chgData name="Sophie Stevens" userId="d4aa238a-630e-44bf-ad23-3824aa0eb461" providerId="ADAL" clId="{C14C5FD9-B356-413C-97BF-DC3E92FED2DE}" dt="2025-03-05T11:10:55.857" v="2404" actId="20577"/>
          <ac:spMkLst>
            <pc:docMk/>
            <pc:sldMk cId="454991037" sldId="276"/>
            <ac:spMk id="2" creationId="{4BF0C4DF-A016-3697-4568-9E800A252F8C}"/>
          </ac:spMkLst>
        </pc:spChg>
        <pc:spChg chg="mod">
          <ac:chgData name="Sophie Stevens" userId="d4aa238a-630e-44bf-ad23-3824aa0eb461" providerId="ADAL" clId="{C14C5FD9-B356-413C-97BF-DC3E92FED2DE}" dt="2025-03-10T10:08:42.303" v="5629" actId="114"/>
          <ac:spMkLst>
            <pc:docMk/>
            <pc:sldMk cId="454991037" sldId="276"/>
            <ac:spMk id="3" creationId="{E142E129-FCD8-21BA-1281-D1174392A1BB}"/>
          </ac:spMkLst>
        </pc:spChg>
      </pc:sldChg>
      <pc:sldChg chg="del">
        <pc:chgData name="Sophie Stevens" userId="d4aa238a-630e-44bf-ad23-3824aa0eb461" providerId="ADAL" clId="{C14C5FD9-B356-413C-97BF-DC3E92FED2DE}" dt="2025-03-04T14:04:33.669" v="297" actId="47"/>
        <pc:sldMkLst>
          <pc:docMk/>
          <pc:sldMk cId="899033795" sldId="276"/>
        </pc:sldMkLst>
      </pc:sldChg>
      <pc:sldChg chg="modSp add mod modAnim">
        <pc:chgData name="Sophie Stevens" userId="d4aa238a-630e-44bf-ad23-3824aa0eb461" providerId="ADAL" clId="{C14C5FD9-B356-413C-97BF-DC3E92FED2DE}" dt="2025-03-10T10:13:44.722" v="5683"/>
        <pc:sldMkLst>
          <pc:docMk/>
          <pc:sldMk cId="417579499" sldId="277"/>
        </pc:sldMkLst>
        <pc:spChg chg="mod">
          <ac:chgData name="Sophie Stevens" userId="d4aa238a-630e-44bf-ad23-3824aa0eb461" providerId="ADAL" clId="{C14C5FD9-B356-413C-97BF-DC3E92FED2DE}" dt="2025-03-06T10:56:28.443" v="4975" actId="20577"/>
          <ac:spMkLst>
            <pc:docMk/>
            <pc:sldMk cId="417579499" sldId="277"/>
            <ac:spMk id="3" creationId="{A6BA1305-5C82-1F5E-1BA3-AFCD2F74785C}"/>
          </ac:spMkLst>
        </pc:spChg>
      </pc:sldChg>
      <pc:sldChg chg="del">
        <pc:chgData name="Sophie Stevens" userId="d4aa238a-630e-44bf-ad23-3824aa0eb461" providerId="ADAL" clId="{C14C5FD9-B356-413C-97BF-DC3E92FED2DE}" dt="2025-03-04T14:04:34.770" v="298" actId="47"/>
        <pc:sldMkLst>
          <pc:docMk/>
          <pc:sldMk cId="3665326611" sldId="277"/>
        </pc:sldMkLst>
      </pc:sldChg>
      <pc:sldChg chg="modSp add mod modAnim">
        <pc:chgData name="Sophie Stevens" userId="d4aa238a-630e-44bf-ad23-3824aa0eb461" providerId="ADAL" clId="{C14C5FD9-B356-413C-97BF-DC3E92FED2DE}" dt="2025-03-10T10:14:29.998" v="5695"/>
        <pc:sldMkLst>
          <pc:docMk/>
          <pc:sldMk cId="326045549" sldId="278"/>
        </pc:sldMkLst>
        <pc:spChg chg="mod">
          <ac:chgData name="Sophie Stevens" userId="d4aa238a-630e-44bf-ad23-3824aa0eb461" providerId="ADAL" clId="{C14C5FD9-B356-413C-97BF-DC3E92FED2DE}" dt="2025-03-06T10:14:16.305" v="3947" actId="113"/>
          <ac:spMkLst>
            <pc:docMk/>
            <pc:sldMk cId="326045549" sldId="278"/>
            <ac:spMk id="3" creationId="{9CD36377-7B4F-593D-12D1-BC825A2F4AB7}"/>
          </ac:spMkLst>
        </pc:spChg>
      </pc:sldChg>
      <pc:sldChg chg="del">
        <pc:chgData name="Sophie Stevens" userId="d4aa238a-630e-44bf-ad23-3824aa0eb461" providerId="ADAL" clId="{C14C5FD9-B356-413C-97BF-DC3E92FED2DE}" dt="2025-03-04T14:04:37.548" v="301" actId="47"/>
        <pc:sldMkLst>
          <pc:docMk/>
          <pc:sldMk cId="1074412359" sldId="278"/>
        </pc:sldMkLst>
      </pc:sldChg>
      <pc:sldChg chg="addSp delSp modSp new mod ord">
        <pc:chgData name="Sophie Stevens" userId="d4aa238a-630e-44bf-ad23-3824aa0eb461" providerId="ADAL" clId="{C14C5FD9-B356-413C-97BF-DC3E92FED2DE}" dt="2025-03-06T10:24:49.442" v="3985" actId="1076"/>
        <pc:sldMkLst>
          <pc:docMk/>
          <pc:sldMk cId="2142042753" sldId="279"/>
        </pc:sldMkLst>
        <pc:spChg chg="mod">
          <ac:chgData name="Sophie Stevens" userId="d4aa238a-630e-44bf-ad23-3824aa0eb461" providerId="ADAL" clId="{C14C5FD9-B356-413C-97BF-DC3E92FED2DE}" dt="2025-03-06T10:24:42.487" v="3981" actId="20577"/>
          <ac:spMkLst>
            <pc:docMk/>
            <pc:sldMk cId="2142042753" sldId="279"/>
            <ac:spMk id="2" creationId="{23B65775-763B-1221-5761-11BA95EBF62F}"/>
          </ac:spMkLst>
        </pc:spChg>
        <pc:picChg chg="add mod">
          <ac:chgData name="Sophie Stevens" userId="d4aa238a-630e-44bf-ad23-3824aa0eb461" providerId="ADAL" clId="{C14C5FD9-B356-413C-97BF-DC3E92FED2DE}" dt="2025-03-06T10:24:49.442" v="3985" actId="1076"/>
          <ac:picMkLst>
            <pc:docMk/>
            <pc:sldMk cId="2142042753" sldId="279"/>
            <ac:picMk id="6" creationId="{CDFD2FA6-21D1-B879-A66E-A675D6F53A02}"/>
          </ac:picMkLst>
        </pc:picChg>
      </pc:sldChg>
      <pc:sldChg chg="del">
        <pc:chgData name="Sophie Stevens" userId="d4aa238a-630e-44bf-ad23-3824aa0eb461" providerId="ADAL" clId="{C14C5FD9-B356-413C-97BF-DC3E92FED2DE}" dt="2025-03-04T14:04:38.294" v="302" actId="47"/>
        <pc:sldMkLst>
          <pc:docMk/>
          <pc:sldMk cId="2425695492" sldId="279"/>
        </pc:sldMkLst>
      </pc:sldChg>
      <pc:sldChg chg="addSp modSp add mod ord modAnim">
        <pc:chgData name="Sophie Stevens" userId="d4aa238a-630e-44bf-ad23-3824aa0eb461" providerId="ADAL" clId="{C14C5FD9-B356-413C-97BF-DC3E92FED2DE}" dt="2025-03-10T10:09:04.756" v="5633"/>
        <pc:sldMkLst>
          <pc:docMk/>
          <pc:sldMk cId="1115980050" sldId="280"/>
        </pc:sldMkLst>
        <pc:spChg chg="mod">
          <ac:chgData name="Sophie Stevens" userId="d4aa238a-630e-44bf-ad23-3824aa0eb461" providerId="ADAL" clId="{C14C5FD9-B356-413C-97BF-DC3E92FED2DE}" dt="2025-03-06T10:25:47.553" v="4009" actId="6549"/>
          <ac:spMkLst>
            <pc:docMk/>
            <pc:sldMk cId="1115980050" sldId="280"/>
            <ac:spMk id="2" creationId="{AFF148A5-FE32-0E5D-A4CB-5816521FA8D0}"/>
          </ac:spMkLst>
        </pc:spChg>
        <pc:spChg chg="mod">
          <ac:chgData name="Sophie Stevens" userId="d4aa238a-630e-44bf-ad23-3824aa0eb461" providerId="ADAL" clId="{C14C5FD9-B356-413C-97BF-DC3E92FED2DE}" dt="2025-03-06T10:35:16.103" v="4185" actId="6549"/>
          <ac:spMkLst>
            <pc:docMk/>
            <pc:sldMk cId="1115980050" sldId="280"/>
            <ac:spMk id="3" creationId="{6C60346F-B2FF-D82B-4D65-12A81AAA4455}"/>
          </ac:spMkLst>
        </pc:spChg>
        <pc:picChg chg="add mod modCrop">
          <ac:chgData name="Sophie Stevens" userId="d4aa238a-630e-44bf-ad23-3824aa0eb461" providerId="ADAL" clId="{C14C5FD9-B356-413C-97BF-DC3E92FED2DE}" dt="2025-03-06T10:35:18.789" v="4186" actId="1076"/>
          <ac:picMkLst>
            <pc:docMk/>
            <pc:sldMk cId="1115980050" sldId="280"/>
            <ac:picMk id="5" creationId="{10CD9549-EDF9-1BC9-E179-EFE311D723A3}"/>
          </ac:picMkLst>
        </pc:picChg>
      </pc:sldChg>
      <pc:sldChg chg="del">
        <pc:chgData name="Sophie Stevens" userId="d4aa238a-630e-44bf-ad23-3824aa0eb461" providerId="ADAL" clId="{C14C5FD9-B356-413C-97BF-DC3E92FED2DE}" dt="2025-03-04T14:04:39.576" v="303" actId="47"/>
        <pc:sldMkLst>
          <pc:docMk/>
          <pc:sldMk cId="2341244518" sldId="280"/>
        </pc:sldMkLst>
      </pc:sldChg>
      <pc:sldChg chg="del">
        <pc:chgData name="Sophie Stevens" userId="d4aa238a-630e-44bf-ad23-3824aa0eb461" providerId="ADAL" clId="{C14C5FD9-B356-413C-97BF-DC3E92FED2DE}" dt="2025-03-04T14:04:40.124" v="304" actId="47"/>
        <pc:sldMkLst>
          <pc:docMk/>
          <pc:sldMk cId="3009351871" sldId="281"/>
        </pc:sldMkLst>
      </pc:sldChg>
      <pc:sldChg chg="addSp delSp modSp new mod">
        <pc:chgData name="Sophie Stevens" userId="d4aa238a-630e-44bf-ad23-3824aa0eb461" providerId="ADAL" clId="{C14C5FD9-B356-413C-97BF-DC3E92FED2DE}" dt="2025-03-06T10:39:37.488" v="4215" actId="20577"/>
        <pc:sldMkLst>
          <pc:docMk/>
          <pc:sldMk cId="3477222365" sldId="281"/>
        </pc:sldMkLst>
        <pc:spChg chg="mod">
          <ac:chgData name="Sophie Stevens" userId="d4aa238a-630e-44bf-ad23-3824aa0eb461" providerId="ADAL" clId="{C14C5FD9-B356-413C-97BF-DC3E92FED2DE}" dt="2025-03-06T10:39:37.488" v="4215" actId="20577"/>
          <ac:spMkLst>
            <pc:docMk/>
            <pc:sldMk cId="3477222365" sldId="281"/>
            <ac:spMk id="2" creationId="{FCF59B83-60A3-9620-D329-8B28C334B21E}"/>
          </ac:spMkLst>
        </pc:spChg>
        <pc:graphicFrameChg chg="add mod">
          <ac:chgData name="Sophie Stevens" userId="d4aa238a-630e-44bf-ad23-3824aa0eb461" providerId="ADAL" clId="{C14C5FD9-B356-413C-97BF-DC3E92FED2DE}" dt="2025-03-06T10:39:31.224" v="4189"/>
          <ac:graphicFrameMkLst>
            <pc:docMk/>
            <pc:sldMk cId="3477222365" sldId="281"/>
            <ac:graphicFrameMk id="4" creationId="{55FE94A4-3135-F8D1-2D31-82EB534D2CA9}"/>
          </ac:graphicFrameMkLst>
        </pc:graphicFrameChg>
      </pc:sldChg>
      <pc:sldChg chg="del">
        <pc:chgData name="Sophie Stevens" userId="d4aa238a-630e-44bf-ad23-3824aa0eb461" providerId="ADAL" clId="{C14C5FD9-B356-413C-97BF-DC3E92FED2DE}" dt="2025-03-04T14:04:40.772" v="305" actId="47"/>
        <pc:sldMkLst>
          <pc:docMk/>
          <pc:sldMk cId="2409685591" sldId="282"/>
        </pc:sldMkLst>
      </pc:sldChg>
      <pc:sldChg chg="modSp new mod">
        <pc:chgData name="Sophie Stevens" userId="d4aa238a-630e-44bf-ad23-3824aa0eb461" providerId="ADAL" clId="{C14C5FD9-B356-413C-97BF-DC3E92FED2DE}" dt="2025-03-10T09:26:55.309" v="5546" actId="20577"/>
        <pc:sldMkLst>
          <pc:docMk/>
          <pc:sldMk cId="2906243613" sldId="282"/>
        </pc:sldMkLst>
        <pc:spChg chg="mod">
          <ac:chgData name="Sophie Stevens" userId="d4aa238a-630e-44bf-ad23-3824aa0eb461" providerId="ADAL" clId="{C14C5FD9-B356-413C-97BF-DC3E92FED2DE}" dt="2025-03-06T10:39:54.603" v="4232" actId="20577"/>
          <ac:spMkLst>
            <pc:docMk/>
            <pc:sldMk cId="2906243613" sldId="282"/>
            <ac:spMk id="2" creationId="{D49AFCF7-3840-AF19-F6CA-6FFC3E82FECE}"/>
          </ac:spMkLst>
        </pc:spChg>
        <pc:spChg chg="mod">
          <ac:chgData name="Sophie Stevens" userId="d4aa238a-630e-44bf-ad23-3824aa0eb461" providerId="ADAL" clId="{C14C5FD9-B356-413C-97BF-DC3E92FED2DE}" dt="2025-03-10T09:26:55.309" v="5546" actId="20577"/>
          <ac:spMkLst>
            <pc:docMk/>
            <pc:sldMk cId="2906243613" sldId="282"/>
            <ac:spMk id="3" creationId="{3253B991-2D15-9A86-FA16-CB5AEFF7317B}"/>
          </ac:spMkLst>
        </pc:spChg>
      </pc:sldChg>
      <pc:sldChg chg="modSp new mod">
        <pc:chgData name="Sophie Stevens" userId="d4aa238a-630e-44bf-ad23-3824aa0eb461" providerId="ADAL" clId="{C14C5FD9-B356-413C-97BF-DC3E92FED2DE}" dt="2025-03-06T10:40:04.565" v="4253" actId="20577"/>
        <pc:sldMkLst>
          <pc:docMk/>
          <pc:sldMk cId="3999601069" sldId="283"/>
        </pc:sldMkLst>
        <pc:spChg chg="mod">
          <ac:chgData name="Sophie Stevens" userId="d4aa238a-630e-44bf-ad23-3824aa0eb461" providerId="ADAL" clId="{C14C5FD9-B356-413C-97BF-DC3E92FED2DE}" dt="2025-03-06T10:40:04.565" v="4253" actId="20577"/>
          <ac:spMkLst>
            <pc:docMk/>
            <pc:sldMk cId="3999601069" sldId="283"/>
            <ac:spMk id="2" creationId="{0B22AE33-BE17-9989-BD18-44C051B81EE8}"/>
          </ac:spMkLst>
        </pc:spChg>
      </pc:sldChg>
      <pc:sldChg chg="modSp new mod">
        <pc:chgData name="Sophie Stevens" userId="d4aa238a-630e-44bf-ad23-3824aa0eb461" providerId="ADAL" clId="{C14C5FD9-B356-413C-97BF-DC3E92FED2DE}" dt="2025-03-06T10:42:56.054" v="4309" actId="20577"/>
        <pc:sldMkLst>
          <pc:docMk/>
          <pc:sldMk cId="4054568952" sldId="284"/>
        </pc:sldMkLst>
        <pc:spChg chg="mod">
          <ac:chgData name="Sophie Stevens" userId="d4aa238a-630e-44bf-ad23-3824aa0eb461" providerId="ADAL" clId="{C14C5FD9-B356-413C-97BF-DC3E92FED2DE}" dt="2025-03-06T10:42:46.050" v="4269" actId="20577"/>
          <ac:spMkLst>
            <pc:docMk/>
            <pc:sldMk cId="4054568952" sldId="284"/>
            <ac:spMk id="2" creationId="{3EEB9711-61EE-6DD7-E8FF-B2B0DF66E0D0}"/>
          </ac:spMkLst>
        </pc:spChg>
        <pc:spChg chg="mod">
          <ac:chgData name="Sophie Stevens" userId="d4aa238a-630e-44bf-ad23-3824aa0eb461" providerId="ADAL" clId="{C14C5FD9-B356-413C-97BF-DC3E92FED2DE}" dt="2025-03-06T10:42:56.054" v="4309" actId="20577"/>
          <ac:spMkLst>
            <pc:docMk/>
            <pc:sldMk cId="4054568952" sldId="284"/>
            <ac:spMk id="3" creationId="{70B1A41C-9377-2A80-2A45-9505415B939B}"/>
          </ac:spMkLst>
        </pc:spChg>
      </pc:sldChg>
      <pc:sldChg chg="addSp delSp modSp new mod modAnim">
        <pc:chgData name="Sophie Stevens" userId="d4aa238a-630e-44bf-ad23-3824aa0eb461" providerId="ADAL" clId="{C14C5FD9-B356-413C-97BF-DC3E92FED2DE}" dt="2025-03-10T10:13:29.753" v="5679"/>
        <pc:sldMkLst>
          <pc:docMk/>
          <pc:sldMk cId="2779855373" sldId="285"/>
        </pc:sldMkLst>
        <pc:spChg chg="mod">
          <ac:chgData name="Sophie Stevens" userId="d4aa238a-630e-44bf-ad23-3824aa0eb461" providerId="ADAL" clId="{C14C5FD9-B356-413C-97BF-DC3E92FED2DE}" dt="2025-03-06T10:51:28.100" v="4633" actId="20577"/>
          <ac:spMkLst>
            <pc:docMk/>
            <pc:sldMk cId="2779855373" sldId="285"/>
            <ac:spMk id="2" creationId="{BE78EADC-32AC-86B5-B371-B55B48433C1E}"/>
          </ac:spMkLst>
        </pc:spChg>
        <pc:spChg chg="add mod">
          <ac:chgData name="Sophie Stevens" userId="d4aa238a-630e-44bf-ad23-3824aa0eb461" providerId="ADAL" clId="{C14C5FD9-B356-413C-97BF-DC3E92FED2DE}" dt="2025-03-10T10:13:07.226" v="5671" actId="12"/>
          <ac:spMkLst>
            <pc:docMk/>
            <pc:sldMk cId="2779855373" sldId="285"/>
            <ac:spMk id="5" creationId="{108D6CB3-A800-1F76-540E-A4E1A873A582}"/>
          </ac:spMkLst>
        </pc:spChg>
      </pc:sldChg>
      <pc:sldChg chg="modSp add mod modAnim">
        <pc:chgData name="Sophie Stevens" userId="d4aa238a-630e-44bf-ad23-3824aa0eb461" providerId="ADAL" clId="{C14C5FD9-B356-413C-97BF-DC3E92FED2DE}" dt="2025-03-10T10:14:17.282" v="5691"/>
        <pc:sldMkLst>
          <pc:docMk/>
          <pc:sldMk cId="1780939480" sldId="286"/>
        </pc:sldMkLst>
        <pc:spChg chg="mod">
          <ac:chgData name="Sophie Stevens" userId="d4aa238a-630e-44bf-ad23-3824aa0eb461" providerId="ADAL" clId="{C14C5FD9-B356-413C-97BF-DC3E92FED2DE}" dt="2025-03-06T10:57:02.248" v="4989" actId="12"/>
          <ac:spMkLst>
            <pc:docMk/>
            <pc:sldMk cId="1780939480" sldId="286"/>
            <ac:spMk id="3" creationId="{24D48BA0-7F4C-5650-4655-AF91E03E241E}"/>
          </ac:spMkLst>
        </pc:spChg>
      </pc:sldChg>
      <pc:sldChg chg="addSp delSp modSp new mod modClrScheme modAnim chgLayout">
        <pc:chgData name="Sophie Stevens" userId="d4aa238a-630e-44bf-ad23-3824aa0eb461" providerId="ADAL" clId="{C14C5FD9-B356-413C-97BF-DC3E92FED2DE}" dt="2025-03-10T10:08:00.535" v="5615"/>
        <pc:sldMkLst>
          <pc:docMk/>
          <pc:sldMk cId="1871585209" sldId="287"/>
        </pc:sldMkLst>
        <pc:spChg chg="del mod ord">
          <ac:chgData name="Sophie Stevens" userId="d4aa238a-630e-44bf-ad23-3824aa0eb461" providerId="ADAL" clId="{C14C5FD9-B356-413C-97BF-DC3E92FED2DE}" dt="2025-03-10T09:14:08.296" v="5425" actId="700"/>
          <ac:spMkLst>
            <pc:docMk/>
            <pc:sldMk cId="1871585209" sldId="287"/>
            <ac:spMk id="2" creationId="{51605F4A-22E9-76C6-0052-72BF1E043BCA}"/>
          </ac:spMkLst>
        </pc:spChg>
        <pc:spChg chg="del mod ord">
          <ac:chgData name="Sophie Stevens" userId="d4aa238a-630e-44bf-ad23-3824aa0eb461" providerId="ADAL" clId="{C14C5FD9-B356-413C-97BF-DC3E92FED2DE}" dt="2025-03-10T09:14:08.296" v="5425" actId="700"/>
          <ac:spMkLst>
            <pc:docMk/>
            <pc:sldMk cId="1871585209" sldId="287"/>
            <ac:spMk id="3" creationId="{35CCC991-0D2D-E6F3-B3B2-54FB33CBFC65}"/>
          </ac:spMkLst>
        </pc:spChg>
        <pc:spChg chg="add mod ord">
          <ac:chgData name="Sophie Stevens" userId="d4aa238a-630e-44bf-ad23-3824aa0eb461" providerId="ADAL" clId="{C14C5FD9-B356-413C-97BF-DC3E92FED2DE}" dt="2025-03-10T09:14:14.313" v="5461" actId="20577"/>
          <ac:spMkLst>
            <pc:docMk/>
            <pc:sldMk cId="1871585209" sldId="287"/>
            <ac:spMk id="4" creationId="{56C4C38D-27D2-837A-373E-CEE1F62CEFB4}"/>
          </ac:spMkLst>
        </pc:spChg>
        <pc:spChg chg="add del mod ord">
          <ac:chgData name="Sophie Stevens" userId="d4aa238a-630e-44bf-ad23-3824aa0eb461" providerId="ADAL" clId="{C14C5FD9-B356-413C-97BF-DC3E92FED2DE}" dt="2025-03-10T09:19:20.555" v="5462" actId="22"/>
          <ac:spMkLst>
            <pc:docMk/>
            <pc:sldMk cId="1871585209" sldId="287"/>
            <ac:spMk id="5" creationId="{2633AABB-9702-D04F-EE9E-2B5D2F5CA314}"/>
          </ac:spMkLst>
        </pc:spChg>
        <pc:picChg chg="add mod ord">
          <ac:chgData name="Sophie Stevens" userId="d4aa238a-630e-44bf-ad23-3824aa0eb461" providerId="ADAL" clId="{C14C5FD9-B356-413C-97BF-DC3E92FED2DE}" dt="2025-03-10T09:26:03.382" v="5516" actId="1038"/>
          <ac:picMkLst>
            <pc:docMk/>
            <pc:sldMk cId="1871585209" sldId="287"/>
            <ac:picMk id="7" creationId="{7140B1A4-3917-A4E5-402A-2149C5C9091F}"/>
          </ac:picMkLst>
        </pc:picChg>
        <pc:cxnChg chg="add mod">
          <ac:chgData name="Sophie Stevens" userId="d4aa238a-630e-44bf-ad23-3824aa0eb461" providerId="ADAL" clId="{C14C5FD9-B356-413C-97BF-DC3E92FED2DE}" dt="2025-03-10T09:26:03.382" v="5516" actId="1038"/>
          <ac:cxnSpMkLst>
            <pc:docMk/>
            <pc:sldMk cId="1871585209" sldId="287"/>
            <ac:cxnSpMk id="9" creationId="{F7619FA3-1E0F-0AA2-A889-2466AC6D83EB}"/>
          </ac:cxnSpMkLst>
        </pc:cxnChg>
      </pc:sldChg>
      <pc:sldChg chg="new del">
        <pc:chgData name="Sophie Stevens" userId="d4aa238a-630e-44bf-ad23-3824aa0eb461" providerId="ADAL" clId="{C14C5FD9-B356-413C-97BF-DC3E92FED2DE}" dt="2025-03-10T09:27:18.581" v="5551" actId="47"/>
        <pc:sldMkLst>
          <pc:docMk/>
          <pc:sldMk cId="2344534829" sldId="288"/>
        </pc:sldMkLst>
      </pc:sldChg>
      <pc:sldChg chg="addSp delSp modSp add mod ord modAnim">
        <pc:chgData name="Sophie Stevens" userId="d4aa238a-630e-44bf-ad23-3824aa0eb461" providerId="ADAL" clId="{C14C5FD9-B356-413C-97BF-DC3E92FED2DE}" dt="2025-03-10T10:09:41.715" v="5634"/>
        <pc:sldMkLst>
          <pc:docMk/>
          <pc:sldMk cId="4249534554" sldId="289"/>
        </pc:sldMkLst>
        <pc:spChg chg="mod">
          <ac:chgData name="Sophie Stevens" userId="d4aa238a-630e-44bf-ad23-3824aa0eb461" providerId="ADAL" clId="{C14C5FD9-B356-413C-97BF-DC3E92FED2DE}" dt="2025-03-10T09:28:22.836" v="5608" actId="20577"/>
          <ac:spMkLst>
            <pc:docMk/>
            <pc:sldMk cId="4249534554" sldId="289"/>
            <ac:spMk id="2" creationId="{DB1B8D77-66D1-BDFC-F947-17EE760FEDC1}"/>
          </ac:spMkLst>
        </pc:spChg>
        <pc:spChg chg="add mod">
          <ac:chgData name="Sophie Stevens" userId="d4aa238a-630e-44bf-ad23-3824aa0eb461" providerId="ADAL" clId="{C14C5FD9-B356-413C-97BF-DC3E92FED2DE}" dt="2025-03-10T09:28:03.513" v="5568" actId="1076"/>
          <ac:spMkLst>
            <pc:docMk/>
            <pc:sldMk cId="4249534554" sldId="289"/>
            <ac:spMk id="3" creationId="{1303B259-D8A8-FAD3-7015-B3A9154B5F83}"/>
          </ac:spMkLst>
        </pc:spChg>
        <pc:spChg chg="add mod">
          <ac:chgData name="Sophie Stevens" userId="d4aa238a-630e-44bf-ad23-3824aa0eb461" providerId="ADAL" clId="{C14C5FD9-B356-413C-97BF-DC3E92FED2DE}" dt="2025-03-10T09:28:08.023" v="5569" actId="571"/>
          <ac:spMkLst>
            <pc:docMk/>
            <pc:sldMk cId="4249534554" sldId="289"/>
            <ac:spMk id="4" creationId="{B1C1DB56-1165-3FAB-BA2A-D25248B07C3F}"/>
          </ac:spMkLst>
        </pc:spChg>
        <pc:spChg chg="del">
          <ac:chgData name="Sophie Stevens" userId="d4aa238a-630e-44bf-ad23-3824aa0eb461" providerId="ADAL" clId="{C14C5FD9-B356-413C-97BF-DC3E92FED2DE}" dt="2025-03-10T09:27:37.875" v="5561" actId="478"/>
          <ac:spMkLst>
            <pc:docMk/>
            <pc:sldMk cId="4249534554" sldId="289"/>
            <ac:spMk id="13" creationId="{5462CD12-D4DC-6E6C-2ECB-4538C09CA4F1}"/>
          </ac:spMkLst>
        </pc:spChg>
        <pc:spChg chg="del mod">
          <ac:chgData name="Sophie Stevens" userId="d4aa238a-630e-44bf-ad23-3824aa0eb461" providerId="ADAL" clId="{C14C5FD9-B356-413C-97BF-DC3E92FED2DE}" dt="2025-03-10T09:27:35.168" v="5559" actId="478"/>
          <ac:spMkLst>
            <pc:docMk/>
            <pc:sldMk cId="4249534554" sldId="289"/>
            <ac:spMk id="17" creationId="{6AC15976-36E5-1DA3-893E-18D9EFCBA9F8}"/>
          </ac:spMkLst>
        </pc:spChg>
        <pc:spChg chg="add del">
          <ac:chgData name="Sophie Stevens" userId="d4aa238a-630e-44bf-ad23-3824aa0eb461" providerId="ADAL" clId="{C14C5FD9-B356-413C-97BF-DC3E92FED2DE}" dt="2025-03-10T09:27:32.529" v="5558" actId="478"/>
          <ac:spMkLst>
            <pc:docMk/>
            <pc:sldMk cId="4249534554" sldId="289"/>
            <ac:spMk id="24" creationId="{96E57B82-EDFF-B71E-A488-B42011215D69}"/>
          </ac:spMkLst>
        </pc:spChg>
        <pc:spChg chg="del">
          <ac:chgData name="Sophie Stevens" userId="d4aa238a-630e-44bf-ad23-3824aa0eb461" providerId="ADAL" clId="{C14C5FD9-B356-413C-97BF-DC3E92FED2DE}" dt="2025-03-10T09:27:36.462" v="5560" actId="478"/>
          <ac:spMkLst>
            <pc:docMk/>
            <pc:sldMk cId="4249534554" sldId="289"/>
            <ac:spMk id="35" creationId="{D2510104-C611-02EC-EC29-1419BB6FF247}"/>
          </ac:spMkLst>
        </pc:spChg>
        <pc:cxnChg chg="del mod">
          <ac:chgData name="Sophie Stevens" userId="d4aa238a-630e-44bf-ad23-3824aa0eb461" providerId="ADAL" clId="{C14C5FD9-B356-413C-97BF-DC3E92FED2DE}" dt="2025-03-10T09:27:26.942" v="5552" actId="478"/>
          <ac:cxnSpMkLst>
            <pc:docMk/>
            <pc:sldMk cId="4249534554" sldId="289"/>
            <ac:cxnSpMk id="11" creationId="{2D54160B-D89C-90BB-D910-107B305ECBD7}"/>
          </ac:cxnSpMkLst>
        </pc:cxnChg>
        <pc:cxnChg chg="del">
          <ac:chgData name="Sophie Stevens" userId="d4aa238a-630e-44bf-ad23-3824aa0eb461" providerId="ADAL" clId="{C14C5FD9-B356-413C-97BF-DC3E92FED2DE}" dt="2025-03-10T09:28:11.040" v="5570" actId="478"/>
          <ac:cxnSpMkLst>
            <pc:docMk/>
            <pc:sldMk cId="4249534554" sldId="289"/>
            <ac:cxnSpMk id="16" creationId="{F20E720A-E0B4-E5BC-AE2D-D55E59E9FECB}"/>
          </ac:cxnSpMkLst>
        </pc:cxnChg>
        <pc:cxnChg chg="del">
          <ac:chgData name="Sophie Stevens" userId="d4aa238a-630e-44bf-ad23-3824aa0eb461" providerId="ADAL" clId="{C14C5FD9-B356-413C-97BF-DC3E92FED2DE}" dt="2025-03-10T09:27:28.547" v="5554" actId="478"/>
          <ac:cxnSpMkLst>
            <pc:docMk/>
            <pc:sldMk cId="4249534554" sldId="289"/>
            <ac:cxnSpMk id="30" creationId="{DB4B8ED4-6A62-455A-335C-96137A41008B}"/>
          </ac:cxnSpMkLst>
        </pc:cxnChg>
        <pc:cxnChg chg="del">
          <ac:chgData name="Sophie Stevens" userId="d4aa238a-630e-44bf-ad23-3824aa0eb461" providerId="ADAL" clId="{C14C5FD9-B356-413C-97BF-DC3E92FED2DE}" dt="2025-03-10T09:27:29.425" v="5555" actId="478"/>
          <ac:cxnSpMkLst>
            <pc:docMk/>
            <pc:sldMk cId="4249534554" sldId="289"/>
            <ac:cxnSpMk id="33" creationId="{73F4D25B-2948-84D2-EE23-DC4A30B7BC1F}"/>
          </ac:cxnSpMkLst>
        </pc:cxnChg>
        <pc:cxnChg chg="del mod">
          <ac:chgData name="Sophie Stevens" userId="d4aa238a-630e-44bf-ad23-3824aa0eb461" providerId="ADAL" clId="{C14C5FD9-B356-413C-97BF-DC3E92FED2DE}" dt="2025-03-10T09:27:27.585" v="5553" actId="478"/>
          <ac:cxnSpMkLst>
            <pc:docMk/>
            <pc:sldMk cId="4249534554" sldId="289"/>
            <ac:cxnSpMk id="36" creationId="{0DA56926-05E0-9740-5097-592B15DC79B6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Approximating f near 3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f(a)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Sheet1!$A$2:$A$82</c:f>
              <c:numCache>
                <c:formatCode>General</c:formatCode>
                <c:ptCount val="81"/>
                <c:pt idx="0">
                  <c:v>2.6</c:v>
                </c:pt>
                <c:pt idx="1">
                  <c:v>2.61</c:v>
                </c:pt>
                <c:pt idx="2">
                  <c:v>2.62</c:v>
                </c:pt>
                <c:pt idx="3">
                  <c:v>2.63</c:v>
                </c:pt>
                <c:pt idx="4">
                  <c:v>2.64</c:v>
                </c:pt>
                <c:pt idx="5">
                  <c:v>2.65</c:v>
                </c:pt>
                <c:pt idx="6">
                  <c:v>2.66</c:v>
                </c:pt>
                <c:pt idx="7">
                  <c:v>2.67</c:v>
                </c:pt>
                <c:pt idx="8">
                  <c:v>2.68</c:v>
                </c:pt>
                <c:pt idx="9">
                  <c:v>2.69</c:v>
                </c:pt>
                <c:pt idx="10">
                  <c:v>2.7</c:v>
                </c:pt>
                <c:pt idx="11">
                  <c:v>2.71</c:v>
                </c:pt>
                <c:pt idx="12">
                  <c:v>2.72</c:v>
                </c:pt>
                <c:pt idx="13">
                  <c:v>2.73</c:v>
                </c:pt>
                <c:pt idx="14">
                  <c:v>2.74</c:v>
                </c:pt>
                <c:pt idx="15">
                  <c:v>2.75</c:v>
                </c:pt>
                <c:pt idx="16">
                  <c:v>2.76</c:v>
                </c:pt>
                <c:pt idx="17">
                  <c:v>2.77</c:v>
                </c:pt>
                <c:pt idx="18">
                  <c:v>2.78</c:v>
                </c:pt>
                <c:pt idx="19">
                  <c:v>2.79</c:v>
                </c:pt>
                <c:pt idx="20">
                  <c:v>2.8</c:v>
                </c:pt>
                <c:pt idx="21">
                  <c:v>2.81</c:v>
                </c:pt>
                <c:pt idx="22">
                  <c:v>2.82</c:v>
                </c:pt>
                <c:pt idx="23">
                  <c:v>2.83</c:v>
                </c:pt>
                <c:pt idx="24">
                  <c:v>2.84</c:v>
                </c:pt>
                <c:pt idx="25">
                  <c:v>2.85</c:v>
                </c:pt>
                <c:pt idx="26">
                  <c:v>2.86</c:v>
                </c:pt>
                <c:pt idx="27">
                  <c:v>2.87</c:v>
                </c:pt>
                <c:pt idx="28">
                  <c:v>2.88</c:v>
                </c:pt>
                <c:pt idx="29">
                  <c:v>2.89</c:v>
                </c:pt>
                <c:pt idx="30">
                  <c:v>2.9</c:v>
                </c:pt>
                <c:pt idx="31">
                  <c:v>2.91</c:v>
                </c:pt>
                <c:pt idx="32">
                  <c:v>2.92</c:v>
                </c:pt>
                <c:pt idx="33">
                  <c:v>2.93</c:v>
                </c:pt>
                <c:pt idx="34">
                  <c:v>2.94</c:v>
                </c:pt>
                <c:pt idx="35">
                  <c:v>2.95</c:v>
                </c:pt>
                <c:pt idx="36">
                  <c:v>2.96</c:v>
                </c:pt>
                <c:pt idx="37">
                  <c:v>2.97</c:v>
                </c:pt>
                <c:pt idx="38">
                  <c:v>2.98</c:v>
                </c:pt>
                <c:pt idx="39">
                  <c:v>2.99</c:v>
                </c:pt>
                <c:pt idx="40">
                  <c:v>3</c:v>
                </c:pt>
                <c:pt idx="41">
                  <c:v>3.01</c:v>
                </c:pt>
                <c:pt idx="42">
                  <c:v>3.02</c:v>
                </c:pt>
                <c:pt idx="43">
                  <c:v>3.03</c:v>
                </c:pt>
                <c:pt idx="44">
                  <c:v>3.04</c:v>
                </c:pt>
                <c:pt idx="45">
                  <c:v>3.05</c:v>
                </c:pt>
                <c:pt idx="46">
                  <c:v>3.06</c:v>
                </c:pt>
                <c:pt idx="47">
                  <c:v>3.07</c:v>
                </c:pt>
                <c:pt idx="48">
                  <c:v>3.08</c:v>
                </c:pt>
                <c:pt idx="49">
                  <c:v>3.09</c:v>
                </c:pt>
                <c:pt idx="50">
                  <c:v>3.1</c:v>
                </c:pt>
                <c:pt idx="51">
                  <c:v>3.11</c:v>
                </c:pt>
                <c:pt idx="52">
                  <c:v>3.12</c:v>
                </c:pt>
                <c:pt idx="53">
                  <c:v>3.13</c:v>
                </c:pt>
                <c:pt idx="54">
                  <c:v>3.14</c:v>
                </c:pt>
                <c:pt idx="55">
                  <c:v>3.15</c:v>
                </c:pt>
                <c:pt idx="56">
                  <c:v>3.16</c:v>
                </c:pt>
                <c:pt idx="57">
                  <c:v>3.17</c:v>
                </c:pt>
                <c:pt idx="58">
                  <c:v>3.18</c:v>
                </c:pt>
                <c:pt idx="59">
                  <c:v>3.19</c:v>
                </c:pt>
                <c:pt idx="60">
                  <c:v>3.2</c:v>
                </c:pt>
                <c:pt idx="61">
                  <c:v>3.21</c:v>
                </c:pt>
                <c:pt idx="62">
                  <c:v>3.22</c:v>
                </c:pt>
                <c:pt idx="63">
                  <c:v>3.23</c:v>
                </c:pt>
                <c:pt idx="64">
                  <c:v>3.24</c:v>
                </c:pt>
                <c:pt idx="65">
                  <c:v>3.25</c:v>
                </c:pt>
                <c:pt idx="66">
                  <c:v>3.26</c:v>
                </c:pt>
                <c:pt idx="67">
                  <c:v>3.27</c:v>
                </c:pt>
                <c:pt idx="68">
                  <c:v>3.28</c:v>
                </c:pt>
                <c:pt idx="69">
                  <c:v>3.29</c:v>
                </c:pt>
                <c:pt idx="70">
                  <c:v>3.3</c:v>
                </c:pt>
                <c:pt idx="71">
                  <c:v>3.31</c:v>
                </c:pt>
                <c:pt idx="72">
                  <c:v>3.32</c:v>
                </c:pt>
                <c:pt idx="73">
                  <c:v>3.33</c:v>
                </c:pt>
                <c:pt idx="74">
                  <c:v>3.34</c:v>
                </c:pt>
                <c:pt idx="75">
                  <c:v>3.35</c:v>
                </c:pt>
                <c:pt idx="76">
                  <c:v>3.36</c:v>
                </c:pt>
                <c:pt idx="77">
                  <c:v>3.37</c:v>
                </c:pt>
                <c:pt idx="78">
                  <c:v>3.38</c:v>
                </c:pt>
                <c:pt idx="79">
                  <c:v>3.39</c:v>
                </c:pt>
                <c:pt idx="80">
                  <c:v>3.4</c:v>
                </c:pt>
              </c:numCache>
            </c:numRef>
          </c:cat>
          <c:val>
            <c:numRef>
              <c:f>Sheet1!$B$2:$B$82</c:f>
              <c:numCache>
                <c:formatCode>General</c:formatCode>
                <c:ptCount val="81"/>
                <c:pt idx="0">
                  <c:v>0.49256746070275298</c:v>
                </c:pt>
                <c:pt idx="1">
                  <c:v>0.48630120090019602</c:v>
                </c:pt>
                <c:pt idx="2">
                  <c:v>0.47991281750247899</c:v>
                </c:pt>
                <c:pt idx="3">
                  <c:v>0.473403000435212</c:v>
                </c:pt>
                <c:pt idx="4">
                  <c:v>0.46677245752386598</c:v>
                </c:pt>
                <c:pt idx="5">
                  <c:v>0.46002191438758999</c:v>
                </c:pt>
                <c:pt idx="6">
                  <c:v>0.45315211433117097</c:v>
                </c:pt>
                <c:pt idx="7">
                  <c:v>0.44616381823512902</c:v>
                </c:pt>
                <c:pt idx="8">
                  <c:v>0.43905780444398301</c:v>
                </c:pt>
                <c:pt idx="9">
                  <c:v>0.43183486865267501</c:v>
                </c:pt>
                <c:pt idx="10">
                  <c:v>0.42449582379117401</c:v>
                </c:pt>
                <c:pt idx="11">
                  <c:v>0.41704149990726702</c:v>
                </c:pt>
                <c:pt idx="12">
                  <c:v>0.40947274404754902</c:v>
                </c:pt>
                <c:pt idx="13">
                  <c:v>0.40179042013661698</c:v>
                </c:pt>
                <c:pt idx="14">
                  <c:v>0.39399540885448903</c:v>
                </c:pt>
                <c:pt idx="15">
                  <c:v>0.38608860751225099</c:v>
                </c:pt>
                <c:pt idx="16">
                  <c:v>0.37807092992594699</c:v>
                </c:pt>
                <c:pt idx="17">
                  <c:v>0.36994330628872302</c:v>
                </c:pt>
                <c:pt idx="18">
                  <c:v>0.36170668304123699</c:v>
                </c:pt>
                <c:pt idx="19">
                  <c:v>0.353362022740352</c:v>
                </c:pt>
                <c:pt idx="20">
                  <c:v>0.34491030392611699</c:v>
                </c:pt>
                <c:pt idx="21">
                  <c:v>0.33635252098704599</c:v>
                </c:pt>
                <c:pt idx="22">
                  <c:v>0.327689684023732</c:v>
                </c:pt>
                <c:pt idx="23">
                  <c:v>0.31892281871077199</c:v>
                </c:pt>
                <c:pt idx="24">
                  <c:v>0.31005296615704903</c:v>
                </c:pt>
                <c:pt idx="25">
                  <c:v>0.30108118276436702</c:v>
                </c:pt>
                <c:pt idx="26">
                  <c:v>0.29200854008446397</c:v>
                </c:pt>
                <c:pt idx="27">
                  <c:v>0.282836124674398</c:v>
                </c:pt>
                <c:pt idx="28">
                  <c:v>0.27356503795035297</c:v>
                </c:pt>
                <c:pt idx="29">
                  <c:v>0.26419639603984402</c:v>
                </c:pt>
                <c:pt idx="30">
                  <c:v>0.254731329632363</c:v>
                </c:pt>
                <c:pt idx="31">
                  <c:v>0.245170983828463</c:v>
                </c:pt>
                <c:pt idx="32">
                  <c:v>0.23551651798731299</c:v>
                </c:pt>
                <c:pt idx="33">
                  <c:v>0.22576910557271801</c:v>
                </c:pt>
                <c:pt idx="34">
                  <c:v>0.21592993399763899</c:v>
                </c:pt>
                <c:pt idx="35">
                  <c:v>0.206000204467222</c:v>
                </c:pt>
                <c:pt idx="36">
                  <c:v>0.19598113182034901</c:v>
                </c:pt>
                <c:pt idx="37">
                  <c:v>0.18587394436972399</c:v>
                </c:pt>
                <c:pt idx="38">
                  <c:v>0.175679883740534</c:v>
                </c:pt>
                <c:pt idx="39">
                  <c:v>0.16540020470766201</c:v>
                </c:pt>
                <c:pt idx="40">
                  <c:v>0.15503617503151201</c:v>
                </c:pt>
                <c:pt idx="41">
                  <c:v>0.14458907529242701</c:v>
                </c:pt>
                <c:pt idx="42">
                  <c:v>0.134060198723742</c:v>
                </c:pt>
                <c:pt idx="43">
                  <c:v>0.123450851043476</c:v>
                </c:pt>
                <c:pt idx="44">
                  <c:v>0.11276235028468599</c:v>
                </c:pt>
                <c:pt idx="45">
                  <c:v>0.10199602662450701</c:v>
                </c:pt>
                <c:pt idx="46">
                  <c:v>9.1153222211870097E-2</c:v>
                </c:pt>
                <c:pt idx="47">
                  <c:v>8.0235290993960803E-2</c:v>
                </c:pt>
                <c:pt idx="48">
                  <c:v>6.9243598541390505E-2</c:v>
                </c:pt>
                <c:pt idx="49">
                  <c:v>5.8179521872133003E-2</c:v>
                </c:pt>
                <c:pt idx="50">
                  <c:v>4.70444492742235E-2</c:v>
                </c:pt>
                <c:pt idx="51">
                  <c:v>3.5839780127255097E-2</c:v>
                </c:pt>
                <c:pt idx="52">
                  <c:v>2.4566924722676499E-2</c:v>
                </c:pt>
                <c:pt idx="53">
                  <c:v>1.32273040829257E-2</c:v>
                </c:pt>
                <c:pt idx="54">
                  <c:v>1.8223497794035699E-3</c:v>
                </c:pt>
                <c:pt idx="55">
                  <c:v>-9.6464962506782898E-3</c:v>
                </c:pt>
                <c:pt idx="56">
                  <c:v>-2.1177781888569901E-2</c:v>
                </c:pt>
                <c:pt idx="57">
                  <c:v>-3.2770045019341797E-2</c:v>
                </c:pt>
                <c:pt idx="58">
                  <c:v>-4.4421813718324897E-2</c:v>
                </c:pt>
                <c:pt idx="59">
                  <c:v>-5.6131606438595501E-2</c:v>
                </c:pt>
                <c:pt idx="60">
                  <c:v>-6.78979321995027E-2</c:v>
                </c:pt>
                <c:pt idx="61">
                  <c:v>-7.97192907761992E-2</c:v>
                </c:pt>
                <c:pt idx="62">
                  <c:v>-9.1594172890173603E-2</c:v>
                </c:pt>
                <c:pt idx="63">
                  <c:v>-0.103521060400745</c:v>
                </c:pt>
                <c:pt idx="64">
                  <c:v>-0.115498426497521</c:v>
                </c:pt>
                <c:pt idx="65">
                  <c:v>-0.127524735893768</c:v>
                </c:pt>
                <c:pt idx="66">
                  <c:v>-0.139598445020712</c:v>
                </c:pt>
                <c:pt idx="67">
                  <c:v>-0.15171800222271001</c:v>
                </c:pt>
                <c:pt idx="68">
                  <c:v>-0.163881847953293</c:v>
                </c:pt>
                <c:pt idx="69">
                  <c:v>-0.17608841497206401</c:v>
                </c:pt>
                <c:pt idx="70">
                  <c:v>-0.188336128542404</c:v>
                </c:pt>
                <c:pt idx="71">
                  <c:v>-0.20062340662999401</c:v>
                </c:pt>
                <c:pt idx="72">
                  <c:v>-0.212948660102109</c:v>
                </c:pt>
                <c:pt idx="73">
                  <c:v>-0.22531029292767801</c:v>
                </c:pt>
                <c:pt idx="74">
                  <c:v>-0.23770670237807401</c:v>
                </c:pt>
                <c:pt idx="75">
                  <c:v>-0.25013627922862502</c:v>
                </c:pt>
                <c:pt idx="76">
                  <c:v>-0.26259740796081599</c:v>
                </c:pt>
                <c:pt idx="77">
                  <c:v>-0.27508846696516398</c:v>
                </c:pt>
                <c:pt idx="78">
                  <c:v>-0.28760782874473501</c:v>
                </c:pt>
                <c:pt idx="79">
                  <c:v>-0.30015386011929901</c:v>
                </c:pt>
                <c:pt idx="80">
                  <c:v>-0.31272492243007599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C5-4DC1-9F64-EFBD250AE3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L(a)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Sheet1!$A$2:$A$82</c:f>
              <c:numCache>
                <c:formatCode>General</c:formatCode>
                <c:ptCount val="81"/>
                <c:pt idx="0">
                  <c:v>2.6</c:v>
                </c:pt>
                <c:pt idx="1">
                  <c:v>2.61</c:v>
                </c:pt>
                <c:pt idx="2">
                  <c:v>2.62</c:v>
                </c:pt>
                <c:pt idx="3">
                  <c:v>2.63</c:v>
                </c:pt>
                <c:pt idx="4">
                  <c:v>2.64</c:v>
                </c:pt>
                <c:pt idx="5">
                  <c:v>2.65</c:v>
                </c:pt>
                <c:pt idx="6">
                  <c:v>2.66</c:v>
                </c:pt>
                <c:pt idx="7">
                  <c:v>2.67</c:v>
                </c:pt>
                <c:pt idx="8">
                  <c:v>2.68</c:v>
                </c:pt>
                <c:pt idx="9">
                  <c:v>2.69</c:v>
                </c:pt>
                <c:pt idx="10">
                  <c:v>2.7</c:v>
                </c:pt>
                <c:pt idx="11">
                  <c:v>2.71</c:v>
                </c:pt>
                <c:pt idx="12">
                  <c:v>2.72</c:v>
                </c:pt>
                <c:pt idx="13">
                  <c:v>2.73</c:v>
                </c:pt>
                <c:pt idx="14">
                  <c:v>2.74</c:v>
                </c:pt>
                <c:pt idx="15">
                  <c:v>2.75</c:v>
                </c:pt>
                <c:pt idx="16">
                  <c:v>2.76</c:v>
                </c:pt>
                <c:pt idx="17">
                  <c:v>2.77</c:v>
                </c:pt>
                <c:pt idx="18">
                  <c:v>2.78</c:v>
                </c:pt>
                <c:pt idx="19">
                  <c:v>2.79</c:v>
                </c:pt>
                <c:pt idx="20">
                  <c:v>2.8</c:v>
                </c:pt>
                <c:pt idx="21">
                  <c:v>2.81</c:v>
                </c:pt>
                <c:pt idx="22">
                  <c:v>2.82</c:v>
                </c:pt>
                <c:pt idx="23">
                  <c:v>2.83</c:v>
                </c:pt>
                <c:pt idx="24">
                  <c:v>2.84</c:v>
                </c:pt>
                <c:pt idx="25">
                  <c:v>2.85</c:v>
                </c:pt>
                <c:pt idx="26">
                  <c:v>2.86</c:v>
                </c:pt>
                <c:pt idx="27">
                  <c:v>2.87</c:v>
                </c:pt>
                <c:pt idx="28">
                  <c:v>2.88</c:v>
                </c:pt>
                <c:pt idx="29">
                  <c:v>2.89</c:v>
                </c:pt>
                <c:pt idx="30">
                  <c:v>2.9</c:v>
                </c:pt>
                <c:pt idx="31">
                  <c:v>2.91</c:v>
                </c:pt>
                <c:pt idx="32">
                  <c:v>2.92</c:v>
                </c:pt>
                <c:pt idx="33">
                  <c:v>2.93</c:v>
                </c:pt>
                <c:pt idx="34">
                  <c:v>2.94</c:v>
                </c:pt>
                <c:pt idx="35">
                  <c:v>2.95</c:v>
                </c:pt>
                <c:pt idx="36">
                  <c:v>2.96</c:v>
                </c:pt>
                <c:pt idx="37">
                  <c:v>2.97</c:v>
                </c:pt>
                <c:pt idx="38">
                  <c:v>2.98</c:v>
                </c:pt>
                <c:pt idx="39">
                  <c:v>2.99</c:v>
                </c:pt>
                <c:pt idx="40">
                  <c:v>3</c:v>
                </c:pt>
                <c:pt idx="41">
                  <c:v>3.01</c:v>
                </c:pt>
                <c:pt idx="42">
                  <c:v>3.02</c:v>
                </c:pt>
                <c:pt idx="43">
                  <c:v>3.03</c:v>
                </c:pt>
                <c:pt idx="44">
                  <c:v>3.04</c:v>
                </c:pt>
                <c:pt idx="45">
                  <c:v>3.05</c:v>
                </c:pt>
                <c:pt idx="46">
                  <c:v>3.06</c:v>
                </c:pt>
                <c:pt idx="47">
                  <c:v>3.07</c:v>
                </c:pt>
                <c:pt idx="48">
                  <c:v>3.08</c:v>
                </c:pt>
                <c:pt idx="49">
                  <c:v>3.09</c:v>
                </c:pt>
                <c:pt idx="50">
                  <c:v>3.1</c:v>
                </c:pt>
                <c:pt idx="51">
                  <c:v>3.11</c:v>
                </c:pt>
                <c:pt idx="52">
                  <c:v>3.12</c:v>
                </c:pt>
                <c:pt idx="53">
                  <c:v>3.13</c:v>
                </c:pt>
                <c:pt idx="54">
                  <c:v>3.14</c:v>
                </c:pt>
                <c:pt idx="55">
                  <c:v>3.15</c:v>
                </c:pt>
                <c:pt idx="56">
                  <c:v>3.16</c:v>
                </c:pt>
                <c:pt idx="57">
                  <c:v>3.17</c:v>
                </c:pt>
                <c:pt idx="58">
                  <c:v>3.18</c:v>
                </c:pt>
                <c:pt idx="59">
                  <c:v>3.19</c:v>
                </c:pt>
                <c:pt idx="60">
                  <c:v>3.2</c:v>
                </c:pt>
                <c:pt idx="61">
                  <c:v>3.21</c:v>
                </c:pt>
                <c:pt idx="62">
                  <c:v>3.22</c:v>
                </c:pt>
                <c:pt idx="63">
                  <c:v>3.23</c:v>
                </c:pt>
                <c:pt idx="64">
                  <c:v>3.24</c:v>
                </c:pt>
                <c:pt idx="65">
                  <c:v>3.25</c:v>
                </c:pt>
                <c:pt idx="66">
                  <c:v>3.26</c:v>
                </c:pt>
                <c:pt idx="67">
                  <c:v>3.27</c:v>
                </c:pt>
                <c:pt idx="68">
                  <c:v>3.28</c:v>
                </c:pt>
                <c:pt idx="69">
                  <c:v>3.29</c:v>
                </c:pt>
                <c:pt idx="70">
                  <c:v>3.3</c:v>
                </c:pt>
                <c:pt idx="71">
                  <c:v>3.31</c:v>
                </c:pt>
                <c:pt idx="72">
                  <c:v>3.32</c:v>
                </c:pt>
                <c:pt idx="73">
                  <c:v>3.33</c:v>
                </c:pt>
                <c:pt idx="74">
                  <c:v>3.34</c:v>
                </c:pt>
                <c:pt idx="75">
                  <c:v>3.35</c:v>
                </c:pt>
                <c:pt idx="76">
                  <c:v>3.36</c:v>
                </c:pt>
                <c:pt idx="77">
                  <c:v>3.37</c:v>
                </c:pt>
                <c:pt idx="78">
                  <c:v>3.38</c:v>
                </c:pt>
                <c:pt idx="79">
                  <c:v>3.39</c:v>
                </c:pt>
                <c:pt idx="80">
                  <c:v>3.4</c:v>
                </c:pt>
              </c:numCache>
            </c:numRef>
          </c:cat>
          <c:val>
            <c:numRef>
              <c:f>Sheet1!$C$2:$C$82</c:f>
              <c:numCache>
                <c:formatCode>General</c:formatCode>
                <c:ptCount val="81"/>
                <c:pt idx="0">
                  <c:v>0.571267342938652</c:v>
                </c:pt>
                <c:pt idx="1">
                  <c:v>0.56086156374097396</c:v>
                </c:pt>
                <c:pt idx="2">
                  <c:v>0.55045578454329502</c:v>
                </c:pt>
                <c:pt idx="3">
                  <c:v>0.54005000534561598</c:v>
                </c:pt>
                <c:pt idx="4">
                  <c:v>0.52964422614793805</c:v>
                </c:pt>
                <c:pt idx="5">
                  <c:v>0.51923844695026</c:v>
                </c:pt>
                <c:pt idx="6">
                  <c:v>0.50883266775258096</c:v>
                </c:pt>
                <c:pt idx="7">
                  <c:v>0.49842688855490203</c:v>
                </c:pt>
                <c:pt idx="8">
                  <c:v>0.48802110935722398</c:v>
                </c:pt>
                <c:pt idx="9">
                  <c:v>0.47761533015954599</c:v>
                </c:pt>
                <c:pt idx="10">
                  <c:v>0.467209550961867</c:v>
                </c:pt>
                <c:pt idx="11">
                  <c:v>0.45680377176418802</c:v>
                </c:pt>
                <c:pt idx="12">
                  <c:v>0.44639799256651003</c:v>
                </c:pt>
                <c:pt idx="13">
                  <c:v>0.43599221336883198</c:v>
                </c:pt>
                <c:pt idx="14">
                  <c:v>0.42558643417115299</c:v>
                </c:pt>
                <c:pt idx="15">
                  <c:v>0.41518065497347401</c:v>
                </c:pt>
                <c:pt idx="16">
                  <c:v>0.40477487577579602</c:v>
                </c:pt>
                <c:pt idx="17">
                  <c:v>0.39436909657811797</c:v>
                </c:pt>
                <c:pt idx="18">
                  <c:v>0.38396331738043898</c:v>
                </c:pt>
                <c:pt idx="19">
                  <c:v>0.37355753818276</c:v>
                </c:pt>
                <c:pt idx="20">
                  <c:v>0.36315175898508201</c:v>
                </c:pt>
                <c:pt idx="21">
                  <c:v>0.35274597978740402</c:v>
                </c:pt>
                <c:pt idx="22">
                  <c:v>0.34234020058972497</c:v>
                </c:pt>
                <c:pt idx="23">
                  <c:v>0.33193442139204699</c:v>
                </c:pt>
                <c:pt idx="24">
                  <c:v>0.321528642194368</c:v>
                </c:pt>
                <c:pt idx="25">
                  <c:v>0.31112286299669001</c:v>
                </c:pt>
                <c:pt idx="26">
                  <c:v>0.30071708379901102</c:v>
                </c:pt>
                <c:pt idx="27">
                  <c:v>0.29031130460133298</c:v>
                </c:pt>
                <c:pt idx="28">
                  <c:v>0.27990552540365399</c:v>
                </c:pt>
                <c:pt idx="29">
                  <c:v>0.269499746205975</c:v>
                </c:pt>
                <c:pt idx="30">
                  <c:v>0.25909396700829701</c:v>
                </c:pt>
                <c:pt idx="31">
                  <c:v>0.24868818781061899</c:v>
                </c:pt>
                <c:pt idx="32">
                  <c:v>0.23828240861294001</c:v>
                </c:pt>
                <c:pt idx="33">
                  <c:v>0.22787662941526099</c:v>
                </c:pt>
                <c:pt idx="34">
                  <c:v>0.217470850217583</c:v>
                </c:pt>
                <c:pt idx="35">
                  <c:v>0.20706507101990501</c:v>
                </c:pt>
                <c:pt idx="36">
                  <c:v>0.196659291822226</c:v>
                </c:pt>
                <c:pt idx="37">
                  <c:v>0.18625351262454701</c:v>
                </c:pt>
                <c:pt idx="38">
                  <c:v>0.17584773342686999</c:v>
                </c:pt>
                <c:pt idx="39">
                  <c:v>0.165441954229191</c:v>
                </c:pt>
                <c:pt idx="40">
                  <c:v>0.15503617503151201</c:v>
                </c:pt>
                <c:pt idx="41">
                  <c:v>0.144630395833834</c:v>
                </c:pt>
                <c:pt idx="42">
                  <c:v>0.13422461663615501</c:v>
                </c:pt>
                <c:pt idx="43">
                  <c:v>0.12381883743847701</c:v>
                </c:pt>
                <c:pt idx="44">
                  <c:v>0.113413058240798</c:v>
                </c:pt>
                <c:pt idx="45">
                  <c:v>0.10300727904312</c:v>
                </c:pt>
                <c:pt idx="46">
                  <c:v>9.2601499845441596E-2</c:v>
                </c:pt>
                <c:pt idx="47">
                  <c:v>8.2195720647763704E-2</c:v>
                </c:pt>
                <c:pt idx="48">
                  <c:v>7.1789941450084799E-2</c:v>
                </c:pt>
                <c:pt idx="49">
                  <c:v>6.1384162252406498E-2</c:v>
                </c:pt>
                <c:pt idx="50">
                  <c:v>5.09783830547276E-2</c:v>
                </c:pt>
                <c:pt idx="51">
                  <c:v>4.0572603857049701E-2</c:v>
                </c:pt>
                <c:pt idx="52">
                  <c:v>3.01668246593709E-2</c:v>
                </c:pt>
                <c:pt idx="53">
                  <c:v>1.9761045461692502E-2</c:v>
                </c:pt>
                <c:pt idx="54">
                  <c:v>9.3552662640137198E-3</c:v>
                </c:pt>
                <c:pt idx="55">
                  <c:v>-1.0505129336646399E-3</c:v>
                </c:pt>
                <c:pt idx="56">
                  <c:v>-1.1456292131343001E-2</c:v>
                </c:pt>
                <c:pt idx="57">
                  <c:v>-2.1862071329021401E-2</c:v>
                </c:pt>
                <c:pt idx="58">
                  <c:v>-3.2267850526700198E-2</c:v>
                </c:pt>
                <c:pt idx="59">
                  <c:v>-4.2673629724378603E-2</c:v>
                </c:pt>
                <c:pt idx="60">
                  <c:v>-5.3079408922056898E-2</c:v>
                </c:pt>
                <c:pt idx="61">
                  <c:v>-6.3485188119735303E-2</c:v>
                </c:pt>
                <c:pt idx="62">
                  <c:v>-7.3890967317414097E-2</c:v>
                </c:pt>
                <c:pt idx="63">
                  <c:v>-8.4296746515092502E-2</c:v>
                </c:pt>
                <c:pt idx="64">
                  <c:v>-9.4702525712770894E-2</c:v>
                </c:pt>
                <c:pt idx="65">
                  <c:v>-0.10510830491044899</c:v>
                </c:pt>
                <c:pt idx="66">
                  <c:v>-0.115514084108127</c:v>
                </c:pt>
                <c:pt idx="67">
                  <c:v>-0.12591986330580601</c:v>
                </c:pt>
                <c:pt idx="68">
                  <c:v>-0.136325642503484</c:v>
                </c:pt>
                <c:pt idx="69">
                  <c:v>-0.14673142170116299</c:v>
                </c:pt>
                <c:pt idx="70">
                  <c:v>-0.15713720089884101</c:v>
                </c:pt>
                <c:pt idx="71">
                  <c:v>-0.16754298009651999</c:v>
                </c:pt>
                <c:pt idx="72">
                  <c:v>-0.17794875929419801</c:v>
                </c:pt>
                <c:pt idx="73">
                  <c:v>-0.188354538491877</c:v>
                </c:pt>
                <c:pt idx="74">
                  <c:v>-0.19876031768955499</c:v>
                </c:pt>
                <c:pt idx="75">
                  <c:v>-0.209166096887234</c:v>
                </c:pt>
                <c:pt idx="76">
                  <c:v>-0.21957187608491199</c:v>
                </c:pt>
                <c:pt idx="77">
                  <c:v>-0.22997765528259101</c:v>
                </c:pt>
                <c:pt idx="78">
                  <c:v>-0.240383434480269</c:v>
                </c:pt>
                <c:pt idx="79">
                  <c:v>-0.25078921367794799</c:v>
                </c:pt>
                <c:pt idx="80">
                  <c:v>-0.26119499287562598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5-4DC1-9F64-EFBD250AE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1925072"/>
        <c:axId val="1141907312"/>
      </c:lineChart>
      <c:catAx>
        <c:axId val="1141925072"/>
        <c:scaling>
          <c:orientation val="minMax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907312"/>
        <c:crosses val="autoZero"/>
        <c:auto val="1"/>
        <c:lblAlgn val="ctr"/>
        <c:lblOffset val="100"/>
        <c:tickLblSkip val="10"/>
        <c:noMultiLvlLbl val="0"/>
      </c:catAx>
      <c:valAx>
        <c:axId val="1141907312"/>
        <c:scaling>
          <c:orientation val="minMax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92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0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6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3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2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435CFD-2C3D-4958-8A82-31AAD914BA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8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7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435CFD-2C3D-4958-8A82-31AAD914BA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0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1731-FB82-031B-F31B-810A7A7D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5. Approximating functions and the Taylor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7595C-C979-F9C2-8F18-A7E774135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Lecture 5</a:t>
            </a:r>
          </a:p>
          <a:p>
            <a:r>
              <a:rPr lang="en-GB" dirty="0"/>
              <a:t>2024/25</a:t>
            </a:r>
            <a:br>
              <a:rPr lang="en-GB" dirty="0"/>
            </a:br>
            <a:r>
              <a:rPr lang="en-GB" dirty="0"/>
              <a:t>sophie.stevens@bristol.ac.uk </a:t>
            </a:r>
          </a:p>
        </p:txBody>
      </p:sp>
    </p:spTree>
    <p:extLst>
      <p:ext uri="{BB962C8B-B14F-4D97-AF65-F5344CB8AC3E}">
        <p14:creationId xmlns:p14="http://schemas.microsoft.com/office/powerpoint/2010/main" val="311968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9B83-60A3-9620-D329-8B28C334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cont.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FE94A4-3135-F8D1-2D31-82EB534D2C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722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FCF7-3840-AF19-F6CA-6FFC3E82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3B991-2D15-9A86-FA16-CB5AEFF73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Numerical root finding</a:t>
            </a:r>
          </a:p>
        </p:txBody>
      </p:sp>
    </p:spTree>
    <p:extLst>
      <p:ext uri="{BB962C8B-B14F-4D97-AF65-F5344CB8AC3E}">
        <p14:creationId xmlns:p14="http://schemas.microsoft.com/office/powerpoint/2010/main" val="290624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8C1AE-60A2-9C98-DA73-C17C0867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8D77-66D1-BDFC-F947-17EE760F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we find a root of this function?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AFE2C4-2F34-CE74-CC86-BEAD0C4353E8}"/>
              </a:ext>
            </a:extLst>
          </p:cNvPr>
          <p:cNvCxnSpPr/>
          <p:nvPr/>
        </p:nvCxnSpPr>
        <p:spPr>
          <a:xfrm flipV="1">
            <a:off x="3249632" y="1866901"/>
            <a:ext cx="0" cy="339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656DB-163D-FF6C-9E23-3072ED5B017B}"/>
              </a:ext>
            </a:extLst>
          </p:cNvPr>
          <p:cNvCxnSpPr/>
          <p:nvPr/>
        </p:nvCxnSpPr>
        <p:spPr>
          <a:xfrm>
            <a:off x="3119930" y="5194980"/>
            <a:ext cx="436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E57B82-EDFF-B71E-A488-B42011215D69}"/>
              </a:ext>
            </a:extLst>
          </p:cNvPr>
          <p:cNvSpPr/>
          <p:nvPr/>
        </p:nvSpPr>
        <p:spPr>
          <a:xfrm>
            <a:off x="2924176" y="2461430"/>
            <a:ext cx="4128271" cy="2933708"/>
          </a:xfrm>
          <a:custGeom>
            <a:avLst/>
            <a:gdLst>
              <a:gd name="connsiteX0" fmla="*/ 0 w 2619375"/>
              <a:gd name="connsiteY0" fmla="*/ 333375 h 1947863"/>
              <a:gd name="connsiteX1" fmla="*/ 19050 w 2619375"/>
              <a:gd name="connsiteY1" fmla="*/ 371475 h 1947863"/>
              <a:gd name="connsiteX2" fmla="*/ 33337 w 2619375"/>
              <a:gd name="connsiteY2" fmla="*/ 385763 h 1947863"/>
              <a:gd name="connsiteX3" fmla="*/ 95250 w 2619375"/>
              <a:gd name="connsiteY3" fmla="*/ 500063 h 1947863"/>
              <a:gd name="connsiteX4" fmla="*/ 104775 w 2619375"/>
              <a:gd name="connsiteY4" fmla="*/ 523875 h 1947863"/>
              <a:gd name="connsiteX5" fmla="*/ 114300 w 2619375"/>
              <a:gd name="connsiteY5" fmla="*/ 542925 h 1947863"/>
              <a:gd name="connsiteX6" fmla="*/ 157162 w 2619375"/>
              <a:gd name="connsiteY6" fmla="*/ 609600 h 1947863"/>
              <a:gd name="connsiteX7" fmla="*/ 190500 w 2619375"/>
              <a:gd name="connsiteY7" fmla="*/ 676275 h 1947863"/>
              <a:gd name="connsiteX8" fmla="*/ 204787 w 2619375"/>
              <a:gd name="connsiteY8" fmla="*/ 709613 h 1947863"/>
              <a:gd name="connsiteX9" fmla="*/ 238125 w 2619375"/>
              <a:gd name="connsiteY9" fmla="*/ 766763 h 1947863"/>
              <a:gd name="connsiteX10" fmla="*/ 247650 w 2619375"/>
              <a:gd name="connsiteY10" fmla="*/ 790575 h 1947863"/>
              <a:gd name="connsiteX11" fmla="*/ 319087 w 2619375"/>
              <a:gd name="connsiteY11" fmla="*/ 895350 h 1947863"/>
              <a:gd name="connsiteX12" fmla="*/ 390525 w 2619375"/>
              <a:gd name="connsiteY12" fmla="*/ 1023938 h 1947863"/>
              <a:gd name="connsiteX13" fmla="*/ 438150 w 2619375"/>
              <a:gd name="connsiteY13" fmla="*/ 1104900 h 1947863"/>
              <a:gd name="connsiteX14" fmla="*/ 471487 w 2619375"/>
              <a:gd name="connsiteY14" fmla="*/ 1176338 h 1947863"/>
              <a:gd name="connsiteX15" fmla="*/ 490537 w 2619375"/>
              <a:gd name="connsiteY15" fmla="*/ 1214438 h 1947863"/>
              <a:gd name="connsiteX16" fmla="*/ 547687 w 2619375"/>
              <a:gd name="connsiteY16" fmla="*/ 1300163 h 1947863"/>
              <a:gd name="connsiteX17" fmla="*/ 552450 w 2619375"/>
              <a:gd name="connsiteY17" fmla="*/ 1314450 h 1947863"/>
              <a:gd name="connsiteX18" fmla="*/ 561975 w 2619375"/>
              <a:gd name="connsiteY18" fmla="*/ 1333500 h 1947863"/>
              <a:gd name="connsiteX19" fmla="*/ 576262 w 2619375"/>
              <a:gd name="connsiteY19" fmla="*/ 1357313 h 1947863"/>
              <a:gd name="connsiteX20" fmla="*/ 595312 w 2619375"/>
              <a:gd name="connsiteY20" fmla="*/ 1414463 h 1947863"/>
              <a:gd name="connsiteX21" fmla="*/ 614362 w 2619375"/>
              <a:gd name="connsiteY21" fmla="*/ 1457325 h 1947863"/>
              <a:gd name="connsiteX22" fmla="*/ 628650 w 2619375"/>
              <a:gd name="connsiteY22" fmla="*/ 1500188 h 1947863"/>
              <a:gd name="connsiteX23" fmla="*/ 652462 w 2619375"/>
              <a:gd name="connsiteY23" fmla="*/ 1562100 h 1947863"/>
              <a:gd name="connsiteX24" fmla="*/ 666750 w 2619375"/>
              <a:gd name="connsiteY24" fmla="*/ 1628775 h 1947863"/>
              <a:gd name="connsiteX25" fmla="*/ 676275 w 2619375"/>
              <a:gd name="connsiteY25" fmla="*/ 1657350 h 1947863"/>
              <a:gd name="connsiteX26" fmla="*/ 700087 w 2619375"/>
              <a:gd name="connsiteY26" fmla="*/ 1709738 h 1947863"/>
              <a:gd name="connsiteX27" fmla="*/ 714375 w 2619375"/>
              <a:gd name="connsiteY27" fmla="*/ 1733550 h 1947863"/>
              <a:gd name="connsiteX28" fmla="*/ 762000 w 2619375"/>
              <a:gd name="connsiteY28" fmla="*/ 1785938 h 1947863"/>
              <a:gd name="connsiteX29" fmla="*/ 766762 w 2619375"/>
              <a:gd name="connsiteY29" fmla="*/ 1800225 h 1947863"/>
              <a:gd name="connsiteX30" fmla="*/ 838200 w 2619375"/>
              <a:gd name="connsiteY30" fmla="*/ 1857375 h 1947863"/>
              <a:gd name="connsiteX31" fmla="*/ 923925 w 2619375"/>
              <a:gd name="connsiteY31" fmla="*/ 1905000 h 1947863"/>
              <a:gd name="connsiteX32" fmla="*/ 962025 w 2619375"/>
              <a:gd name="connsiteY32" fmla="*/ 1924050 h 1947863"/>
              <a:gd name="connsiteX33" fmla="*/ 1047750 w 2619375"/>
              <a:gd name="connsiteY33" fmla="*/ 1947863 h 1947863"/>
              <a:gd name="connsiteX34" fmla="*/ 1147762 w 2619375"/>
              <a:gd name="connsiteY34" fmla="*/ 1928813 h 1947863"/>
              <a:gd name="connsiteX35" fmla="*/ 1247775 w 2619375"/>
              <a:gd name="connsiteY35" fmla="*/ 1909763 h 1947863"/>
              <a:gd name="connsiteX36" fmla="*/ 1300162 w 2619375"/>
              <a:gd name="connsiteY36" fmla="*/ 1857375 h 1947863"/>
              <a:gd name="connsiteX37" fmla="*/ 1333500 w 2619375"/>
              <a:gd name="connsiteY37" fmla="*/ 1790700 h 1947863"/>
              <a:gd name="connsiteX38" fmla="*/ 1357312 w 2619375"/>
              <a:gd name="connsiteY38" fmla="*/ 1747838 h 1947863"/>
              <a:gd name="connsiteX39" fmla="*/ 1390650 w 2619375"/>
              <a:gd name="connsiteY39" fmla="*/ 1695450 h 1947863"/>
              <a:gd name="connsiteX40" fmla="*/ 1409700 w 2619375"/>
              <a:gd name="connsiteY40" fmla="*/ 1662113 h 1947863"/>
              <a:gd name="connsiteX41" fmla="*/ 1419225 w 2619375"/>
              <a:gd name="connsiteY41" fmla="*/ 1647825 h 1947863"/>
              <a:gd name="connsiteX42" fmla="*/ 1428750 w 2619375"/>
              <a:gd name="connsiteY42" fmla="*/ 1628775 h 1947863"/>
              <a:gd name="connsiteX43" fmla="*/ 1452562 w 2619375"/>
              <a:gd name="connsiteY43" fmla="*/ 1557338 h 1947863"/>
              <a:gd name="connsiteX44" fmla="*/ 1462087 w 2619375"/>
              <a:gd name="connsiteY44" fmla="*/ 1514475 h 1947863"/>
              <a:gd name="connsiteX45" fmla="*/ 1471612 w 2619375"/>
              <a:gd name="connsiteY45" fmla="*/ 1481138 h 1947863"/>
              <a:gd name="connsiteX46" fmla="*/ 1481137 w 2619375"/>
              <a:gd name="connsiteY46" fmla="*/ 1419225 h 1947863"/>
              <a:gd name="connsiteX47" fmla="*/ 1490662 w 2619375"/>
              <a:gd name="connsiteY47" fmla="*/ 1381125 h 1947863"/>
              <a:gd name="connsiteX48" fmla="*/ 1495425 w 2619375"/>
              <a:gd name="connsiteY48" fmla="*/ 1357313 h 1947863"/>
              <a:gd name="connsiteX49" fmla="*/ 1509712 w 2619375"/>
              <a:gd name="connsiteY49" fmla="*/ 1304925 h 1947863"/>
              <a:gd name="connsiteX50" fmla="*/ 1514475 w 2619375"/>
              <a:gd name="connsiteY50" fmla="*/ 1223963 h 1947863"/>
              <a:gd name="connsiteX51" fmla="*/ 1533525 w 2619375"/>
              <a:gd name="connsiteY51" fmla="*/ 1176338 h 1947863"/>
              <a:gd name="connsiteX52" fmla="*/ 1543050 w 2619375"/>
              <a:gd name="connsiteY52" fmla="*/ 1152525 h 1947863"/>
              <a:gd name="connsiteX53" fmla="*/ 1571625 w 2619375"/>
              <a:gd name="connsiteY53" fmla="*/ 1109663 h 1947863"/>
              <a:gd name="connsiteX54" fmla="*/ 1581150 w 2619375"/>
              <a:gd name="connsiteY54" fmla="*/ 1076325 h 1947863"/>
              <a:gd name="connsiteX55" fmla="*/ 1628775 w 2619375"/>
              <a:gd name="connsiteY55" fmla="*/ 1019175 h 1947863"/>
              <a:gd name="connsiteX56" fmla="*/ 1647825 w 2619375"/>
              <a:gd name="connsiteY56" fmla="*/ 1009650 h 1947863"/>
              <a:gd name="connsiteX57" fmla="*/ 1666875 w 2619375"/>
              <a:gd name="connsiteY57" fmla="*/ 995363 h 1947863"/>
              <a:gd name="connsiteX58" fmla="*/ 1681162 w 2619375"/>
              <a:gd name="connsiteY58" fmla="*/ 981075 h 1947863"/>
              <a:gd name="connsiteX59" fmla="*/ 1695450 w 2619375"/>
              <a:gd name="connsiteY59" fmla="*/ 976313 h 1947863"/>
              <a:gd name="connsiteX60" fmla="*/ 1714500 w 2619375"/>
              <a:gd name="connsiteY60" fmla="*/ 966788 h 1947863"/>
              <a:gd name="connsiteX61" fmla="*/ 1747837 w 2619375"/>
              <a:gd name="connsiteY61" fmla="*/ 957263 h 1947863"/>
              <a:gd name="connsiteX62" fmla="*/ 1895475 w 2619375"/>
              <a:gd name="connsiteY62" fmla="*/ 966788 h 1947863"/>
              <a:gd name="connsiteX63" fmla="*/ 1919287 w 2619375"/>
              <a:gd name="connsiteY63" fmla="*/ 971550 h 1947863"/>
              <a:gd name="connsiteX64" fmla="*/ 1938337 w 2619375"/>
              <a:gd name="connsiteY64" fmla="*/ 985838 h 1947863"/>
              <a:gd name="connsiteX65" fmla="*/ 1957387 w 2619375"/>
              <a:gd name="connsiteY65" fmla="*/ 995363 h 1947863"/>
              <a:gd name="connsiteX66" fmla="*/ 1976437 w 2619375"/>
              <a:gd name="connsiteY66" fmla="*/ 1009650 h 1947863"/>
              <a:gd name="connsiteX67" fmla="*/ 2014537 w 2619375"/>
              <a:gd name="connsiteY67" fmla="*/ 1028700 h 1947863"/>
              <a:gd name="connsiteX68" fmla="*/ 2033587 w 2619375"/>
              <a:gd name="connsiteY68" fmla="*/ 1042988 h 1947863"/>
              <a:gd name="connsiteX69" fmla="*/ 2071687 w 2619375"/>
              <a:gd name="connsiteY69" fmla="*/ 1052513 h 1947863"/>
              <a:gd name="connsiteX70" fmla="*/ 2085975 w 2619375"/>
              <a:gd name="connsiteY70" fmla="*/ 1062038 h 1947863"/>
              <a:gd name="connsiteX71" fmla="*/ 2181225 w 2619375"/>
              <a:gd name="connsiteY71" fmla="*/ 1052513 h 1947863"/>
              <a:gd name="connsiteX72" fmla="*/ 2228850 w 2619375"/>
              <a:gd name="connsiteY72" fmla="*/ 1038225 h 1947863"/>
              <a:gd name="connsiteX73" fmla="*/ 2281237 w 2619375"/>
              <a:gd name="connsiteY73" fmla="*/ 995363 h 1947863"/>
              <a:gd name="connsiteX74" fmla="*/ 2314575 w 2619375"/>
              <a:gd name="connsiteY74" fmla="*/ 947738 h 1947863"/>
              <a:gd name="connsiteX75" fmla="*/ 2343150 w 2619375"/>
              <a:gd name="connsiteY75" fmla="*/ 895350 h 1947863"/>
              <a:gd name="connsiteX76" fmla="*/ 2362200 w 2619375"/>
              <a:gd name="connsiteY76" fmla="*/ 871538 h 1947863"/>
              <a:gd name="connsiteX77" fmla="*/ 2381250 w 2619375"/>
              <a:gd name="connsiteY77" fmla="*/ 862013 h 1947863"/>
              <a:gd name="connsiteX78" fmla="*/ 2419350 w 2619375"/>
              <a:gd name="connsiteY78" fmla="*/ 823913 h 1947863"/>
              <a:gd name="connsiteX79" fmla="*/ 2419350 w 2619375"/>
              <a:gd name="connsiteY79" fmla="*/ 823913 h 1947863"/>
              <a:gd name="connsiteX80" fmla="*/ 2447925 w 2619375"/>
              <a:gd name="connsiteY80" fmla="*/ 771525 h 1947863"/>
              <a:gd name="connsiteX81" fmla="*/ 2462212 w 2619375"/>
              <a:gd name="connsiteY81" fmla="*/ 738188 h 1947863"/>
              <a:gd name="connsiteX82" fmla="*/ 2471737 w 2619375"/>
              <a:gd name="connsiteY82" fmla="*/ 690563 h 1947863"/>
              <a:gd name="connsiteX83" fmla="*/ 2476500 w 2619375"/>
              <a:gd name="connsiteY83" fmla="*/ 661988 h 1947863"/>
              <a:gd name="connsiteX84" fmla="*/ 2486025 w 2619375"/>
              <a:gd name="connsiteY84" fmla="*/ 628650 h 1947863"/>
              <a:gd name="connsiteX85" fmla="*/ 2495550 w 2619375"/>
              <a:gd name="connsiteY85" fmla="*/ 590550 h 1947863"/>
              <a:gd name="connsiteX86" fmla="*/ 2514600 w 2619375"/>
              <a:gd name="connsiteY86" fmla="*/ 547688 h 1947863"/>
              <a:gd name="connsiteX87" fmla="*/ 2524125 w 2619375"/>
              <a:gd name="connsiteY87" fmla="*/ 376238 h 1947863"/>
              <a:gd name="connsiteX88" fmla="*/ 2533650 w 2619375"/>
              <a:gd name="connsiteY88" fmla="*/ 276225 h 1947863"/>
              <a:gd name="connsiteX89" fmla="*/ 2538412 w 2619375"/>
              <a:gd name="connsiteY89" fmla="*/ 233363 h 1947863"/>
              <a:gd name="connsiteX90" fmla="*/ 2543175 w 2619375"/>
              <a:gd name="connsiteY90" fmla="*/ 180975 h 1947863"/>
              <a:gd name="connsiteX91" fmla="*/ 2557462 w 2619375"/>
              <a:gd name="connsiteY91" fmla="*/ 152400 h 1947863"/>
              <a:gd name="connsiteX92" fmla="*/ 2562225 w 2619375"/>
              <a:gd name="connsiteY92" fmla="*/ 128588 h 1947863"/>
              <a:gd name="connsiteX93" fmla="*/ 2614612 w 2619375"/>
              <a:gd name="connsiteY93" fmla="*/ 19050 h 1947863"/>
              <a:gd name="connsiteX94" fmla="*/ 2619375 w 2619375"/>
              <a:gd name="connsiteY94" fmla="*/ 0 h 1947863"/>
              <a:gd name="connsiteX0" fmla="*/ 0 w 2619375"/>
              <a:gd name="connsiteY0" fmla="*/ 333375 h 1947863"/>
              <a:gd name="connsiteX1" fmla="*/ 19050 w 2619375"/>
              <a:gd name="connsiteY1" fmla="*/ 371475 h 1947863"/>
              <a:gd name="connsiteX2" fmla="*/ 33337 w 2619375"/>
              <a:gd name="connsiteY2" fmla="*/ 385763 h 1947863"/>
              <a:gd name="connsiteX3" fmla="*/ 95250 w 2619375"/>
              <a:gd name="connsiteY3" fmla="*/ 500063 h 1947863"/>
              <a:gd name="connsiteX4" fmla="*/ 104775 w 2619375"/>
              <a:gd name="connsiteY4" fmla="*/ 523875 h 1947863"/>
              <a:gd name="connsiteX5" fmla="*/ 114300 w 2619375"/>
              <a:gd name="connsiteY5" fmla="*/ 542925 h 1947863"/>
              <a:gd name="connsiteX6" fmla="*/ 157162 w 2619375"/>
              <a:gd name="connsiteY6" fmla="*/ 609600 h 1947863"/>
              <a:gd name="connsiteX7" fmla="*/ 190500 w 2619375"/>
              <a:gd name="connsiteY7" fmla="*/ 676275 h 1947863"/>
              <a:gd name="connsiteX8" fmla="*/ 204787 w 2619375"/>
              <a:gd name="connsiteY8" fmla="*/ 709613 h 1947863"/>
              <a:gd name="connsiteX9" fmla="*/ 238125 w 2619375"/>
              <a:gd name="connsiteY9" fmla="*/ 766763 h 1947863"/>
              <a:gd name="connsiteX10" fmla="*/ 247650 w 2619375"/>
              <a:gd name="connsiteY10" fmla="*/ 790575 h 1947863"/>
              <a:gd name="connsiteX11" fmla="*/ 319087 w 2619375"/>
              <a:gd name="connsiteY11" fmla="*/ 895350 h 1947863"/>
              <a:gd name="connsiteX12" fmla="*/ 390525 w 2619375"/>
              <a:gd name="connsiteY12" fmla="*/ 1023938 h 1947863"/>
              <a:gd name="connsiteX13" fmla="*/ 438150 w 2619375"/>
              <a:gd name="connsiteY13" fmla="*/ 1104900 h 1947863"/>
              <a:gd name="connsiteX14" fmla="*/ 471487 w 2619375"/>
              <a:gd name="connsiteY14" fmla="*/ 1176338 h 1947863"/>
              <a:gd name="connsiteX15" fmla="*/ 490537 w 2619375"/>
              <a:gd name="connsiteY15" fmla="*/ 1214438 h 1947863"/>
              <a:gd name="connsiteX16" fmla="*/ 547687 w 2619375"/>
              <a:gd name="connsiteY16" fmla="*/ 1300163 h 1947863"/>
              <a:gd name="connsiteX17" fmla="*/ 552450 w 2619375"/>
              <a:gd name="connsiteY17" fmla="*/ 1314450 h 1947863"/>
              <a:gd name="connsiteX18" fmla="*/ 561975 w 2619375"/>
              <a:gd name="connsiteY18" fmla="*/ 1333500 h 1947863"/>
              <a:gd name="connsiteX19" fmla="*/ 576262 w 2619375"/>
              <a:gd name="connsiteY19" fmla="*/ 1357313 h 1947863"/>
              <a:gd name="connsiteX20" fmla="*/ 595312 w 2619375"/>
              <a:gd name="connsiteY20" fmla="*/ 1414463 h 1947863"/>
              <a:gd name="connsiteX21" fmla="*/ 614362 w 2619375"/>
              <a:gd name="connsiteY21" fmla="*/ 1457325 h 1947863"/>
              <a:gd name="connsiteX22" fmla="*/ 628650 w 2619375"/>
              <a:gd name="connsiteY22" fmla="*/ 1500188 h 1947863"/>
              <a:gd name="connsiteX23" fmla="*/ 652462 w 2619375"/>
              <a:gd name="connsiteY23" fmla="*/ 1562100 h 1947863"/>
              <a:gd name="connsiteX24" fmla="*/ 666750 w 2619375"/>
              <a:gd name="connsiteY24" fmla="*/ 1628775 h 1947863"/>
              <a:gd name="connsiteX25" fmla="*/ 676275 w 2619375"/>
              <a:gd name="connsiteY25" fmla="*/ 1657350 h 1947863"/>
              <a:gd name="connsiteX26" fmla="*/ 700087 w 2619375"/>
              <a:gd name="connsiteY26" fmla="*/ 1709738 h 1947863"/>
              <a:gd name="connsiteX27" fmla="*/ 714375 w 2619375"/>
              <a:gd name="connsiteY27" fmla="*/ 1733550 h 1947863"/>
              <a:gd name="connsiteX28" fmla="*/ 762000 w 2619375"/>
              <a:gd name="connsiteY28" fmla="*/ 1785938 h 1947863"/>
              <a:gd name="connsiteX29" fmla="*/ 766762 w 2619375"/>
              <a:gd name="connsiteY29" fmla="*/ 1800225 h 1947863"/>
              <a:gd name="connsiteX30" fmla="*/ 838200 w 2619375"/>
              <a:gd name="connsiteY30" fmla="*/ 1857375 h 1947863"/>
              <a:gd name="connsiteX31" fmla="*/ 923925 w 2619375"/>
              <a:gd name="connsiteY31" fmla="*/ 1905000 h 1947863"/>
              <a:gd name="connsiteX32" fmla="*/ 962025 w 2619375"/>
              <a:gd name="connsiteY32" fmla="*/ 1924050 h 1947863"/>
              <a:gd name="connsiteX33" fmla="*/ 1047750 w 2619375"/>
              <a:gd name="connsiteY33" fmla="*/ 1947863 h 1947863"/>
              <a:gd name="connsiteX34" fmla="*/ 1147762 w 2619375"/>
              <a:gd name="connsiteY34" fmla="*/ 1928813 h 1947863"/>
              <a:gd name="connsiteX35" fmla="*/ 1247775 w 2619375"/>
              <a:gd name="connsiteY35" fmla="*/ 1909763 h 1947863"/>
              <a:gd name="connsiteX36" fmla="*/ 1300162 w 2619375"/>
              <a:gd name="connsiteY36" fmla="*/ 1857375 h 1947863"/>
              <a:gd name="connsiteX37" fmla="*/ 1333500 w 2619375"/>
              <a:gd name="connsiteY37" fmla="*/ 1790700 h 1947863"/>
              <a:gd name="connsiteX38" fmla="*/ 1357312 w 2619375"/>
              <a:gd name="connsiteY38" fmla="*/ 1747838 h 1947863"/>
              <a:gd name="connsiteX39" fmla="*/ 1390650 w 2619375"/>
              <a:gd name="connsiteY39" fmla="*/ 1695450 h 1947863"/>
              <a:gd name="connsiteX40" fmla="*/ 1409700 w 2619375"/>
              <a:gd name="connsiteY40" fmla="*/ 1662113 h 1947863"/>
              <a:gd name="connsiteX41" fmla="*/ 1419225 w 2619375"/>
              <a:gd name="connsiteY41" fmla="*/ 1647825 h 1947863"/>
              <a:gd name="connsiteX42" fmla="*/ 1428750 w 2619375"/>
              <a:gd name="connsiteY42" fmla="*/ 1628775 h 1947863"/>
              <a:gd name="connsiteX43" fmla="*/ 1452562 w 2619375"/>
              <a:gd name="connsiteY43" fmla="*/ 1557338 h 1947863"/>
              <a:gd name="connsiteX44" fmla="*/ 1462087 w 2619375"/>
              <a:gd name="connsiteY44" fmla="*/ 1514475 h 1947863"/>
              <a:gd name="connsiteX45" fmla="*/ 1471612 w 2619375"/>
              <a:gd name="connsiteY45" fmla="*/ 1481138 h 1947863"/>
              <a:gd name="connsiteX46" fmla="*/ 1481137 w 2619375"/>
              <a:gd name="connsiteY46" fmla="*/ 1419225 h 1947863"/>
              <a:gd name="connsiteX47" fmla="*/ 1490662 w 2619375"/>
              <a:gd name="connsiteY47" fmla="*/ 1381125 h 1947863"/>
              <a:gd name="connsiteX48" fmla="*/ 1495425 w 2619375"/>
              <a:gd name="connsiteY48" fmla="*/ 1357313 h 1947863"/>
              <a:gd name="connsiteX49" fmla="*/ 1509712 w 2619375"/>
              <a:gd name="connsiteY49" fmla="*/ 1304925 h 1947863"/>
              <a:gd name="connsiteX50" fmla="*/ 1514475 w 2619375"/>
              <a:gd name="connsiteY50" fmla="*/ 1223963 h 1947863"/>
              <a:gd name="connsiteX51" fmla="*/ 1533525 w 2619375"/>
              <a:gd name="connsiteY51" fmla="*/ 1176338 h 1947863"/>
              <a:gd name="connsiteX52" fmla="*/ 1543050 w 2619375"/>
              <a:gd name="connsiteY52" fmla="*/ 1152525 h 1947863"/>
              <a:gd name="connsiteX53" fmla="*/ 1571625 w 2619375"/>
              <a:gd name="connsiteY53" fmla="*/ 1109663 h 1947863"/>
              <a:gd name="connsiteX54" fmla="*/ 1581150 w 2619375"/>
              <a:gd name="connsiteY54" fmla="*/ 1076325 h 1947863"/>
              <a:gd name="connsiteX55" fmla="*/ 1628775 w 2619375"/>
              <a:gd name="connsiteY55" fmla="*/ 1019175 h 1947863"/>
              <a:gd name="connsiteX56" fmla="*/ 1647825 w 2619375"/>
              <a:gd name="connsiteY56" fmla="*/ 1009650 h 1947863"/>
              <a:gd name="connsiteX57" fmla="*/ 1666875 w 2619375"/>
              <a:gd name="connsiteY57" fmla="*/ 995363 h 1947863"/>
              <a:gd name="connsiteX58" fmla="*/ 1681162 w 2619375"/>
              <a:gd name="connsiteY58" fmla="*/ 981075 h 1947863"/>
              <a:gd name="connsiteX59" fmla="*/ 1695450 w 2619375"/>
              <a:gd name="connsiteY59" fmla="*/ 976313 h 1947863"/>
              <a:gd name="connsiteX60" fmla="*/ 1714500 w 2619375"/>
              <a:gd name="connsiteY60" fmla="*/ 966788 h 1947863"/>
              <a:gd name="connsiteX61" fmla="*/ 1814512 w 2619375"/>
              <a:gd name="connsiteY61" fmla="*/ 828675 h 1947863"/>
              <a:gd name="connsiteX62" fmla="*/ 1895475 w 2619375"/>
              <a:gd name="connsiteY62" fmla="*/ 966788 h 1947863"/>
              <a:gd name="connsiteX63" fmla="*/ 1919287 w 2619375"/>
              <a:gd name="connsiteY63" fmla="*/ 971550 h 1947863"/>
              <a:gd name="connsiteX64" fmla="*/ 1938337 w 2619375"/>
              <a:gd name="connsiteY64" fmla="*/ 985838 h 1947863"/>
              <a:gd name="connsiteX65" fmla="*/ 1957387 w 2619375"/>
              <a:gd name="connsiteY65" fmla="*/ 995363 h 1947863"/>
              <a:gd name="connsiteX66" fmla="*/ 1976437 w 2619375"/>
              <a:gd name="connsiteY66" fmla="*/ 1009650 h 1947863"/>
              <a:gd name="connsiteX67" fmla="*/ 2014537 w 2619375"/>
              <a:gd name="connsiteY67" fmla="*/ 1028700 h 1947863"/>
              <a:gd name="connsiteX68" fmla="*/ 2033587 w 2619375"/>
              <a:gd name="connsiteY68" fmla="*/ 1042988 h 1947863"/>
              <a:gd name="connsiteX69" fmla="*/ 2071687 w 2619375"/>
              <a:gd name="connsiteY69" fmla="*/ 1052513 h 1947863"/>
              <a:gd name="connsiteX70" fmla="*/ 2085975 w 2619375"/>
              <a:gd name="connsiteY70" fmla="*/ 1062038 h 1947863"/>
              <a:gd name="connsiteX71" fmla="*/ 2181225 w 2619375"/>
              <a:gd name="connsiteY71" fmla="*/ 1052513 h 1947863"/>
              <a:gd name="connsiteX72" fmla="*/ 2228850 w 2619375"/>
              <a:gd name="connsiteY72" fmla="*/ 1038225 h 1947863"/>
              <a:gd name="connsiteX73" fmla="*/ 2281237 w 2619375"/>
              <a:gd name="connsiteY73" fmla="*/ 995363 h 1947863"/>
              <a:gd name="connsiteX74" fmla="*/ 2314575 w 2619375"/>
              <a:gd name="connsiteY74" fmla="*/ 947738 h 1947863"/>
              <a:gd name="connsiteX75" fmla="*/ 2343150 w 2619375"/>
              <a:gd name="connsiteY75" fmla="*/ 895350 h 1947863"/>
              <a:gd name="connsiteX76" fmla="*/ 2362200 w 2619375"/>
              <a:gd name="connsiteY76" fmla="*/ 871538 h 1947863"/>
              <a:gd name="connsiteX77" fmla="*/ 2381250 w 2619375"/>
              <a:gd name="connsiteY77" fmla="*/ 862013 h 1947863"/>
              <a:gd name="connsiteX78" fmla="*/ 2419350 w 2619375"/>
              <a:gd name="connsiteY78" fmla="*/ 823913 h 1947863"/>
              <a:gd name="connsiteX79" fmla="*/ 2419350 w 2619375"/>
              <a:gd name="connsiteY79" fmla="*/ 823913 h 1947863"/>
              <a:gd name="connsiteX80" fmla="*/ 2447925 w 2619375"/>
              <a:gd name="connsiteY80" fmla="*/ 771525 h 1947863"/>
              <a:gd name="connsiteX81" fmla="*/ 2462212 w 2619375"/>
              <a:gd name="connsiteY81" fmla="*/ 738188 h 1947863"/>
              <a:gd name="connsiteX82" fmla="*/ 2471737 w 2619375"/>
              <a:gd name="connsiteY82" fmla="*/ 690563 h 1947863"/>
              <a:gd name="connsiteX83" fmla="*/ 2476500 w 2619375"/>
              <a:gd name="connsiteY83" fmla="*/ 661988 h 1947863"/>
              <a:gd name="connsiteX84" fmla="*/ 2486025 w 2619375"/>
              <a:gd name="connsiteY84" fmla="*/ 628650 h 1947863"/>
              <a:gd name="connsiteX85" fmla="*/ 2495550 w 2619375"/>
              <a:gd name="connsiteY85" fmla="*/ 590550 h 1947863"/>
              <a:gd name="connsiteX86" fmla="*/ 2514600 w 2619375"/>
              <a:gd name="connsiteY86" fmla="*/ 547688 h 1947863"/>
              <a:gd name="connsiteX87" fmla="*/ 2524125 w 2619375"/>
              <a:gd name="connsiteY87" fmla="*/ 376238 h 1947863"/>
              <a:gd name="connsiteX88" fmla="*/ 2533650 w 2619375"/>
              <a:gd name="connsiteY88" fmla="*/ 276225 h 1947863"/>
              <a:gd name="connsiteX89" fmla="*/ 2538412 w 2619375"/>
              <a:gd name="connsiteY89" fmla="*/ 233363 h 1947863"/>
              <a:gd name="connsiteX90" fmla="*/ 2543175 w 2619375"/>
              <a:gd name="connsiteY90" fmla="*/ 180975 h 1947863"/>
              <a:gd name="connsiteX91" fmla="*/ 2557462 w 2619375"/>
              <a:gd name="connsiteY91" fmla="*/ 152400 h 1947863"/>
              <a:gd name="connsiteX92" fmla="*/ 2562225 w 2619375"/>
              <a:gd name="connsiteY92" fmla="*/ 128588 h 1947863"/>
              <a:gd name="connsiteX93" fmla="*/ 2614612 w 2619375"/>
              <a:gd name="connsiteY93" fmla="*/ 19050 h 1947863"/>
              <a:gd name="connsiteX94" fmla="*/ 2619375 w 2619375"/>
              <a:gd name="connsiteY94" fmla="*/ 0 h 1947863"/>
              <a:gd name="connsiteX0" fmla="*/ 0 w 2619375"/>
              <a:gd name="connsiteY0" fmla="*/ 333375 h 1947863"/>
              <a:gd name="connsiteX1" fmla="*/ 19050 w 2619375"/>
              <a:gd name="connsiteY1" fmla="*/ 371475 h 1947863"/>
              <a:gd name="connsiteX2" fmla="*/ 33337 w 2619375"/>
              <a:gd name="connsiteY2" fmla="*/ 385763 h 1947863"/>
              <a:gd name="connsiteX3" fmla="*/ 95250 w 2619375"/>
              <a:gd name="connsiteY3" fmla="*/ 500063 h 1947863"/>
              <a:gd name="connsiteX4" fmla="*/ 104775 w 2619375"/>
              <a:gd name="connsiteY4" fmla="*/ 523875 h 1947863"/>
              <a:gd name="connsiteX5" fmla="*/ 114300 w 2619375"/>
              <a:gd name="connsiteY5" fmla="*/ 542925 h 1947863"/>
              <a:gd name="connsiteX6" fmla="*/ 157162 w 2619375"/>
              <a:gd name="connsiteY6" fmla="*/ 609600 h 1947863"/>
              <a:gd name="connsiteX7" fmla="*/ 190500 w 2619375"/>
              <a:gd name="connsiteY7" fmla="*/ 676275 h 1947863"/>
              <a:gd name="connsiteX8" fmla="*/ 204787 w 2619375"/>
              <a:gd name="connsiteY8" fmla="*/ 709613 h 1947863"/>
              <a:gd name="connsiteX9" fmla="*/ 238125 w 2619375"/>
              <a:gd name="connsiteY9" fmla="*/ 766763 h 1947863"/>
              <a:gd name="connsiteX10" fmla="*/ 247650 w 2619375"/>
              <a:gd name="connsiteY10" fmla="*/ 790575 h 1947863"/>
              <a:gd name="connsiteX11" fmla="*/ 319087 w 2619375"/>
              <a:gd name="connsiteY11" fmla="*/ 895350 h 1947863"/>
              <a:gd name="connsiteX12" fmla="*/ 390525 w 2619375"/>
              <a:gd name="connsiteY12" fmla="*/ 1023938 h 1947863"/>
              <a:gd name="connsiteX13" fmla="*/ 438150 w 2619375"/>
              <a:gd name="connsiteY13" fmla="*/ 1104900 h 1947863"/>
              <a:gd name="connsiteX14" fmla="*/ 471487 w 2619375"/>
              <a:gd name="connsiteY14" fmla="*/ 1176338 h 1947863"/>
              <a:gd name="connsiteX15" fmla="*/ 490537 w 2619375"/>
              <a:gd name="connsiteY15" fmla="*/ 1214438 h 1947863"/>
              <a:gd name="connsiteX16" fmla="*/ 547687 w 2619375"/>
              <a:gd name="connsiteY16" fmla="*/ 1300163 h 1947863"/>
              <a:gd name="connsiteX17" fmla="*/ 552450 w 2619375"/>
              <a:gd name="connsiteY17" fmla="*/ 1314450 h 1947863"/>
              <a:gd name="connsiteX18" fmla="*/ 561975 w 2619375"/>
              <a:gd name="connsiteY18" fmla="*/ 1333500 h 1947863"/>
              <a:gd name="connsiteX19" fmla="*/ 576262 w 2619375"/>
              <a:gd name="connsiteY19" fmla="*/ 1357313 h 1947863"/>
              <a:gd name="connsiteX20" fmla="*/ 595312 w 2619375"/>
              <a:gd name="connsiteY20" fmla="*/ 1414463 h 1947863"/>
              <a:gd name="connsiteX21" fmla="*/ 614362 w 2619375"/>
              <a:gd name="connsiteY21" fmla="*/ 1457325 h 1947863"/>
              <a:gd name="connsiteX22" fmla="*/ 628650 w 2619375"/>
              <a:gd name="connsiteY22" fmla="*/ 1500188 h 1947863"/>
              <a:gd name="connsiteX23" fmla="*/ 652462 w 2619375"/>
              <a:gd name="connsiteY23" fmla="*/ 1562100 h 1947863"/>
              <a:gd name="connsiteX24" fmla="*/ 666750 w 2619375"/>
              <a:gd name="connsiteY24" fmla="*/ 1628775 h 1947863"/>
              <a:gd name="connsiteX25" fmla="*/ 676275 w 2619375"/>
              <a:gd name="connsiteY25" fmla="*/ 1657350 h 1947863"/>
              <a:gd name="connsiteX26" fmla="*/ 700087 w 2619375"/>
              <a:gd name="connsiteY26" fmla="*/ 1709738 h 1947863"/>
              <a:gd name="connsiteX27" fmla="*/ 714375 w 2619375"/>
              <a:gd name="connsiteY27" fmla="*/ 1733550 h 1947863"/>
              <a:gd name="connsiteX28" fmla="*/ 762000 w 2619375"/>
              <a:gd name="connsiteY28" fmla="*/ 1785938 h 1947863"/>
              <a:gd name="connsiteX29" fmla="*/ 766762 w 2619375"/>
              <a:gd name="connsiteY29" fmla="*/ 1800225 h 1947863"/>
              <a:gd name="connsiteX30" fmla="*/ 838200 w 2619375"/>
              <a:gd name="connsiteY30" fmla="*/ 1857375 h 1947863"/>
              <a:gd name="connsiteX31" fmla="*/ 923925 w 2619375"/>
              <a:gd name="connsiteY31" fmla="*/ 1905000 h 1947863"/>
              <a:gd name="connsiteX32" fmla="*/ 962025 w 2619375"/>
              <a:gd name="connsiteY32" fmla="*/ 1924050 h 1947863"/>
              <a:gd name="connsiteX33" fmla="*/ 1047750 w 2619375"/>
              <a:gd name="connsiteY33" fmla="*/ 1947863 h 1947863"/>
              <a:gd name="connsiteX34" fmla="*/ 1147762 w 2619375"/>
              <a:gd name="connsiteY34" fmla="*/ 1928813 h 1947863"/>
              <a:gd name="connsiteX35" fmla="*/ 1247775 w 2619375"/>
              <a:gd name="connsiteY35" fmla="*/ 1909763 h 1947863"/>
              <a:gd name="connsiteX36" fmla="*/ 1300162 w 2619375"/>
              <a:gd name="connsiteY36" fmla="*/ 1857375 h 1947863"/>
              <a:gd name="connsiteX37" fmla="*/ 1333500 w 2619375"/>
              <a:gd name="connsiteY37" fmla="*/ 1790700 h 1947863"/>
              <a:gd name="connsiteX38" fmla="*/ 1357312 w 2619375"/>
              <a:gd name="connsiteY38" fmla="*/ 1747838 h 1947863"/>
              <a:gd name="connsiteX39" fmla="*/ 1390650 w 2619375"/>
              <a:gd name="connsiteY39" fmla="*/ 1695450 h 1947863"/>
              <a:gd name="connsiteX40" fmla="*/ 1409700 w 2619375"/>
              <a:gd name="connsiteY40" fmla="*/ 1662113 h 1947863"/>
              <a:gd name="connsiteX41" fmla="*/ 1419225 w 2619375"/>
              <a:gd name="connsiteY41" fmla="*/ 1647825 h 1947863"/>
              <a:gd name="connsiteX42" fmla="*/ 1428750 w 2619375"/>
              <a:gd name="connsiteY42" fmla="*/ 1628775 h 1947863"/>
              <a:gd name="connsiteX43" fmla="*/ 1452562 w 2619375"/>
              <a:gd name="connsiteY43" fmla="*/ 1557338 h 1947863"/>
              <a:gd name="connsiteX44" fmla="*/ 1462087 w 2619375"/>
              <a:gd name="connsiteY44" fmla="*/ 1514475 h 1947863"/>
              <a:gd name="connsiteX45" fmla="*/ 1471612 w 2619375"/>
              <a:gd name="connsiteY45" fmla="*/ 1481138 h 1947863"/>
              <a:gd name="connsiteX46" fmla="*/ 1481137 w 2619375"/>
              <a:gd name="connsiteY46" fmla="*/ 1419225 h 1947863"/>
              <a:gd name="connsiteX47" fmla="*/ 1490662 w 2619375"/>
              <a:gd name="connsiteY47" fmla="*/ 1381125 h 1947863"/>
              <a:gd name="connsiteX48" fmla="*/ 1495425 w 2619375"/>
              <a:gd name="connsiteY48" fmla="*/ 1357313 h 1947863"/>
              <a:gd name="connsiteX49" fmla="*/ 1509712 w 2619375"/>
              <a:gd name="connsiteY49" fmla="*/ 1304925 h 1947863"/>
              <a:gd name="connsiteX50" fmla="*/ 1514475 w 2619375"/>
              <a:gd name="connsiteY50" fmla="*/ 1223963 h 1947863"/>
              <a:gd name="connsiteX51" fmla="*/ 1533525 w 2619375"/>
              <a:gd name="connsiteY51" fmla="*/ 1176338 h 1947863"/>
              <a:gd name="connsiteX52" fmla="*/ 1543050 w 2619375"/>
              <a:gd name="connsiteY52" fmla="*/ 1152525 h 1947863"/>
              <a:gd name="connsiteX53" fmla="*/ 1571625 w 2619375"/>
              <a:gd name="connsiteY53" fmla="*/ 1109663 h 1947863"/>
              <a:gd name="connsiteX54" fmla="*/ 1581150 w 2619375"/>
              <a:gd name="connsiteY54" fmla="*/ 1076325 h 1947863"/>
              <a:gd name="connsiteX55" fmla="*/ 1628775 w 2619375"/>
              <a:gd name="connsiteY55" fmla="*/ 1019175 h 1947863"/>
              <a:gd name="connsiteX56" fmla="*/ 1647825 w 2619375"/>
              <a:gd name="connsiteY56" fmla="*/ 1009650 h 1947863"/>
              <a:gd name="connsiteX57" fmla="*/ 1666875 w 2619375"/>
              <a:gd name="connsiteY57" fmla="*/ 995363 h 1947863"/>
              <a:gd name="connsiteX58" fmla="*/ 1681162 w 2619375"/>
              <a:gd name="connsiteY58" fmla="*/ 981075 h 1947863"/>
              <a:gd name="connsiteX59" fmla="*/ 1695450 w 2619375"/>
              <a:gd name="connsiteY59" fmla="*/ 976313 h 1947863"/>
              <a:gd name="connsiteX60" fmla="*/ 1714500 w 2619375"/>
              <a:gd name="connsiteY60" fmla="*/ 966788 h 1947863"/>
              <a:gd name="connsiteX61" fmla="*/ 1814512 w 2619375"/>
              <a:gd name="connsiteY61" fmla="*/ 828675 h 1947863"/>
              <a:gd name="connsiteX62" fmla="*/ 1895475 w 2619375"/>
              <a:gd name="connsiteY62" fmla="*/ 966788 h 1947863"/>
              <a:gd name="connsiteX63" fmla="*/ 1871662 w 2619375"/>
              <a:gd name="connsiteY63" fmla="*/ 895350 h 1947863"/>
              <a:gd name="connsiteX64" fmla="*/ 1938337 w 2619375"/>
              <a:gd name="connsiteY64" fmla="*/ 985838 h 1947863"/>
              <a:gd name="connsiteX65" fmla="*/ 1957387 w 2619375"/>
              <a:gd name="connsiteY65" fmla="*/ 995363 h 1947863"/>
              <a:gd name="connsiteX66" fmla="*/ 1976437 w 2619375"/>
              <a:gd name="connsiteY66" fmla="*/ 1009650 h 1947863"/>
              <a:gd name="connsiteX67" fmla="*/ 2014537 w 2619375"/>
              <a:gd name="connsiteY67" fmla="*/ 1028700 h 1947863"/>
              <a:gd name="connsiteX68" fmla="*/ 2033587 w 2619375"/>
              <a:gd name="connsiteY68" fmla="*/ 1042988 h 1947863"/>
              <a:gd name="connsiteX69" fmla="*/ 2071687 w 2619375"/>
              <a:gd name="connsiteY69" fmla="*/ 1052513 h 1947863"/>
              <a:gd name="connsiteX70" fmla="*/ 2085975 w 2619375"/>
              <a:gd name="connsiteY70" fmla="*/ 1062038 h 1947863"/>
              <a:gd name="connsiteX71" fmla="*/ 2181225 w 2619375"/>
              <a:gd name="connsiteY71" fmla="*/ 1052513 h 1947863"/>
              <a:gd name="connsiteX72" fmla="*/ 2228850 w 2619375"/>
              <a:gd name="connsiteY72" fmla="*/ 1038225 h 1947863"/>
              <a:gd name="connsiteX73" fmla="*/ 2281237 w 2619375"/>
              <a:gd name="connsiteY73" fmla="*/ 995363 h 1947863"/>
              <a:gd name="connsiteX74" fmla="*/ 2314575 w 2619375"/>
              <a:gd name="connsiteY74" fmla="*/ 947738 h 1947863"/>
              <a:gd name="connsiteX75" fmla="*/ 2343150 w 2619375"/>
              <a:gd name="connsiteY75" fmla="*/ 895350 h 1947863"/>
              <a:gd name="connsiteX76" fmla="*/ 2362200 w 2619375"/>
              <a:gd name="connsiteY76" fmla="*/ 871538 h 1947863"/>
              <a:gd name="connsiteX77" fmla="*/ 2381250 w 2619375"/>
              <a:gd name="connsiteY77" fmla="*/ 862013 h 1947863"/>
              <a:gd name="connsiteX78" fmla="*/ 2419350 w 2619375"/>
              <a:gd name="connsiteY78" fmla="*/ 823913 h 1947863"/>
              <a:gd name="connsiteX79" fmla="*/ 2419350 w 2619375"/>
              <a:gd name="connsiteY79" fmla="*/ 823913 h 1947863"/>
              <a:gd name="connsiteX80" fmla="*/ 2447925 w 2619375"/>
              <a:gd name="connsiteY80" fmla="*/ 771525 h 1947863"/>
              <a:gd name="connsiteX81" fmla="*/ 2462212 w 2619375"/>
              <a:gd name="connsiteY81" fmla="*/ 738188 h 1947863"/>
              <a:gd name="connsiteX82" fmla="*/ 2471737 w 2619375"/>
              <a:gd name="connsiteY82" fmla="*/ 690563 h 1947863"/>
              <a:gd name="connsiteX83" fmla="*/ 2476500 w 2619375"/>
              <a:gd name="connsiteY83" fmla="*/ 661988 h 1947863"/>
              <a:gd name="connsiteX84" fmla="*/ 2486025 w 2619375"/>
              <a:gd name="connsiteY84" fmla="*/ 628650 h 1947863"/>
              <a:gd name="connsiteX85" fmla="*/ 2495550 w 2619375"/>
              <a:gd name="connsiteY85" fmla="*/ 590550 h 1947863"/>
              <a:gd name="connsiteX86" fmla="*/ 2514600 w 2619375"/>
              <a:gd name="connsiteY86" fmla="*/ 547688 h 1947863"/>
              <a:gd name="connsiteX87" fmla="*/ 2524125 w 2619375"/>
              <a:gd name="connsiteY87" fmla="*/ 376238 h 1947863"/>
              <a:gd name="connsiteX88" fmla="*/ 2533650 w 2619375"/>
              <a:gd name="connsiteY88" fmla="*/ 276225 h 1947863"/>
              <a:gd name="connsiteX89" fmla="*/ 2538412 w 2619375"/>
              <a:gd name="connsiteY89" fmla="*/ 233363 h 1947863"/>
              <a:gd name="connsiteX90" fmla="*/ 2543175 w 2619375"/>
              <a:gd name="connsiteY90" fmla="*/ 180975 h 1947863"/>
              <a:gd name="connsiteX91" fmla="*/ 2557462 w 2619375"/>
              <a:gd name="connsiteY91" fmla="*/ 152400 h 1947863"/>
              <a:gd name="connsiteX92" fmla="*/ 2562225 w 2619375"/>
              <a:gd name="connsiteY92" fmla="*/ 128588 h 1947863"/>
              <a:gd name="connsiteX93" fmla="*/ 2614612 w 2619375"/>
              <a:gd name="connsiteY93" fmla="*/ 19050 h 1947863"/>
              <a:gd name="connsiteX94" fmla="*/ 2619375 w 2619375"/>
              <a:gd name="connsiteY94" fmla="*/ 0 h 1947863"/>
              <a:gd name="connsiteX0" fmla="*/ 0 w 2619375"/>
              <a:gd name="connsiteY0" fmla="*/ 333375 h 1947863"/>
              <a:gd name="connsiteX1" fmla="*/ 19050 w 2619375"/>
              <a:gd name="connsiteY1" fmla="*/ 371475 h 1947863"/>
              <a:gd name="connsiteX2" fmla="*/ 33337 w 2619375"/>
              <a:gd name="connsiteY2" fmla="*/ 385763 h 1947863"/>
              <a:gd name="connsiteX3" fmla="*/ 95250 w 2619375"/>
              <a:gd name="connsiteY3" fmla="*/ 500063 h 1947863"/>
              <a:gd name="connsiteX4" fmla="*/ 104775 w 2619375"/>
              <a:gd name="connsiteY4" fmla="*/ 523875 h 1947863"/>
              <a:gd name="connsiteX5" fmla="*/ 114300 w 2619375"/>
              <a:gd name="connsiteY5" fmla="*/ 542925 h 1947863"/>
              <a:gd name="connsiteX6" fmla="*/ 157162 w 2619375"/>
              <a:gd name="connsiteY6" fmla="*/ 609600 h 1947863"/>
              <a:gd name="connsiteX7" fmla="*/ 190500 w 2619375"/>
              <a:gd name="connsiteY7" fmla="*/ 676275 h 1947863"/>
              <a:gd name="connsiteX8" fmla="*/ 204787 w 2619375"/>
              <a:gd name="connsiteY8" fmla="*/ 709613 h 1947863"/>
              <a:gd name="connsiteX9" fmla="*/ 238125 w 2619375"/>
              <a:gd name="connsiteY9" fmla="*/ 766763 h 1947863"/>
              <a:gd name="connsiteX10" fmla="*/ 247650 w 2619375"/>
              <a:gd name="connsiteY10" fmla="*/ 790575 h 1947863"/>
              <a:gd name="connsiteX11" fmla="*/ 319087 w 2619375"/>
              <a:gd name="connsiteY11" fmla="*/ 895350 h 1947863"/>
              <a:gd name="connsiteX12" fmla="*/ 390525 w 2619375"/>
              <a:gd name="connsiteY12" fmla="*/ 1023938 h 1947863"/>
              <a:gd name="connsiteX13" fmla="*/ 438150 w 2619375"/>
              <a:gd name="connsiteY13" fmla="*/ 1104900 h 1947863"/>
              <a:gd name="connsiteX14" fmla="*/ 471487 w 2619375"/>
              <a:gd name="connsiteY14" fmla="*/ 1176338 h 1947863"/>
              <a:gd name="connsiteX15" fmla="*/ 490537 w 2619375"/>
              <a:gd name="connsiteY15" fmla="*/ 1214438 h 1947863"/>
              <a:gd name="connsiteX16" fmla="*/ 547687 w 2619375"/>
              <a:gd name="connsiteY16" fmla="*/ 1300163 h 1947863"/>
              <a:gd name="connsiteX17" fmla="*/ 552450 w 2619375"/>
              <a:gd name="connsiteY17" fmla="*/ 1314450 h 1947863"/>
              <a:gd name="connsiteX18" fmla="*/ 561975 w 2619375"/>
              <a:gd name="connsiteY18" fmla="*/ 1333500 h 1947863"/>
              <a:gd name="connsiteX19" fmla="*/ 576262 w 2619375"/>
              <a:gd name="connsiteY19" fmla="*/ 1357313 h 1947863"/>
              <a:gd name="connsiteX20" fmla="*/ 595312 w 2619375"/>
              <a:gd name="connsiteY20" fmla="*/ 1414463 h 1947863"/>
              <a:gd name="connsiteX21" fmla="*/ 614362 w 2619375"/>
              <a:gd name="connsiteY21" fmla="*/ 1457325 h 1947863"/>
              <a:gd name="connsiteX22" fmla="*/ 628650 w 2619375"/>
              <a:gd name="connsiteY22" fmla="*/ 1500188 h 1947863"/>
              <a:gd name="connsiteX23" fmla="*/ 652462 w 2619375"/>
              <a:gd name="connsiteY23" fmla="*/ 1562100 h 1947863"/>
              <a:gd name="connsiteX24" fmla="*/ 666750 w 2619375"/>
              <a:gd name="connsiteY24" fmla="*/ 1628775 h 1947863"/>
              <a:gd name="connsiteX25" fmla="*/ 676275 w 2619375"/>
              <a:gd name="connsiteY25" fmla="*/ 1657350 h 1947863"/>
              <a:gd name="connsiteX26" fmla="*/ 700087 w 2619375"/>
              <a:gd name="connsiteY26" fmla="*/ 1709738 h 1947863"/>
              <a:gd name="connsiteX27" fmla="*/ 714375 w 2619375"/>
              <a:gd name="connsiteY27" fmla="*/ 1733550 h 1947863"/>
              <a:gd name="connsiteX28" fmla="*/ 762000 w 2619375"/>
              <a:gd name="connsiteY28" fmla="*/ 1785938 h 1947863"/>
              <a:gd name="connsiteX29" fmla="*/ 766762 w 2619375"/>
              <a:gd name="connsiteY29" fmla="*/ 1800225 h 1947863"/>
              <a:gd name="connsiteX30" fmla="*/ 838200 w 2619375"/>
              <a:gd name="connsiteY30" fmla="*/ 1857375 h 1947863"/>
              <a:gd name="connsiteX31" fmla="*/ 923925 w 2619375"/>
              <a:gd name="connsiteY31" fmla="*/ 1905000 h 1947863"/>
              <a:gd name="connsiteX32" fmla="*/ 962025 w 2619375"/>
              <a:gd name="connsiteY32" fmla="*/ 1924050 h 1947863"/>
              <a:gd name="connsiteX33" fmla="*/ 1047750 w 2619375"/>
              <a:gd name="connsiteY33" fmla="*/ 1947863 h 1947863"/>
              <a:gd name="connsiteX34" fmla="*/ 1147762 w 2619375"/>
              <a:gd name="connsiteY34" fmla="*/ 1928813 h 1947863"/>
              <a:gd name="connsiteX35" fmla="*/ 1247775 w 2619375"/>
              <a:gd name="connsiteY35" fmla="*/ 1909763 h 1947863"/>
              <a:gd name="connsiteX36" fmla="*/ 1300162 w 2619375"/>
              <a:gd name="connsiteY36" fmla="*/ 1857375 h 1947863"/>
              <a:gd name="connsiteX37" fmla="*/ 1333500 w 2619375"/>
              <a:gd name="connsiteY37" fmla="*/ 1790700 h 1947863"/>
              <a:gd name="connsiteX38" fmla="*/ 1357312 w 2619375"/>
              <a:gd name="connsiteY38" fmla="*/ 1747838 h 1947863"/>
              <a:gd name="connsiteX39" fmla="*/ 1390650 w 2619375"/>
              <a:gd name="connsiteY39" fmla="*/ 1695450 h 1947863"/>
              <a:gd name="connsiteX40" fmla="*/ 1409700 w 2619375"/>
              <a:gd name="connsiteY40" fmla="*/ 1662113 h 1947863"/>
              <a:gd name="connsiteX41" fmla="*/ 1419225 w 2619375"/>
              <a:gd name="connsiteY41" fmla="*/ 1647825 h 1947863"/>
              <a:gd name="connsiteX42" fmla="*/ 1428750 w 2619375"/>
              <a:gd name="connsiteY42" fmla="*/ 1628775 h 1947863"/>
              <a:gd name="connsiteX43" fmla="*/ 1452562 w 2619375"/>
              <a:gd name="connsiteY43" fmla="*/ 1557338 h 1947863"/>
              <a:gd name="connsiteX44" fmla="*/ 1462087 w 2619375"/>
              <a:gd name="connsiteY44" fmla="*/ 1514475 h 1947863"/>
              <a:gd name="connsiteX45" fmla="*/ 1471612 w 2619375"/>
              <a:gd name="connsiteY45" fmla="*/ 1481138 h 1947863"/>
              <a:gd name="connsiteX46" fmla="*/ 1481137 w 2619375"/>
              <a:gd name="connsiteY46" fmla="*/ 1419225 h 1947863"/>
              <a:gd name="connsiteX47" fmla="*/ 1490662 w 2619375"/>
              <a:gd name="connsiteY47" fmla="*/ 1381125 h 1947863"/>
              <a:gd name="connsiteX48" fmla="*/ 1495425 w 2619375"/>
              <a:gd name="connsiteY48" fmla="*/ 1357313 h 1947863"/>
              <a:gd name="connsiteX49" fmla="*/ 1509712 w 2619375"/>
              <a:gd name="connsiteY49" fmla="*/ 1304925 h 1947863"/>
              <a:gd name="connsiteX50" fmla="*/ 1514475 w 2619375"/>
              <a:gd name="connsiteY50" fmla="*/ 1223963 h 1947863"/>
              <a:gd name="connsiteX51" fmla="*/ 1533525 w 2619375"/>
              <a:gd name="connsiteY51" fmla="*/ 1176338 h 1947863"/>
              <a:gd name="connsiteX52" fmla="*/ 1543050 w 2619375"/>
              <a:gd name="connsiteY52" fmla="*/ 1152525 h 1947863"/>
              <a:gd name="connsiteX53" fmla="*/ 1571625 w 2619375"/>
              <a:gd name="connsiteY53" fmla="*/ 1109663 h 1947863"/>
              <a:gd name="connsiteX54" fmla="*/ 1581150 w 2619375"/>
              <a:gd name="connsiteY54" fmla="*/ 1076325 h 1947863"/>
              <a:gd name="connsiteX55" fmla="*/ 1628775 w 2619375"/>
              <a:gd name="connsiteY55" fmla="*/ 1019175 h 1947863"/>
              <a:gd name="connsiteX56" fmla="*/ 1647825 w 2619375"/>
              <a:gd name="connsiteY56" fmla="*/ 1009650 h 1947863"/>
              <a:gd name="connsiteX57" fmla="*/ 1666875 w 2619375"/>
              <a:gd name="connsiteY57" fmla="*/ 995363 h 1947863"/>
              <a:gd name="connsiteX58" fmla="*/ 1681162 w 2619375"/>
              <a:gd name="connsiteY58" fmla="*/ 981075 h 1947863"/>
              <a:gd name="connsiteX59" fmla="*/ 1695450 w 2619375"/>
              <a:gd name="connsiteY59" fmla="*/ 976313 h 1947863"/>
              <a:gd name="connsiteX60" fmla="*/ 1714500 w 2619375"/>
              <a:gd name="connsiteY60" fmla="*/ 966788 h 1947863"/>
              <a:gd name="connsiteX61" fmla="*/ 1814512 w 2619375"/>
              <a:gd name="connsiteY61" fmla="*/ 828675 h 1947863"/>
              <a:gd name="connsiteX62" fmla="*/ 1895475 w 2619375"/>
              <a:gd name="connsiteY62" fmla="*/ 966788 h 1947863"/>
              <a:gd name="connsiteX63" fmla="*/ 1895474 w 2619375"/>
              <a:gd name="connsiteY63" fmla="*/ 957263 h 1947863"/>
              <a:gd name="connsiteX64" fmla="*/ 1938337 w 2619375"/>
              <a:gd name="connsiteY64" fmla="*/ 985838 h 1947863"/>
              <a:gd name="connsiteX65" fmla="*/ 1957387 w 2619375"/>
              <a:gd name="connsiteY65" fmla="*/ 995363 h 1947863"/>
              <a:gd name="connsiteX66" fmla="*/ 1976437 w 2619375"/>
              <a:gd name="connsiteY66" fmla="*/ 1009650 h 1947863"/>
              <a:gd name="connsiteX67" fmla="*/ 2014537 w 2619375"/>
              <a:gd name="connsiteY67" fmla="*/ 1028700 h 1947863"/>
              <a:gd name="connsiteX68" fmla="*/ 2033587 w 2619375"/>
              <a:gd name="connsiteY68" fmla="*/ 1042988 h 1947863"/>
              <a:gd name="connsiteX69" fmla="*/ 2071687 w 2619375"/>
              <a:gd name="connsiteY69" fmla="*/ 1052513 h 1947863"/>
              <a:gd name="connsiteX70" fmla="*/ 2085975 w 2619375"/>
              <a:gd name="connsiteY70" fmla="*/ 1062038 h 1947863"/>
              <a:gd name="connsiteX71" fmla="*/ 2181225 w 2619375"/>
              <a:gd name="connsiteY71" fmla="*/ 1052513 h 1947863"/>
              <a:gd name="connsiteX72" fmla="*/ 2228850 w 2619375"/>
              <a:gd name="connsiteY72" fmla="*/ 1038225 h 1947863"/>
              <a:gd name="connsiteX73" fmla="*/ 2281237 w 2619375"/>
              <a:gd name="connsiteY73" fmla="*/ 995363 h 1947863"/>
              <a:gd name="connsiteX74" fmla="*/ 2314575 w 2619375"/>
              <a:gd name="connsiteY74" fmla="*/ 947738 h 1947863"/>
              <a:gd name="connsiteX75" fmla="*/ 2343150 w 2619375"/>
              <a:gd name="connsiteY75" fmla="*/ 895350 h 1947863"/>
              <a:gd name="connsiteX76" fmla="*/ 2362200 w 2619375"/>
              <a:gd name="connsiteY76" fmla="*/ 871538 h 1947863"/>
              <a:gd name="connsiteX77" fmla="*/ 2381250 w 2619375"/>
              <a:gd name="connsiteY77" fmla="*/ 862013 h 1947863"/>
              <a:gd name="connsiteX78" fmla="*/ 2419350 w 2619375"/>
              <a:gd name="connsiteY78" fmla="*/ 823913 h 1947863"/>
              <a:gd name="connsiteX79" fmla="*/ 2419350 w 2619375"/>
              <a:gd name="connsiteY79" fmla="*/ 823913 h 1947863"/>
              <a:gd name="connsiteX80" fmla="*/ 2447925 w 2619375"/>
              <a:gd name="connsiteY80" fmla="*/ 771525 h 1947863"/>
              <a:gd name="connsiteX81" fmla="*/ 2462212 w 2619375"/>
              <a:gd name="connsiteY81" fmla="*/ 738188 h 1947863"/>
              <a:gd name="connsiteX82" fmla="*/ 2471737 w 2619375"/>
              <a:gd name="connsiteY82" fmla="*/ 690563 h 1947863"/>
              <a:gd name="connsiteX83" fmla="*/ 2476500 w 2619375"/>
              <a:gd name="connsiteY83" fmla="*/ 661988 h 1947863"/>
              <a:gd name="connsiteX84" fmla="*/ 2486025 w 2619375"/>
              <a:gd name="connsiteY84" fmla="*/ 628650 h 1947863"/>
              <a:gd name="connsiteX85" fmla="*/ 2495550 w 2619375"/>
              <a:gd name="connsiteY85" fmla="*/ 590550 h 1947863"/>
              <a:gd name="connsiteX86" fmla="*/ 2514600 w 2619375"/>
              <a:gd name="connsiteY86" fmla="*/ 547688 h 1947863"/>
              <a:gd name="connsiteX87" fmla="*/ 2524125 w 2619375"/>
              <a:gd name="connsiteY87" fmla="*/ 376238 h 1947863"/>
              <a:gd name="connsiteX88" fmla="*/ 2533650 w 2619375"/>
              <a:gd name="connsiteY88" fmla="*/ 276225 h 1947863"/>
              <a:gd name="connsiteX89" fmla="*/ 2538412 w 2619375"/>
              <a:gd name="connsiteY89" fmla="*/ 233363 h 1947863"/>
              <a:gd name="connsiteX90" fmla="*/ 2543175 w 2619375"/>
              <a:gd name="connsiteY90" fmla="*/ 180975 h 1947863"/>
              <a:gd name="connsiteX91" fmla="*/ 2557462 w 2619375"/>
              <a:gd name="connsiteY91" fmla="*/ 152400 h 1947863"/>
              <a:gd name="connsiteX92" fmla="*/ 2562225 w 2619375"/>
              <a:gd name="connsiteY92" fmla="*/ 128588 h 1947863"/>
              <a:gd name="connsiteX93" fmla="*/ 2614612 w 2619375"/>
              <a:gd name="connsiteY93" fmla="*/ 19050 h 1947863"/>
              <a:gd name="connsiteX94" fmla="*/ 2619375 w 2619375"/>
              <a:gd name="connsiteY94" fmla="*/ 0 h 194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619375" h="1947863">
                <a:moveTo>
                  <a:pt x="0" y="333375"/>
                </a:moveTo>
                <a:cubicBezTo>
                  <a:pt x="6734" y="350211"/>
                  <a:pt x="8074" y="358304"/>
                  <a:pt x="19050" y="371475"/>
                </a:cubicBezTo>
                <a:cubicBezTo>
                  <a:pt x="23362" y="376649"/>
                  <a:pt x="29678" y="380108"/>
                  <a:pt x="33337" y="385763"/>
                </a:cubicBezTo>
                <a:cubicBezTo>
                  <a:pt x="43553" y="401551"/>
                  <a:pt x="85429" y="475512"/>
                  <a:pt x="95250" y="500063"/>
                </a:cubicBezTo>
                <a:cubicBezTo>
                  <a:pt x="98425" y="508000"/>
                  <a:pt x="101303" y="516063"/>
                  <a:pt x="104775" y="523875"/>
                </a:cubicBezTo>
                <a:cubicBezTo>
                  <a:pt x="107658" y="530363"/>
                  <a:pt x="110598" y="536867"/>
                  <a:pt x="114300" y="542925"/>
                </a:cubicBezTo>
                <a:cubicBezTo>
                  <a:pt x="128077" y="565470"/>
                  <a:pt x="157162" y="609600"/>
                  <a:pt x="157162" y="609600"/>
                </a:cubicBezTo>
                <a:cubicBezTo>
                  <a:pt x="166637" y="656971"/>
                  <a:pt x="154583" y="612423"/>
                  <a:pt x="190500" y="676275"/>
                </a:cubicBezTo>
                <a:cubicBezTo>
                  <a:pt x="196427" y="686812"/>
                  <a:pt x="199055" y="698968"/>
                  <a:pt x="204787" y="709613"/>
                </a:cubicBezTo>
                <a:cubicBezTo>
                  <a:pt x="243579" y="781657"/>
                  <a:pt x="205847" y="695754"/>
                  <a:pt x="238125" y="766763"/>
                </a:cubicBezTo>
                <a:cubicBezTo>
                  <a:pt x="241663" y="774545"/>
                  <a:pt x="243095" y="783341"/>
                  <a:pt x="247650" y="790575"/>
                </a:cubicBezTo>
                <a:cubicBezTo>
                  <a:pt x="270172" y="826346"/>
                  <a:pt x="295640" y="860179"/>
                  <a:pt x="319087" y="895350"/>
                </a:cubicBezTo>
                <a:cubicBezTo>
                  <a:pt x="402103" y="1019875"/>
                  <a:pt x="295928" y="863125"/>
                  <a:pt x="390525" y="1023938"/>
                </a:cubicBezTo>
                <a:cubicBezTo>
                  <a:pt x="406400" y="1050925"/>
                  <a:pt x="428249" y="1075196"/>
                  <a:pt x="438150" y="1104900"/>
                </a:cubicBezTo>
                <a:cubicBezTo>
                  <a:pt x="454253" y="1153209"/>
                  <a:pt x="440505" y="1117815"/>
                  <a:pt x="471487" y="1176338"/>
                </a:cubicBezTo>
                <a:cubicBezTo>
                  <a:pt x="478130" y="1188887"/>
                  <a:pt x="483133" y="1202322"/>
                  <a:pt x="490537" y="1214438"/>
                </a:cubicBezTo>
                <a:cubicBezTo>
                  <a:pt x="524466" y="1269957"/>
                  <a:pt x="519786" y="1249012"/>
                  <a:pt x="547687" y="1300163"/>
                </a:cubicBezTo>
                <a:cubicBezTo>
                  <a:pt x="550091" y="1304570"/>
                  <a:pt x="550472" y="1309836"/>
                  <a:pt x="552450" y="1314450"/>
                </a:cubicBezTo>
                <a:cubicBezTo>
                  <a:pt x="555247" y="1320975"/>
                  <a:pt x="558527" y="1327294"/>
                  <a:pt x="561975" y="1333500"/>
                </a:cubicBezTo>
                <a:cubicBezTo>
                  <a:pt x="566470" y="1341592"/>
                  <a:pt x="572738" y="1348754"/>
                  <a:pt x="576262" y="1357313"/>
                </a:cubicBezTo>
                <a:cubicBezTo>
                  <a:pt x="583907" y="1375881"/>
                  <a:pt x="588163" y="1395698"/>
                  <a:pt x="595312" y="1414463"/>
                </a:cubicBezTo>
                <a:cubicBezTo>
                  <a:pt x="600878" y="1429074"/>
                  <a:pt x="608695" y="1442753"/>
                  <a:pt x="614362" y="1457325"/>
                </a:cubicBezTo>
                <a:cubicBezTo>
                  <a:pt x="619821" y="1471361"/>
                  <a:pt x="623244" y="1486131"/>
                  <a:pt x="628650" y="1500188"/>
                </a:cubicBezTo>
                <a:cubicBezTo>
                  <a:pt x="653207" y="1564036"/>
                  <a:pt x="618330" y="1446048"/>
                  <a:pt x="652462" y="1562100"/>
                </a:cubicBezTo>
                <a:cubicBezTo>
                  <a:pt x="683711" y="1668349"/>
                  <a:pt x="645538" y="1543928"/>
                  <a:pt x="666750" y="1628775"/>
                </a:cubicBezTo>
                <a:cubicBezTo>
                  <a:pt x="669185" y="1638515"/>
                  <a:pt x="672844" y="1647914"/>
                  <a:pt x="676275" y="1657350"/>
                </a:cubicBezTo>
                <a:cubicBezTo>
                  <a:pt x="683434" y="1677039"/>
                  <a:pt x="689850" y="1690970"/>
                  <a:pt x="700087" y="1709738"/>
                </a:cubicBezTo>
                <a:cubicBezTo>
                  <a:pt x="704520" y="1717864"/>
                  <a:pt x="708821" y="1726145"/>
                  <a:pt x="714375" y="1733550"/>
                </a:cubicBezTo>
                <a:cubicBezTo>
                  <a:pt x="731587" y="1756499"/>
                  <a:pt x="743158" y="1767096"/>
                  <a:pt x="762000" y="1785938"/>
                </a:cubicBezTo>
                <a:cubicBezTo>
                  <a:pt x="763587" y="1790700"/>
                  <a:pt x="763583" y="1796340"/>
                  <a:pt x="766762" y="1800225"/>
                </a:cubicBezTo>
                <a:cubicBezTo>
                  <a:pt x="802528" y="1843939"/>
                  <a:pt x="797380" y="1831863"/>
                  <a:pt x="838200" y="1857375"/>
                </a:cubicBezTo>
                <a:cubicBezTo>
                  <a:pt x="920039" y="1908524"/>
                  <a:pt x="841726" y="1866318"/>
                  <a:pt x="923925" y="1905000"/>
                </a:cubicBezTo>
                <a:cubicBezTo>
                  <a:pt x="936773" y="1911046"/>
                  <a:pt x="948344" y="1920250"/>
                  <a:pt x="962025" y="1924050"/>
                </a:cubicBezTo>
                <a:lnTo>
                  <a:pt x="1047750" y="1947863"/>
                </a:lnTo>
                <a:cubicBezTo>
                  <a:pt x="1081087" y="1941513"/>
                  <a:pt x="1114208" y="1933897"/>
                  <a:pt x="1147762" y="1928813"/>
                </a:cubicBezTo>
                <a:cubicBezTo>
                  <a:pt x="1246981" y="1913780"/>
                  <a:pt x="1165458" y="1937201"/>
                  <a:pt x="1247775" y="1909763"/>
                </a:cubicBezTo>
                <a:cubicBezTo>
                  <a:pt x="1265237" y="1892300"/>
                  <a:pt x="1290433" y="1880074"/>
                  <a:pt x="1300162" y="1857375"/>
                </a:cubicBezTo>
                <a:cubicBezTo>
                  <a:pt x="1337242" y="1770860"/>
                  <a:pt x="1289661" y="1878378"/>
                  <a:pt x="1333500" y="1790700"/>
                </a:cubicBezTo>
                <a:cubicBezTo>
                  <a:pt x="1355327" y="1747045"/>
                  <a:pt x="1329210" y="1785308"/>
                  <a:pt x="1357312" y="1747838"/>
                </a:cubicBezTo>
                <a:cubicBezTo>
                  <a:pt x="1370425" y="1708500"/>
                  <a:pt x="1348533" y="1769154"/>
                  <a:pt x="1390650" y="1695450"/>
                </a:cubicBezTo>
                <a:cubicBezTo>
                  <a:pt x="1397000" y="1684338"/>
                  <a:pt x="1403115" y="1673088"/>
                  <a:pt x="1409700" y="1662113"/>
                </a:cubicBezTo>
                <a:cubicBezTo>
                  <a:pt x="1412645" y="1657205"/>
                  <a:pt x="1416385" y="1652795"/>
                  <a:pt x="1419225" y="1647825"/>
                </a:cubicBezTo>
                <a:cubicBezTo>
                  <a:pt x="1422747" y="1641661"/>
                  <a:pt x="1425575" y="1635125"/>
                  <a:pt x="1428750" y="1628775"/>
                </a:cubicBezTo>
                <a:cubicBezTo>
                  <a:pt x="1440661" y="1569214"/>
                  <a:pt x="1422487" y="1652576"/>
                  <a:pt x="1452562" y="1557338"/>
                </a:cubicBezTo>
                <a:cubicBezTo>
                  <a:pt x="1456969" y="1543381"/>
                  <a:pt x="1458537" y="1528674"/>
                  <a:pt x="1462087" y="1514475"/>
                </a:cubicBezTo>
                <a:cubicBezTo>
                  <a:pt x="1464890" y="1503263"/>
                  <a:pt x="1469345" y="1492471"/>
                  <a:pt x="1471612" y="1481138"/>
                </a:cubicBezTo>
                <a:cubicBezTo>
                  <a:pt x="1475707" y="1460663"/>
                  <a:pt x="1477230" y="1439737"/>
                  <a:pt x="1481137" y="1419225"/>
                </a:cubicBezTo>
                <a:cubicBezTo>
                  <a:pt x="1483586" y="1406365"/>
                  <a:pt x="1487718" y="1393881"/>
                  <a:pt x="1490662" y="1381125"/>
                </a:cubicBezTo>
                <a:cubicBezTo>
                  <a:pt x="1492482" y="1373238"/>
                  <a:pt x="1493605" y="1365200"/>
                  <a:pt x="1495425" y="1357313"/>
                </a:cubicBezTo>
                <a:cubicBezTo>
                  <a:pt x="1503482" y="1322400"/>
                  <a:pt x="1501841" y="1328542"/>
                  <a:pt x="1509712" y="1304925"/>
                </a:cubicBezTo>
                <a:cubicBezTo>
                  <a:pt x="1511300" y="1277938"/>
                  <a:pt x="1510978" y="1250770"/>
                  <a:pt x="1514475" y="1223963"/>
                </a:cubicBezTo>
                <a:cubicBezTo>
                  <a:pt x="1517020" y="1204455"/>
                  <a:pt x="1526033" y="1193195"/>
                  <a:pt x="1533525" y="1176338"/>
                </a:cubicBezTo>
                <a:cubicBezTo>
                  <a:pt x="1536997" y="1168526"/>
                  <a:pt x="1538808" y="1159948"/>
                  <a:pt x="1543050" y="1152525"/>
                </a:cubicBezTo>
                <a:cubicBezTo>
                  <a:pt x="1551569" y="1137616"/>
                  <a:pt x="1571625" y="1109663"/>
                  <a:pt x="1571625" y="1109663"/>
                </a:cubicBezTo>
                <a:cubicBezTo>
                  <a:pt x="1574800" y="1098550"/>
                  <a:pt x="1576307" y="1086819"/>
                  <a:pt x="1581150" y="1076325"/>
                </a:cubicBezTo>
                <a:cubicBezTo>
                  <a:pt x="1590174" y="1056773"/>
                  <a:pt x="1612695" y="1032039"/>
                  <a:pt x="1628775" y="1019175"/>
                </a:cubicBezTo>
                <a:cubicBezTo>
                  <a:pt x="1634319" y="1014740"/>
                  <a:pt x="1641805" y="1013413"/>
                  <a:pt x="1647825" y="1009650"/>
                </a:cubicBezTo>
                <a:cubicBezTo>
                  <a:pt x="1654556" y="1005443"/>
                  <a:pt x="1660849" y="1000529"/>
                  <a:pt x="1666875" y="995363"/>
                </a:cubicBezTo>
                <a:cubicBezTo>
                  <a:pt x="1671989" y="990980"/>
                  <a:pt x="1675558" y="984811"/>
                  <a:pt x="1681162" y="981075"/>
                </a:cubicBezTo>
                <a:cubicBezTo>
                  <a:pt x="1685339" y="978290"/>
                  <a:pt x="1690836" y="978290"/>
                  <a:pt x="1695450" y="976313"/>
                </a:cubicBezTo>
                <a:cubicBezTo>
                  <a:pt x="1701976" y="973516"/>
                  <a:pt x="1694656" y="991394"/>
                  <a:pt x="1714500" y="966788"/>
                </a:cubicBezTo>
                <a:cubicBezTo>
                  <a:pt x="1734344" y="942182"/>
                  <a:pt x="1804837" y="831093"/>
                  <a:pt x="1814512" y="828675"/>
                </a:cubicBezTo>
                <a:cubicBezTo>
                  <a:pt x="1863725" y="831850"/>
                  <a:pt x="1846262" y="963613"/>
                  <a:pt x="1895475" y="966788"/>
                </a:cubicBezTo>
                <a:cubicBezTo>
                  <a:pt x="1903542" y="967460"/>
                  <a:pt x="1888077" y="953975"/>
                  <a:pt x="1895474" y="957263"/>
                </a:cubicBezTo>
                <a:cubicBezTo>
                  <a:pt x="1902727" y="960487"/>
                  <a:pt x="1928018" y="979488"/>
                  <a:pt x="1938337" y="985838"/>
                </a:cubicBezTo>
                <a:cubicBezTo>
                  <a:pt x="1948656" y="992188"/>
                  <a:pt x="1951367" y="991600"/>
                  <a:pt x="1957387" y="995363"/>
                </a:cubicBezTo>
                <a:cubicBezTo>
                  <a:pt x="1964118" y="999570"/>
                  <a:pt x="1969581" y="1005651"/>
                  <a:pt x="1976437" y="1009650"/>
                </a:cubicBezTo>
                <a:cubicBezTo>
                  <a:pt x="1988702" y="1016804"/>
                  <a:pt x="2003178" y="1020180"/>
                  <a:pt x="2014537" y="1028700"/>
                </a:cubicBezTo>
                <a:cubicBezTo>
                  <a:pt x="2020887" y="1033463"/>
                  <a:pt x="2026260" y="1039935"/>
                  <a:pt x="2033587" y="1042988"/>
                </a:cubicBezTo>
                <a:cubicBezTo>
                  <a:pt x="2045671" y="1048023"/>
                  <a:pt x="2071687" y="1052513"/>
                  <a:pt x="2071687" y="1052513"/>
                </a:cubicBezTo>
                <a:cubicBezTo>
                  <a:pt x="2076450" y="1055688"/>
                  <a:pt x="2080714" y="1059783"/>
                  <a:pt x="2085975" y="1062038"/>
                </a:cubicBezTo>
                <a:cubicBezTo>
                  <a:pt x="2116930" y="1075304"/>
                  <a:pt x="2150575" y="1059176"/>
                  <a:pt x="2181225" y="1052513"/>
                </a:cubicBezTo>
                <a:cubicBezTo>
                  <a:pt x="2196902" y="1049105"/>
                  <a:pt x="2213366" y="1043387"/>
                  <a:pt x="2228850" y="1038225"/>
                </a:cubicBezTo>
                <a:cubicBezTo>
                  <a:pt x="2239537" y="1030209"/>
                  <a:pt x="2269640" y="1010439"/>
                  <a:pt x="2281237" y="995363"/>
                </a:cubicBezTo>
                <a:cubicBezTo>
                  <a:pt x="2293052" y="980004"/>
                  <a:pt x="2307378" y="965730"/>
                  <a:pt x="2314575" y="947738"/>
                </a:cubicBezTo>
                <a:cubicBezTo>
                  <a:pt x="2324798" y="922181"/>
                  <a:pt x="2324116" y="919141"/>
                  <a:pt x="2343150" y="895350"/>
                </a:cubicBezTo>
                <a:cubicBezTo>
                  <a:pt x="2349500" y="887413"/>
                  <a:pt x="2354550" y="878232"/>
                  <a:pt x="2362200" y="871538"/>
                </a:cubicBezTo>
                <a:cubicBezTo>
                  <a:pt x="2367543" y="866863"/>
                  <a:pt x="2375796" y="866558"/>
                  <a:pt x="2381250" y="862013"/>
                </a:cubicBezTo>
                <a:cubicBezTo>
                  <a:pt x="2395048" y="850515"/>
                  <a:pt x="2406650" y="836613"/>
                  <a:pt x="2419350" y="823913"/>
                </a:cubicBezTo>
                <a:lnTo>
                  <a:pt x="2419350" y="823913"/>
                </a:lnTo>
                <a:cubicBezTo>
                  <a:pt x="2430943" y="806523"/>
                  <a:pt x="2440723" y="793132"/>
                  <a:pt x="2447925" y="771525"/>
                </a:cubicBezTo>
                <a:cubicBezTo>
                  <a:pt x="2454932" y="750503"/>
                  <a:pt x="2450442" y="761728"/>
                  <a:pt x="2462212" y="738188"/>
                </a:cubicBezTo>
                <a:cubicBezTo>
                  <a:pt x="2465387" y="722313"/>
                  <a:pt x="2468753" y="706475"/>
                  <a:pt x="2471737" y="690563"/>
                </a:cubicBezTo>
                <a:cubicBezTo>
                  <a:pt x="2473517" y="681072"/>
                  <a:pt x="2474329" y="671397"/>
                  <a:pt x="2476500" y="661988"/>
                </a:cubicBezTo>
                <a:cubicBezTo>
                  <a:pt x="2479099" y="650727"/>
                  <a:pt x="2483047" y="639817"/>
                  <a:pt x="2486025" y="628650"/>
                </a:cubicBezTo>
                <a:cubicBezTo>
                  <a:pt x="2489398" y="616001"/>
                  <a:pt x="2491193" y="602895"/>
                  <a:pt x="2495550" y="590550"/>
                </a:cubicBezTo>
                <a:cubicBezTo>
                  <a:pt x="2500754" y="575806"/>
                  <a:pt x="2508250" y="561975"/>
                  <a:pt x="2514600" y="547688"/>
                </a:cubicBezTo>
                <a:cubicBezTo>
                  <a:pt x="2526887" y="437093"/>
                  <a:pt x="2510509" y="594089"/>
                  <a:pt x="2524125" y="376238"/>
                </a:cubicBezTo>
                <a:cubicBezTo>
                  <a:pt x="2526214" y="342815"/>
                  <a:pt x="2529952" y="309509"/>
                  <a:pt x="2533650" y="276225"/>
                </a:cubicBezTo>
                <a:cubicBezTo>
                  <a:pt x="2535237" y="261938"/>
                  <a:pt x="2536982" y="247667"/>
                  <a:pt x="2538412" y="233363"/>
                </a:cubicBezTo>
                <a:cubicBezTo>
                  <a:pt x="2540157" y="215915"/>
                  <a:pt x="2539159" y="198044"/>
                  <a:pt x="2543175" y="180975"/>
                </a:cubicBezTo>
                <a:cubicBezTo>
                  <a:pt x="2545614" y="170609"/>
                  <a:pt x="2552700" y="161925"/>
                  <a:pt x="2557462" y="152400"/>
                </a:cubicBezTo>
                <a:cubicBezTo>
                  <a:pt x="2559050" y="144463"/>
                  <a:pt x="2559219" y="136104"/>
                  <a:pt x="2562225" y="128588"/>
                </a:cubicBezTo>
                <a:cubicBezTo>
                  <a:pt x="2594878" y="46955"/>
                  <a:pt x="2587839" y="59211"/>
                  <a:pt x="2614612" y="19050"/>
                </a:cubicBezTo>
                <a:lnTo>
                  <a:pt x="261937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03B259-D8A8-FAD3-7015-B3A9154B5F83}"/>
              </a:ext>
            </a:extLst>
          </p:cNvPr>
          <p:cNvSpPr/>
          <p:nvPr/>
        </p:nvSpPr>
        <p:spPr>
          <a:xfrm>
            <a:off x="4832863" y="5030299"/>
            <a:ext cx="310895" cy="3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C1DB56-1165-3FAB-BA2A-D25248B07C3F}"/>
              </a:ext>
            </a:extLst>
          </p:cNvPr>
          <p:cNvSpPr/>
          <p:nvPr/>
        </p:nvSpPr>
        <p:spPr>
          <a:xfrm>
            <a:off x="4027023" y="5030299"/>
            <a:ext cx="310895" cy="3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3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FD5841-964C-E9B8-07DE-45CCCDAE76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7280" y="286603"/>
                <a:ext cx="10341864" cy="1450757"/>
              </a:xfrm>
            </p:spPr>
            <p:txBody>
              <a:bodyPr>
                <a:normAutofit/>
              </a:bodyPr>
              <a:lstStyle/>
              <a:p>
                <a:r>
                  <a:rPr lang="en-GB" sz="4000" dirty="0"/>
                  <a:t>Approximating roots of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4000" dirty="0"/>
                  <a:t> (Newton’s method)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FD5841-964C-E9B8-07DE-45CCCDAE7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7280" y="286603"/>
                <a:ext cx="10341864" cy="1450757"/>
              </a:xfrm>
              <a:blipFill>
                <a:blip r:embed="rId2"/>
                <a:stretch>
                  <a:fillRect l="-2062" b="-18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23778-DEF2-F88A-107E-D2902A446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sz="1800" dirty="0"/>
              </a:p>
              <a:p>
                <a:pPr marL="384048" lvl="2" indent="0">
                  <a:buNone/>
                </a:pPr>
                <a:endParaRPr lang="en-GB" sz="1800" dirty="0"/>
              </a:p>
              <a:p>
                <a:pPr marL="384048" lvl="2" indent="0">
                  <a:buNone/>
                </a:pPr>
                <a:r>
                  <a:rPr lang="en-GB" sz="1800" dirty="0"/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GB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=5 −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25−1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2×5</m:t>
                        </m:r>
                      </m:den>
                    </m:f>
                  </m:oMath>
                </a14:m>
                <a:r>
                  <a:rPr lang="en-GB" sz="1800" dirty="0"/>
                  <a:t> = 2.6</a:t>
                </a:r>
              </a:p>
              <a:p>
                <a:pPr lvl="2"/>
                <a:r>
                  <a:rPr lang="en-GB" sz="1800" dirty="0"/>
                  <a:t>Etc.</a:t>
                </a:r>
              </a:p>
              <a:p>
                <a:pPr marL="384048" lvl="2" indent="0">
                  <a:buNone/>
                </a:pPr>
                <a:br>
                  <a:rPr lang="en-GB" sz="1200" dirty="0"/>
                </a:br>
                <a:br>
                  <a:rPr lang="en-GB" sz="1200" dirty="0"/>
                </a:br>
                <a:r>
                  <a:rPr lang="en-GB" sz="1200" dirty="0"/>
                  <a:t>CODE: </a:t>
                </a:r>
              </a:p>
              <a:p>
                <a:pPr marL="384048" lvl="2" indent="0">
                  <a:buNone/>
                </a:pPr>
                <a:r>
                  <a:rPr lang="en-GB" sz="1200" dirty="0"/>
                  <a:t>x = 5</a:t>
                </a:r>
              </a:p>
              <a:p>
                <a:pPr marL="384048" lvl="2" indent="0">
                  <a:buNone/>
                </a:pPr>
                <a:r>
                  <a:rPr lang="en-GB" sz="1200" dirty="0"/>
                  <a:t>for _ in range(10):</a:t>
                </a:r>
              </a:p>
              <a:p>
                <a:pPr marL="384048" lvl="2" indent="0">
                  <a:buNone/>
                </a:pPr>
                <a:r>
                  <a:rPr lang="en-GB" sz="1200" dirty="0"/>
                  <a:t>    x = x-(x**2-1)/(2*x)</a:t>
                </a:r>
              </a:p>
              <a:p>
                <a:pPr marL="384048" lvl="2" indent="0">
                  <a:buNone/>
                </a:pPr>
                <a:r>
                  <a:rPr lang="en-GB" sz="1200" dirty="0"/>
                  <a:t>    print(x)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23778-DEF2-F88A-107E-D2902A446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8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53BC-126A-7866-393A-F59E3D02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does Newton’s method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49E50-BA59-C01B-1017-14C7F142A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We’d like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The linear approximation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201168" lvl="1" indent="0">
                  <a:buNone/>
                </a:pPr>
                <a:endParaRPr lang="en-GB" dirty="0"/>
              </a:p>
              <a:p>
                <a:pPr marL="201168" lvl="1" indent="0">
                  <a:buNone/>
                </a:pPr>
                <a:r>
                  <a:rPr lang="en-GB" dirty="0"/>
                  <a:t>We want a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, so we set LHS to 0: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201168" lvl="1" indent="0">
                  <a:buNone/>
                </a:pPr>
                <a:endParaRPr lang="en-GB" dirty="0"/>
              </a:p>
              <a:p>
                <a:pPr marL="201168" lvl="1" indent="0">
                  <a:buNone/>
                </a:pPr>
                <a:r>
                  <a:rPr lang="en-GB" dirty="0"/>
                  <a:t>Now we rearrange to get: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marL="201168" lvl="1" indent="0">
                  <a:buNone/>
                </a:pPr>
                <a:endParaRPr lang="en-GB" dirty="0"/>
              </a:p>
              <a:p>
                <a:pPr marL="201168" lvl="1" indent="0">
                  <a:buNone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49E50-BA59-C01B-1017-14C7F142A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37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5851-E041-6B71-049B-DC43E002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 geometrically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3ECC66-9B82-21CC-BA61-1FDF8E6356D1}"/>
              </a:ext>
            </a:extLst>
          </p:cNvPr>
          <p:cNvCxnSpPr/>
          <p:nvPr/>
        </p:nvCxnSpPr>
        <p:spPr>
          <a:xfrm flipV="1">
            <a:off x="3249632" y="1866901"/>
            <a:ext cx="0" cy="339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6BEA65-46D4-FAE2-6DA1-C22970FCE298}"/>
              </a:ext>
            </a:extLst>
          </p:cNvPr>
          <p:cNvCxnSpPr/>
          <p:nvPr/>
        </p:nvCxnSpPr>
        <p:spPr>
          <a:xfrm>
            <a:off x="3119930" y="5194980"/>
            <a:ext cx="436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36C07-4CA8-928D-6BEB-9C5C67C024B6}"/>
              </a:ext>
            </a:extLst>
          </p:cNvPr>
          <p:cNvCxnSpPr>
            <a:cxnSpLocks/>
            <a:stCxn id="24" idx="73"/>
          </p:cNvCxnSpPr>
          <p:nvPr/>
        </p:nvCxnSpPr>
        <p:spPr>
          <a:xfrm>
            <a:off x="6519524" y="3960562"/>
            <a:ext cx="18014" cy="12638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7E51E1-D005-9A9A-B79E-827940928F6B}"/>
                  </a:ext>
                </a:extLst>
              </p:cNvPr>
              <p:cNvSpPr txBox="1"/>
              <p:nvPr/>
            </p:nvSpPr>
            <p:spPr>
              <a:xfrm>
                <a:off x="6316863" y="5158613"/>
                <a:ext cx="528417" cy="556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7E51E1-D005-9A9A-B79E-827940928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863" y="5158613"/>
                <a:ext cx="528417" cy="5562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E69731-845E-2E10-E8A8-437A1C713F43}"/>
              </a:ext>
            </a:extLst>
          </p:cNvPr>
          <p:cNvCxnSpPr>
            <a:cxnSpLocks/>
          </p:cNvCxnSpPr>
          <p:nvPr/>
        </p:nvCxnSpPr>
        <p:spPr>
          <a:xfrm>
            <a:off x="4743317" y="5194980"/>
            <a:ext cx="0" cy="20015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8BC308-D184-9819-0E01-3F3AF8288C83}"/>
                  </a:ext>
                </a:extLst>
              </p:cNvPr>
              <p:cNvSpPr txBox="1"/>
              <p:nvPr/>
            </p:nvSpPr>
            <p:spPr>
              <a:xfrm>
                <a:off x="4479107" y="5295058"/>
                <a:ext cx="528417" cy="556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8BC308-D184-9819-0E01-3F3AF828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107" y="5295058"/>
                <a:ext cx="528417" cy="55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6A0AB8A-F4CB-A198-F857-E16E4074BBEF}"/>
              </a:ext>
            </a:extLst>
          </p:cNvPr>
          <p:cNvSpPr/>
          <p:nvPr/>
        </p:nvSpPr>
        <p:spPr>
          <a:xfrm>
            <a:off x="2924176" y="2461430"/>
            <a:ext cx="4128271" cy="2933708"/>
          </a:xfrm>
          <a:custGeom>
            <a:avLst/>
            <a:gdLst>
              <a:gd name="connsiteX0" fmla="*/ 0 w 2619375"/>
              <a:gd name="connsiteY0" fmla="*/ 333375 h 1947863"/>
              <a:gd name="connsiteX1" fmla="*/ 19050 w 2619375"/>
              <a:gd name="connsiteY1" fmla="*/ 371475 h 1947863"/>
              <a:gd name="connsiteX2" fmla="*/ 33337 w 2619375"/>
              <a:gd name="connsiteY2" fmla="*/ 385763 h 1947863"/>
              <a:gd name="connsiteX3" fmla="*/ 95250 w 2619375"/>
              <a:gd name="connsiteY3" fmla="*/ 500063 h 1947863"/>
              <a:gd name="connsiteX4" fmla="*/ 104775 w 2619375"/>
              <a:gd name="connsiteY4" fmla="*/ 523875 h 1947863"/>
              <a:gd name="connsiteX5" fmla="*/ 114300 w 2619375"/>
              <a:gd name="connsiteY5" fmla="*/ 542925 h 1947863"/>
              <a:gd name="connsiteX6" fmla="*/ 157162 w 2619375"/>
              <a:gd name="connsiteY6" fmla="*/ 609600 h 1947863"/>
              <a:gd name="connsiteX7" fmla="*/ 190500 w 2619375"/>
              <a:gd name="connsiteY7" fmla="*/ 676275 h 1947863"/>
              <a:gd name="connsiteX8" fmla="*/ 204787 w 2619375"/>
              <a:gd name="connsiteY8" fmla="*/ 709613 h 1947863"/>
              <a:gd name="connsiteX9" fmla="*/ 238125 w 2619375"/>
              <a:gd name="connsiteY9" fmla="*/ 766763 h 1947863"/>
              <a:gd name="connsiteX10" fmla="*/ 247650 w 2619375"/>
              <a:gd name="connsiteY10" fmla="*/ 790575 h 1947863"/>
              <a:gd name="connsiteX11" fmla="*/ 319087 w 2619375"/>
              <a:gd name="connsiteY11" fmla="*/ 895350 h 1947863"/>
              <a:gd name="connsiteX12" fmla="*/ 390525 w 2619375"/>
              <a:gd name="connsiteY12" fmla="*/ 1023938 h 1947863"/>
              <a:gd name="connsiteX13" fmla="*/ 438150 w 2619375"/>
              <a:gd name="connsiteY13" fmla="*/ 1104900 h 1947863"/>
              <a:gd name="connsiteX14" fmla="*/ 471487 w 2619375"/>
              <a:gd name="connsiteY14" fmla="*/ 1176338 h 1947863"/>
              <a:gd name="connsiteX15" fmla="*/ 490537 w 2619375"/>
              <a:gd name="connsiteY15" fmla="*/ 1214438 h 1947863"/>
              <a:gd name="connsiteX16" fmla="*/ 547687 w 2619375"/>
              <a:gd name="connsiteY16" fmla="*/ 1300163 h 1947863"/>
              <a:gd name="connsiteX17" fmla="*/ 552450 w 2619375"/>
              <a:gd name="connsiteY17" fmla="*/ 1314450 h 1947863"/>
              <a:gd name="connsiteX18" fmla="*/ 561975 w 2619375"/>
              <a:gd name="connsiteY18" fmla="*/ 1333500 h 1947863"/>
              <a:gd name="connsiteX19" fmla="*/ 576262 w 2619375"/>
              <a:gd name="connsiteY19" fmla="*/ 1357313 h 1947863"/>
              <a:gd name="connsiteX20" fmla="*/ 595312 w 2619375"/>
              <a:gd name="connsiteY20" fmla="*/ 1414463 h 1947863"/>
              <a:gd name="connsiteX21" fmla="*/ 614362 w 2619375"/>
              <a:gd name="connsiteY21" fmla="*/ 1457325 h 1947863"/>
              <a:gd name="connsiteX22" fmla="*/ 628650 w 2619375"/>
              <a:gd name="connsiteY22" fmla="*/ 1500188 h 1947863"/>
              <a:gd name="connsiteX23" fmla="*/ 652462 w 2619375"/>
              <a:gd name="connsiteY23" fmla="*/ 1562100 h 1947863"/>
              <a:gd name="connsiteX24" fmla="*/ 666750 w 2619375"/>
              <a:gd name="connsiteY24" fmla="*/ 1628775 h 1947863"/>
              <a:gd name="connsiteX25" fmla="*/ 676275 w 2619375"/>
              <a:gd name="connsiteY25" fmla="*/ 1657350 h 1947863"/>
              <a:gd name="connsiteX26" fmla="*/ 700087 w 2619375"/>
              <a:gd name="connsiteY26" fmla="*/ 1709738 h 1947863"/>
              <a:gd name="connsiteX27" fmla="*/ 714375 w 2619375"/>
              <a:gd name="connsiteY27" fmla="*/ 1733550 h 1947863"/>
              <a:gd name="connsiteX28" fmla="*/ 762000 w 2619375"/>
              <a:gd name="connsiteY28" fmla="*/ 1785938 h 1947863"/>
              <a:gd name="connsiteX29" fmla="*/ 766762 w 2619375"/>
              <a:gd name="connsiteY29" fmla="*/ 1800225 h 1947863"/>
              <a:gd name="connsiteX30" fmla="*/ 838200 w 2619375"/>
              <a:gd name="connsiteY30" fmla="*/ 1857375 h 1947863"/>
              <a:gd name="connsiteX31" fmla="*/ 923925 w 2619375"/>
              <a:gd name="connsiteY31" fmla="*/ 1905000 h 1947863"/>
              <a:gd name="connsiteX32" fmla="*/ 962025 w 2619375"/>
              <a:gd name="connsiteY32" fmla="*/ 1924050 h 1947863"/>
              <a:gd name="connsiteX33" fmla="*/ 1047750 w 2619375"/>
              <a:gd name="connsiteY33" fmla="*/ 1947863 h 1947863"/>
              <a:gd name="connsiteX34" fmla="*/ 1147762 w 2619375"/>
              <a:gd name="connsiteY34" fmla="*/ 1928813 h 1947863"/>
              <a:gd name="connsiteX35" fmla="*/ 1247775 w 2619375"/>
              <a:gd name="connsiteY35" fmla="*/ 1909763 h 1947863"/>
              <a:gd name="connsiteX36" fmla="*/ 1300162 w 2619375"/>
              <a:gd name="connsiteY36" fmla="*/ 1857375 h 1947863"/>
              <a:gd name="connsiteX37" fmla="*/ 1333500 w 2619375"/>
              <a:gd name="connsiteY37" fmla="*/ 1790700 h 1947863"/>
              <a:gd name="connsiteX38" fmla="*/ 1357312 w 2619375"/>
              <a:gd name="connsiteY38" fmla="*/ 1747838 h 1947863"/>
              <a:gd name="connsiteX39" fmla="*/ 1390650 w 2619375"/>
              <a:gd name="connsiteY39" fmla="*/ 1695450 h 1947863"/>
              <a:gd name="connsiteX40" fmla="*/ 1409700 w 2619375"/>
              <a:gd name="connsiteY40" fmla="*/ 1662113 h 1947863"/>
              <a:gd name="connsiteX41" fmla="*/ 1419225 w 2619375"/>
              <a:gd name="connsiteY41" fmla="*/ 1647825 h 1947863"/>
              <a:gd name="connsiteX42" fmla="*/ 1428750 w 2619375"/>
              <a:gd name="connsiteY42" fmla="*/ 1628775 h 1947863"/>
              <a:gd name="connsiteX43" fmla="*/ 1452562 w 2619375"/>
              <a:gd name="connsiteY43" fmla="*/ 1557338 h 1947863"/>
              <a:gd name="connsiteX44" fmla="*/ 1462087 w 2619375"/>
              <a:gd name="connsiteY44" fmla="*/ 1514475 h 1947863"/>
              <a:gd name="connsiteX45" fmla="*/ 1471612 w 2619375"/>
              <a:gd name="connsiteY45" fmla="*/ 1481138 h 1947863"/>
              <a:gd name="connsiteX46" fmla="*/ 1481137 w 2619375"/>
              <a:gd name="connsiteY46" fmla="*/ 1419225 h 1947863"/>
              <a:gd name="connsiteX47" fmla="*/ 1490662 w 2619375"/>
              <a:gd name="connsiteY47" fmla="*/ 1381125 h 1947863"/>
              <a:gd name="connsiteX48" fmla="*/ 1495425 w 2619375"/>
              <a:gd name="connsiteY48" fmla="*/ 1357313 h 1947863"/>
              <a:gd name="connsiteX49" fmla="*/ 1509712 w 2619375"/>
              <a:gd name="connsiteY49" fmla="*/ 1304925 h 1947863"/>
              <a:gd name="connsiteX50" fmla="*/ 1514475 w 2619375"/>
              <a:gd name="connsiteY50" fmla="*/ 1223963 h 1947863"/>
              <a:gd name="connsiteX51" fmla="*/ 1533525 w 2619375"/>
              <a:gd name="connsiteY51" fmla="*/ 1176338 h 1947863"/>
              <a:gd name="connsiteX52" fmla="*/ 1543050 w 2619375"/>
              <a:gd name="connsiteY52" fmla="*/ 1152525 h 1947863"/>
              <a:gd name="connsiteX53" fmla="*/ 1571625 w 2619375"/>
              <a:gd name="connsiteY53" fmla="*/ 1109663 h 1947863"/>
              <a:gd name="connsiteX54" fmla="*/ 1581150 w 2619375"/>
              <a:gd name="connsiteY54" fmla="*/ 1076325 h 1947863"/>
              <a:gd name="connsiteX55" fmla="*/ 1628775 w 2619375"/>
              <a:gd name="connsiteY55" fmla="*/ 1019175 h 1947863"/>
              <a:gd name="connsiteX56" fmla="*/ 1647825 w 2619375"/>
              <a:gd name="connsiteY56" fmla="*/ 1009650 h 1947863"/>
              <a:gd name="connsiteX57" fmla="*/ 1666875 w 2619375"/>
              <a:gd name="connsiteY57" fmla="*/ 995363 h 1947863"/>
              <a:gd name="connsiteX58" fmla="*/ 1681162 w 2619375"/>
              <a:gd name="connsiteY58" fmla="*/ 981075 h 1947863"/>
              <a:gd name="connsiteX59" fmla="*/ 1695450 w 2619375"/>
              <a:gd name="connsiteY59" fmla="*/ 976313 h 1947863"/>
              <a:gd name="connsiteX60" fmla="*/ 1714500 w 2619375"/>
              <a:gd name="connsiteY60" fmla="*/ 966788 h 1947863"/>
              <a:gd name="connsiteX61" fmla="*/ 1747837 w 2619375"/>
              <a:gd name="connsiteY61" fmla="*/ 957263 h 1947863"/>
              <a:gd name="connsiteX62" fmla="*/ 1895475 w 2619375"/>
              <a:gd name="connsiteY62" fmla="*/ 966788 h 1947863"/>
              <a:gd name="connsiteX63" fmla="*/ 1919287 w 2619375"/>
              <a:gd name="connsiteY63" fmla="*/ 971550 h 1947863"/>
              <a:gd name="connsiteX64" fmla="*/ 1938337 w 2619375"/>
              <a:gd name="connsiteY64" fmla="*/ 985838 h 1947863"/>
              <a:gd name="connsiteX65" fmla="*/ 1957387 w 2619375"/>
              <a:gd name="connsiteY65" fmla="*/ 995363 h 1947863"/>
              <a:gd name="connsiteX66" fmla="*/ 1976437 w 2619375"/>
              <a:gd name="connsiteY66" fmla="*/ 1009650 h 1947863"/>
              <a:gd name="connsiteX67" fmla="*/ 2014537 w 2619375"/>
              <a:gd name="connsiteY67" fmla="*/ 1028700 h 1947863"/>
              <a:gd name="connsiteX68" fmla="*/ 2033587 w 2619375"/>
              <a:gd name="connsiteY68" fmla="*/ 1042988 h 1947863"/>
              <a:gd name="connsiteX69" fmla="*/ 2071687 w 2619375"/>
              <a:gd name="connsiteY69" fmla="*/ 1052513 h 1947863"/>
              <a:gd name="connsiteX70" fmla="*/ 2085975 w 2619375"/>
              <a:gd name="connsiteY70" fmla="*/ 1062038 h 1947863"/>
              <a:gd name="connsiteX71" fmla="*/ 2181225 w 2619375"/>
              <a:gd name="connsiteY71" fmla="*/ 1052513 h 1947863"/>
              <a:gd name="connsiteX72" fmla="*/ 2228850 w 2619375"/>
              <a:gd name="connsiteY72" fmla="*/ 1038225 h 1947863"/>
              <a:gd name="connsiteX73" fmla="*/ 2281237 w 2619375"/>
              <a:gd name="connsiteY73" fmla="*/ 995363 h 1947863"/>
              <a:gd name="connsiteX74" fmla="*/ 2314575 w 2619375"/>
              <a:gd name="connsiteY74" fmla="*/ 947738 h 1947863"/>
              <a:gd name="connsiteX75" fmla="*/ 2343150 w 2619375"/>
              <a:gd name="connsiteY75" fmla="*/ 895350 h 1947863"/>
              <a:gd name="connsiteX76" fmla="*/ 2362200 w 2619375"/>
              <a:gd name="connsiteY76" fmla="*/ 871538 h 1947863"/>
              <a:gd name="connsiteX77" fmla="*/ 2381250 w 2619375"/>
              <a:gd name="connsiteY77" fmla="*/ 862013 h 1947863"/>
              <a:gd name="connsiteX78" fmla="*/ 2419350 w 2619375"/>
              <a:gd name="connsiteY78" fmla="*/ 823913 h 1947863"/>
              <a:gd name="connsiteX79" fmla="*/ 2419350 w 2619375"/>
              <a:gd name="connsiteY79" fmla="*/ 823913 h 1947863"/>
              <a:gd name="connsiteX80" fmla="*/ 2447925 w 2619375"/>
              <a:gd name="connsiteY80" fmla="*/ 771525 h 1947863"/>
              <a:gd name="connsiteX81" fmla="*/ 2462212 w 2619375"/>
              <a:gd name="connsiteY81" fmla="*/ 738188 h 1947863"/>
              <a:gd name="connsiteX82" fmla="*/ 2471737 w 2619375"/>
              <a:gd name="connsiteY82" fmla="*/ 690563 h 1947863"/>
              <a:gd name="connsiteX83" fmla="*/ 2476500 w 2619375"/>
              <a:gd name="connsiteY83" fmla="*/ 661988 h 1947863"/>
              <a:gd name="connsiteX84" fmla="*/ 2486025 w 2619375"/>
              <a:gd name="connsiteY84" fmla="*/ 628650 h 1947863"/>
              <a:gd name="connsiteX85" fmla="*/ 2495550 w 2619375"/>
              <a:gd name="connsiteY85" fmla="*/ 590550 h 1947863"/>
              <a:gd name="connsiteX86" fmla="*/ 2514600 w 2619375"/>
              <a:gd name="connsiteY86" fmla="*/ 547688 h 1947863"/>
              <a:gd name="connsiteX87" fmla="*/ 2524125 w 2619375"/>
              <a:gd name="connsiteY87" fmla="*/ 376238 h 1947863"/>
              <a:gd name="connsiteX88" fmla="*/ 2533650 w 2619375"/>
              <a:gd name="connsiteY88" fmla="*/ 276225 h 1947863"/>
              <a:gd name="connsiteX89" fmla="*/ 2538412 w 2619375"/>
              <a:gd name="connsiteY89" fmla="*/ 233363 h 1947863"/>
              <a:gd name="connsiteX90" fmla="*/ 2543175 w 2619375"/>
              <a:gd name="connsiteY90" fmla="*/ 180975 h 1947863"/>
              <a:gd name="connsiteX91" fmla="*/ 2557462 w 2619375"/>
              <a:gd name="connsiteY91" fmla="*/ 152400 h 1947863"/>
              <a:gd name="connsiteX92" fmla="*/ 2562225 w 2619375"/>
              <a:gd name="connsiteY92" fmla="*/ 128588 h 1947863"/>
              <a:gd name="connsiteX93" fmla="*/ 2614612 w 2619375"/>
              <a:gd name="connsiteY93" fmla="*/ 19050 h 1947863"/>
              <a:gd name="connsiteX94" fmla="*/ 2619375 w 2619375"/>
              <a:gd name="connsiteY94" fmla="*/ 0 h 1947863"/>
              <a:gd name="connsiteX0" fmla="*/ 0 w 2619375"/>
              <a:gd name="connsiteY0" fmla="*/ 333375 h 1947863"/>
              <a:gd name="connsiteX1" fmla="*/ 19050 w 2619375"/>
              <a:gd name="connsiteY1" fmla="*/ 371475 h 1947863"/>
              <a:gd name="connsiteX2" fmla="*/ 33337 w 2619375"/>
              <a:gd name="connsiteY2" fmla="*/ 385763 h 1947863"/>
              <a:gd name="connsiteX3" fmla="*/ 95250 w 2619375"/>
              <a:gd name="connsiteY3" fmla="*/ 500063 h 1947863"/>
              <a:gd name="connsiteX4" fmla="*/ 104775 w 2619375"/>
              <a:gd name="connsiteY4" fmla="*/ 523875 h 1947863"/>
              <a:gd name="connsiteX5" fmla="*/ 114300 w 2619375"/>
              <a:gd name="connsiteY5" fmla="*/ 542925 h 1947863"/>
              <a:gd name="connsiteX6" fmla="*/ 157162 w 2619375"/>
              <a:gd name="connsiteY6" fmla="*/ 609600 h 1947863"/>
              <a:gd name="connsiteX7" fmla="*/ 190500 w 2619375"/>
              <a:gd name="connsiteY7" fmla="*/ 676275 h 1947863"/>
              <a:gd name="connsiteX8" fmla="*/ 204787 w 2619375"/>
              <a:gd name="connsiteY8" fmla="*/ 709613 h 1947863"/>
              <a:gd name="connsiteX9" fmla="*/ 238125 w 2619375"/>
              <a:gd name="connsiteY9" fmla="*/ 766763 h 1947863"/>
              <a:gd name="connsiteX10" fmla="*/ 247650 w 2619375"/>
              <a:gd name="connsiteY10" fmla="*/ 790575 h 1947863"/>
              <a:gd name="connsiteX11" fmla="*/ 319087 w 2619375"/>
              <a:gd name="connsiteY11" fmla="*/ 895350 h 1947863"/>
              <a:gd name="connsiteX12" fmla="*/ 390525 w 2619375"/>
              <a:gd name="connsiteY12" fmla="*/ 1023938 h 1947863"/>
              <a:gd name="connsiteX13" fmla="*/ 438150 w 2619375"/>
              <a:gd name="connsiteY13" fmla="*/ 1104900 h 1947863"/>
              <a:gd name="connsiteX14" fmla="*/ 471487 w 2619375"/>
              <a:gd name="connsiteY14" fmla="*/ 1176338 h 1947863"/>
              <a:gd name="connsiteX15" fmla="*/ 490537 w 2619375"/>
              <a:gd name="connsiteY15" fmla="*/ 1214438 h 1947863"/>
              <a:gd name="connsiteX16" fmla="*/ 547687 w 2619375"/>
              <a:gd name="connsiteY16" fmla="*/ 1300163 h 1947863"/>
              <a:gd name="connsiteX17" fmla="*/ 552450 w 2619375"/>
              <a:gd name="connsiteY17" fmla="*/ 1314450 h 1947863"/>
              <a:gd name="connsiteX18" fmla="*/ 561975 w 2619375"/>
              <a:gd name="connsiteY18" fmla="*/ 1333500 h 1947863"/>
              <a:gd name="connsiteX19" fmla="*/ 576262 w 2619375"/>
              <a:gd name="connsiteY19" fmla="*/ 1357313 h 1947863"/>
              <a:gd name="connsiteX20" fmla="*/ 595312 w 2619375"/>
              <a:gd name="connsiteY20" fmla="*/ 1414463 h 1947863"/>
              <a:gd name="connsiteX21" fmla="*/ 614362 w 2619375"/>
              <a:gd name="connsiteY21" fmla="*/ 1457325 h 1947863"/>
              <a:gd name="connsiteX22" fmla="*/ 628650 w 2619375"/>
              <a:gd name="connsiteY22" fmla="*/ 1500188 h 1947863"/>
              <a:gd name="connsiteX23" fmla="*/ 652462 w 2619375"/>
              <a:gd name="connsiteY23" fmla="*/ 1562100 h 1947863"/>
              <a:gd name="connsiteX24" fmla="*/ 666750 w 2619375"/>
              <a:gd name="connsiteY24" fmla="*/ 1628775 h 1947863"/>
              <a:gd name="connsiteX25" fmla="*/ 676275 w 2619375"/>
              <a:gd name="connsiteY25" fmla="*/ 1657350 h 1947863"/>
              <a:gd name="connsiteX26" fmla="*/ 700087 w 2619375"/>
              <a:gd name="connsiteY26" fmla="*/ 1709738 h 1947863"/>
              <a:gd name="connsiteX27" fmla="*/ 714375 w 2619375"/>
              <a:gd name="connsiteY27" fmla="*/ 1733550 h 1947863"/>
              <a:gd name="connsiteX28" fmla="*/ 762000 w 2619375"/>
              <a:gd name="connsiteY28" fmla="*/ 1785938 h 1947863"/>
              <a:gd name="connsiteX29" fmla="*/ 766762 w 2619375"/>
              <a:gd name="connsiteY29" fmla="*/ 1800225 h 1947863"/>
              <a:gd name="connsiteX30" fmla="*/ 838200 w 2619375"/>
              <a:gd name="connsiteY30" fmla="*/ 1857375 h 1947863"/>
              <a:gd name="connsiteX31" fmla="*/ 923925 w 2619375"/>
              <a:gd name="connsiteY31" fmla="*/ 1905000 h 1947863"/>
              <a:gd name="connsiteX32" fmla="*/ 962025 w 2619375"/>
              <a:gd name="connsiteY32" fmla="*/ 1924050 h 1947863"/>
              <a:gd name="connsiteX33" fmla="*/ 1047750 w 2619375"/>
              <a:gd name="connsiteY33" fmla="*/ 1947863 h 1947863"/>
              <a:gd name="connsiteX34" fmla="*/ 1147762 w 2619375"/>
              <a:gd name="connsiteY34" fmla="*/ 1928813 h 1947863"/>
              <a:gd name="connsiteX35" fmla="*/ 1247775 w 2619375"/>
              <a:gd name="connsiteY35" fmla="*/ 1909763 h 1947863"/>
              <a:gd name="connsiteX36" fmla="*/ 1300162 w 2619375"/>
              <a:gd name="connsiteY36" fmla="*/ 1857375 h 1947863"/>
              <a:gd name="connsiteX37" fmla="*/ 1333500 w 2619375"/>
              <a:gd name="connsiteY37" fmla="*/ 1790700 h 1947863"/>
              <a:gd name="connsiteX38" fmla="*/ 1357312 w 2619375"/>
              <a:gd name="connsiteY38" fmla="*/ 1747838 h 1947863"/>
              <a:gd name="connsiteX39" fmla="*/ 1390650 w 2619375"/>
              <a:gd name="connsiteY39" fmla="*/ 1695450 h 1947863"/>
              <a:gd name="connsiteX40" fmla="*/ 1409700 w 2619375"/>
              <a:gd name="connsiteY40" fmla="*/ 1662113 h 1947863"/>
              <a:gd name="connsiteX41" fmla="*/ 1419225 w 2619375"/>
              <a:gd name="connsiteY41" fmla="*/ 1647825 h 1947863"/>
              <a:gd name="connsiteX42" fmla="*/ 1428750 w 2619375"/>
              <a:gd name="connsiteY42" fmla="*/ 1628775 h 1947863"/>
              <a:gd name="connsiteX43" fmla="*/ 1452562 w 2619375"/>
              <a:gd name="connsiteY43" fmla="*/ 1557338 h 1947863"/>
              <a:gd name="connsiteX44" fmla="*/ 1462087 w 2619375"/>
              <a:gd name="connsiteY44" fmla="*/ 1514475 h 1947863"/>
              <a:gd name="connsiteX45" fmla="*/ 1471612 w 2619375"/>
              <a:gd name="connsiteY45" fmla="*/ 1481138 h 1947863"/>
              <a:gd name="connsiteX46" fmla="*/ 1481137 w 2619375"/>
              <a:gd name="connsiteY46" fmla="*/ 1419225 h 1947863"/>
              <a:gd name="connsiteX47" fmla="*/ 1490662 w 2619375"/>
              <a:gd name="connsiteY47" fmla="*/ 1381125 h 1947863"/>
              <a:gd name="connsiteX48" fmla="*/ 1495425 w 2619375"/>
              <a:gd name="connsiteY48" fmla="*/ 1357313 h 1947863"/>
              <a:gd name="connsiteX49" fmla="*/ 1509712 w 2619375"/>
              <a:gd name="connsiteY49" fmla="*/ 1304925 h 1947863"/>
              <a:gd name="connsiteX50" fmla="*/ 1514475 w 2619375"/>
              <a:gd name="connsiteY50" fmla="*/ 1223963 h 1947863"/>
              <a:gd name="connsiteX51" fmla="*/ 1533525 w 2619375"/>
              <a:gd name="connsiteY51" fmla="*/ 1176338 h 1947863"/>
              <a:gd name="connsiteX52" fmla="*/ 1543050 w 2619375"/>
              <a:gd name="connsiteY52" fmla="*/ 1152525 h 1947863"/>
              <a:gd name="connsiteX53" fmla="*/ 1571625 w 2619375"/>
              <a:gd name="connsiteY53" fmla="*/ 1109663 h 1947863"/>
              <a:gd name="connsiteX54" fmla="*/ 1581150 w 2619375"/>
              <a:gd name="connsiteY54" fmla="*/ 1076325 h 1947863"/>
              <a:gd name="connsiteX55" fmla="*/ 1628775 w 2619375"/>
              <a:gd name="connsiteY55" fmla="*/ 1019175 h 1947863"/>
              <a:gd name="connsiteX56" fmla="*/ 1647825 w 2619375"/>
              <a:gd name="connsiteY56" fmla="*/ 1009650 h 1947863"/>
              <a:gd name="connsiteX57" fmla="*/ 1666875 w 2619375"/>
              <a:gd name="connsiteY57" fmla="*/ 995363 h 1947863"/>
              <a:gd name="connsiteX58" fmla="*/ 1681162 w 2619375"/>
              <a:gd name="connsiteY58" fmla="*/ 981075 h 1947863"/>
              <a:gd name="connsiteX59" fmla="*/ 1695450 w 2619375"/>
              <a:gd name="connsiteY59" fmla="*/ 976313 h 1947863"/>
              <a:gd name="connsiteX60" fmla="*/ 1714500 w 2619375"/>
              <a:gd name="connsiteY60" fmla="*/ 966788 h 1947863"/>
              <a:gd name="connsiteX61" fmla="*/ 1814512 w 2619375"/>
              <a:gd name="connsiteY61" fmla="*/ 828675 h 1947863"/>
              <a:gd name="connsiteX62" fmla="*/ 1895475 w 2619375"/>
              <a:gd name="connsiteY62" fmla="*/ 966788 h 1947863"/>
              <a:gd name="connsiteX63" fmla="*/ 1919287 w 2619375"/>
              <a:gd name="connsiteY63" fmla="*/ 971550 h 1947863"/>
              <a:gd name="connsiteX64" fmla="*/ 1938337 w 2619375"/>
              <a:gd name="connsiteY64" fmla="*/ 985838 h 1947863"/>
              <a:gd name="connsiteX65" fmla="*/ 1957387 w 2619375"/>
              <a:gd name="connsiteY65" fmla="*/ 995363 h 1947863"/>
              <a:gd name="connsiteX66" fmla="*/ 1976437 w 2619375"/>
              <a:gd name="connsiteY66" fmla="*/ 1009650 h 1947863"/>
              <a:gd name="connsiteX67" fmla="*/ 2014537 w 2619375"/>
              <a:gd name="connsiteY67" fmla="*/ 1028700 h 1947863"/>
              <a:gd name="connsiteX68" fmla="*/ 2033587 w 2619375"/>
              <a:gd name="connsiteY68" fmla="*/ 1042988 h 1947863"/>
              <a:gd name="connsiteX69" fmla="*/ 2071687 w 2619375"/>
              <a:gd name="connsiteY69" fmla="*/ 1052513 h 1947863"/>
              <a:gd name="connsiteX70" fmla="*/ 2085975 w 2619375"/>
              <a:gd name="connsiteY70" fmla="*/ 1062038 h 1947863"/>
              <a:gd name="connsiteX71" fmla="*/ 2181225 w 2619375"/>
              <a:gd name="connsiteY71" fmla="*/ 1052513 h 1947863"/>
              <a:gd name="connsiteX72" fmla="*/ 2228850 w 2619375"/>
              <a:gd name="connsiteY72" fmla="*/ 1038225 h 1947863"/>
              <a:gd name="connsiteX73" fmla="*/ 2281237 w 2619375"/>
              <a:gd name="connsiteY73" fmla="*/ 995363 h 1947863"/>
              <a:gd name="connsiteX74" fmla="*/ 2314575 w 2619375"/>
              <a:gd name="connsiteY74" fmla="*/ 947738 h 1947863"/>
              <a:gd name="connsiteX75" fmla="*/ 2343150 w 2619375"/>
              <a:gd name="connsiteY75" fmla="*/ 895350 h 1947863"/>
              <a:gd name="connsiteX76" fmla="*/ 2362200 w 2619375"/>
              <a:gd name="connsiteY76" fmla="*/ 871538 h 1947863"/>
              <a:gd name="connsiteX77" fmla="*/ 2381250 w 2619375"/>
              <a:gd name="connsiteY77" fmla="*/ 862013 h 1947863"/>
              <a:gd name="connsiteX78" fmla="*/ 2419350 w 2619375"/>
              <a:gd name="connsiteY78" fmla="*/ 823913 h 1947863"/>
              <a:gd name="connsiteX79" fmla="*/ 2419350 w 2619375"/>
              <a:gd name="connsiteY79" fmla="*/ 823913 h 1947863"/>
              <a:gd name="connsiteX80" fmla="*/ 2447925 w 2619375"/>
              <a:gd name="connsiteY80" fmla="*/ 771525 h 1947863"/>
              <a:gd name="connsiteX81" fmla="*/ 2462212 w 2619375"/>
              <a:gd name="connsiteY81" fmla="*/ 738188 h 1947863"/>
              <a:gd name="connsiteX82" fmla="*/ 2471737 w 2619375"/>
              <a:gd name="connsiteY82" fmla="*/ 690563 h 1947863"/>
              <a:gd name="connsiteX83" fmla="*/ 2476500 w 2619375"/>
              <a:gd name="connsiteY83" fmla="*/ 661988 h 1947863"/>
              <a:gd name="connsiteX84" fmla="*/ 2486025 w 2619375"/>
              <a:gd name="connsiteY84" fmla="*/ 628650 h 1947863"/>
              <a:gd name="connsiteX85" fmla="*/ 2495550 w 2619375"/>
              <a:gd name="connsiteY85" fmla="*/ 590550 h 1947863"/>
              <a:gd name="connsiteX86" fmla="*/ 2514600 w 2619375"/>
              <a:gd name="connsiteY86" fmla="*/ 547688 h 1947863"/>
              <a:gd name="connsiteX87" fmla="*/ 2524125 w 2619375"/>
              <a:gd name="connsiteY87" fmla="*/ 376238 h 1947863"/>
              <a:gd name="connsiteX88" fmla="*/ 2533650 w 2619375"/>
              <a:gd name="connsiteY88" fmla="*/ 276225 h 1947863"/>
              <a:gd name="connsiteX89" fmla="*/ 2538412 w 2619375"/>
              <a:gd name="connsiteY89" fmla="*/ 233363 h 1947863"/>
              <a:gd name="connsiteX90" fmla="*/ 2543175 w 2619375"/>
              <a:gd name="connsiteY90" fmla="*/ 180975 h 1947863"/>
              <a:gd name="connsiteX91" fmla="*/ 2557462 w 2619375"/>
              <a:gd name="connsiteY91" fmla="*/ 152400 h 1947863"/>
              <a:gd name="connsiteX92" fmla="*/ 2562225 w 2619375"/>
              <a:gd name="connsiteY92" fmla="*/ 128588 h 1947863"/>
              <a:gd name="connsiteX93" fmla="*/ 2614612 w 2619375"/>
              <a:gd name="connsiteY93" fmla="*/ 19050 h 1947863"/>
              <a:gd name="connsiteX94" fmla="*/ 2619375 w 2619375"/>
              <a:gd name="connsiteY94" fmla="*/ 0 h 1947863"/>
              <a:gd name="connsiteX0" fmla="*/ 0 w 2619375"/>
              <a:gd name="connsiteY0" fmla="*/ 333375 h 1947863"/>
              <a:gd name="connsiteX1" fmla="*/ 19050 w 2619375"/>
              <a:gd name="connsiteY1" fmla="*/ 371475 h 1947863"/>
              <a:gd name="connsiteX2" fmla="*/ 33337 w 2619375"/>
              <a:gd name="connsiteY2" fmla="*/ 385763 h 1947863"/>
              <a:gd name="connsiteX3" fmla="*/ 95250 w 2619375"/>
              <a:gd name="connsiteY3" fmla="*/ 500063 h 1947863"/>
              <a:gd name="connsiteX4" fmla="*/ 104775 w 2619375"/>
              <a:gd name="connsiteY4" fmla="*/ 523875 h 1947863"/>
              <a:gd name="connsiteX5" fmla="*/ 114300 w 2619375"/>
              <a:gd name="connsiteY5" fmla="*/ 542925 h 1947863"/>
              <a:gd name="connsiteX6" fmla="*/ 157162 w 2619375"/>
              <a:gd name="connsiteY6" fmla="*/ 609600 h 1947863"/>
              <a:gd name="connsiteX7" fmla="*/ 190500 w 2619375"/>
              <a:gd name="connsiteY7" fmla="*/ 676275 h 1947863"/>
              <a:gd name="connsiteX8" fmla="*/ 204787 w 2619375"/>
              <a:gd name="connsiteY8" fmla="*/ 709613 h 1947863"/>
              <a:gd name="connsiteX9" fmla="*/ 238125 w 2619375"/>
              <a:gd name="connsiteY9" fmla="*/ 766763 h 1947863"/>
              <a:gd name="connsiteX10" fmla="*/ 247650 w 2619375"/>
              <a:gd name="connsiteY10" fmla="*/ 790575 h 1947863"/>
              <a:gd name="connsiteX11" fmla="*/ 319087 w 2619375"/>
              <a:gd name="connsiteY11" fmla="*/ 895350 h 1947863"/>
              <a:gd name="connsiteX12" fmla="*/ 390525 w 2619375"/>
              <a:gd name="connsiteY12" fmla="*/ 1023938 h 1947863"/>
              <a:gd name="connsiteX13" fmla="*/ 438150 w 2619375"/>
              <a:gd name="connsiteY13" fmla="*/ 1104900 h 1947863"/>
              <a:gd name="connsiteX14" fmla="*/ 471487 w 2619375"/>
              <a:gd name="connsiteY14" fmla="*/ 1176338 h 1947863"/>
              <a:gd name="connsiteX15" fmla="*/ 490537 w 2619375"/>
              <a:gd name="connsiteY15" fmla="*/ 1214438 h 1947863"/>
              <a:gd name="connsiteX16" fmla="*/ 547687 w 2619375"/>
              <a:gd name="connsiteY16" fmla="*/ 1300163 h 1947863"/>
              <a:gd name="connsiteX17" fmla="*/ 552450 w 2619375"/>
              <a:gd name="connsiteY17" fmla="*/ 1314450 h 1947863"/>
              <a:gd name="connsiteX18" fmla="*/ 561975 w 2619375"/>
              <a:gd name="connsiteY18" fmla="*/ 1333500 h 1947863"/>
              <a:gd name="connsiteX19" fmla="*/ 576262 w 2619375"/>
              <a:gd name="connsiteY19" fmla="*/ 1357313 h 1947863"/>
              <a:gd name="connsiteX20" fmla="*/ 595312 w 2619375"/>
              <a:gd name="connsiteY20" fmla="*/ 1414463 h 1947863"/>
              <a:gd name="connsiteX21" fmla="*/ 614362 w 2619375"/>
              <a:gd name="connsiteY21" fmla="*/ 1457325 h 1947863"/>
              <a:gd name="connsiteX22" fmla="*/ 628650 w 2619375"/>
              <a:gd name="connsiteY22" fmla="*/ 1500188 h 1947863"/>
              <a:gd name="connsiteX23" fmla="*/ 652462 w 2619375"/>
              <a:gd name="connsiteY23" fmla="*/ 1562100 h 1947863"/>
              <a:gd name="connsiteX24" fmla="*/ 666750 w 2619375"/>
              <a:gd name="connsiteY24" fmla="*/ 1628775 h 1947863"/>
              <a:gd name="connsiteX25" fmla="*/ 676275 w 2619375"/>
              <a:gd name="connsiteY25" fmla="*/ 1657350 h 1947863"/>
              <a:gd name="connsiteX26" fmla="*/ 700087 w 2619375"/>
              <a:gd name="connsiteY26" fmla="*/ 1709738 h 1947863"/>
              <a:gd name="connsiteX27" fmla="*/ 714375 w 2619375"/>
              <a:gd name="connsiteY27" fmla="*/ 1733550 h 1947863"/>
              <a:gd name="connsiteX28" fmla="*/ 762000 w 2619375"/>
              <a:gd name="connsiteY28" fmla="*/ 1785938 h 1947863"/>
              <a:gd name="connsiteX29" fmla="*/ 766762 w 2619375"/>
              <a:gd name="connsiteY29" fmla="*/ 1800225 h 1947863"/>
              <a:gd name="connsiteX30" fmla="*/ 838200 w 2619375"/>
              <a:gd name="connsiteY30" fmla="*/ 1857375 h 1947863"/>
              <a:gd name="connsiteX31" fmla="*/ 923925 w 2619375"/>
              <a:gd name="connsiteY31" fmla="*/ 1905000 h 1947863"/>
              <a:gd name="connsiteX32" fmla="*/ 962025 w 2619375"/>
              <a:gd name="connsiteY32" fmla="*/ 1924050 h 1947863"/>
              <a:gd name="connsiteX33" fmla="*/ 1047750 w 2619375"/>
              <a:gd name="connsiteY33" fmla="*/ 1947863 h 1947863"/>
              <a:gd name="connsiteX34" fmla="*/ 1147762 w 2619375"/>
              <a:gd name="connsiteY34" fmla="*/ 1928813 h 1947863"/>
              <a:gd name="connsiteX35" fmla="*/ 1247775 w 2619375"/>
              <a:gd name="connsiteY35" fmla="*/ 1909763 h 1947863"/>
              <a:gd name="connsiteX36" fmla="*/ 1300162 w 2619375"/>
              <a:gd name="connsiteY36" fmla="*/ 1857375 h 1947863"/>
              <a:gd name="connsiteX37" fmla="*/ 1333500 w 2619375"/>
              <a:gd name="connsiteY37" fmla="*/ 1790700 h 1947863"/>
              <a:gd name="connsiteX38" fmla="*/ 1357312 w 2619375"/>
              <a:gd name="connsiteY38" fmla="*/ 1747838 h 1947863"/>
              <a:gd name="connsiteX39" fmla="*/ 1390650 w 2619375"/>
              <a:gd name="connsiteY39" fmla="*/ 1695450 h 1947863"/>
              <a:gd name="connsiteX40" fmla="*/ 1409700 w 2619375"/>
              <a:gd name="connsiteY40" fmla="*/ 1662113 h 1947863"/>
              <a:gd name="connsiteX41" fmla="*/ 1419225 w 2619375"/>
              <a:gd name="connsiteY41" fmla="*/ 1647825 h 1947863"/>
              <a:gd name="connsiteX42" fmla="*/ 1428750 w 2619375"/>
              <a:gd name="connsiteY42" fmla="*/ 1628775 h 1947863"/>
              <a:gd name="connsiteX43" fmla="*/ 1452562 w 2619375"/>
              <a:gd name="connsiteY43" fmla="*/ 1557338 h 1947863"/>
              <a:gd name="connsiteX44" fmla="*/ 1462087 w 2619375"/>
              <a:gd name="connsiteY44" fmla="*/ 1514475 h 1947863"/>
              <a:gd name="connsiteX45" fmla="*/ 1471612 w 2619375"/>
              <a:gd name="connsiteY45" fmla="*/ 1481138 h 1947863"/>
              <a:gd name="connsiteX46" fmla="*/ 1481137 w 2619375"/>
              <a:gd name="connsiteY46" fmla="*/ 1419225 h 1947863"/>
              <a:gd name="connsiteX47" fmla="*/ 1490662 w 2619375"/>
              <a:gd name="connsiteY47" fmla="*/ 1381125 h 1947863"/>
              <a:gd name="connsiteX48" fmla="*/ 1495425 w 2619375"/>
              <a:gd name="connsiteY48" fmla="*/ 1357313 h 1947863"/>
              <a:gd name="connsiteX49" fmla="*/ 1509712 w 2619375"/>
              <a:gd name="connsiteY49" fmla="*/ 1304925 h 1947863"/>
              <a:gd name="connsiteX50" fmla="*/ 1514475 w 2619375"/>
              <a:gd name="connsiteY50" fmla="*/ 1223963 h 1947863"/>
              <a:gd name="connsiteX51" fmla="*/ 1533525 w 2619375"/>
              <a:gd name="connsiteY51" fmla="*/ 1176338 h 1947863"/>
              <a:gd name="connsiteX52" fmla="*/ 1543050 w 2619375"/>
              <a:gd name="connsiteY52" fmla="*/ 1152525 h 1947863"/>
              <a:gd name="connsiteX53" fmla="*/ 1571625 w 2619375"/>
              <a:gd name="connsiteY53" fmla="*/ 1109663 h 1947863"/>
              <a:gd name="connsiteX54" fmla="*/ 1581150 w 2619375"/>
              <a:gd name="connsiteY54" fmla="*/ 1076325 h 1947863"/>
              <a:gd name="connsiteX55" fmla="*/ 1628775 w 2619375"/>
              <a:gd name="connsiteY55" fmla="*/ 1019175 h 1947863"/>
              <a:gd name="connsiteX56" fmla="*/ 1647825 w 2619375"/>
              <a:gd name="connsiteY56" fmla="*/ 1009650 h 1947863"/>
              <a:gd name="connsiteX57" fmla="*/ 1666875 w 2619375"/>
              <a:gd name="connsiteY57" fmla="*/ 995363 h 1947863"/>
              <a:gd name="connsiteX58" fmla="*/ 1681162 w 2619375"/>
              <a:gd name="connsiteY58" fmla="*/ 981075 h 1947863"/>
              <a:gd name="connsiteX59" fmla="*/ 1695450 w 2619375"/>
              <a:gd name="connsiteY59" fmla="*/ 976313 h 1947863"/>
              <a:gd name="connsiteX60" fmla="*/ 1714500 w 2619375"/>
              <a:gd name="connsiteY60" fmla="*/ 966788 h 1947863"/>
              <a:gd name="connsiteX61" fmla="*/ 1814512 w 2619375"/>
              <a:gd name="connsiteY61" fmla="*/ 828675 h 1947863"/>
              <a:gd name="connsiteX62" fmla="*/ 1895475 w 2619375"/>
              <a:gd name="connsiteY62" fmla="*/ 966788 h 1947863"/>
              <a:gd name="connsiteX63" fmla="*/ 1871662 w 2619375"/>
              <a:gd name="connsiteY63" fmla="*/ 895350 h 1947863"/>
              <a:gd name="connsiteX64" fmla="*/ 1938337 w 2619375"/>
              <a:gd name="connsiteY64" fmla="*/ 985838 h 1947863"/>
              <a:gd name="connsiteX65" fmla="*/ 1957387 w 2619375"/>
              <a:gd name="connsiteY65" fmla="*/ 995363 h 1947863"/>
              <a:gd name="connsiteX66" fmla="*/ 1976437 w 2619375"/>
              <a:gd name="connsiteY66" fmla="*/ 1009650 h 1947863"/>
              <a:gd name="connsiteX67" fmla="*/ 2014537 w 2619375"/>
              <a:gd name="connsiteY67" fmla="*/ 1028700 h 1947863"/>
              <a:gd name="connsiteX68" fmla="*/ 2033587 w 2619375"/>
              <a:gd name="connsiteY68" fmla="*/ 1042988 h 1947863"/>
              <a:gd name="connsiteX69" fmla="*/ 2071687 w 2619375"/>
              <a:gd name="connsiteY69" fmla="*/ 1052513 h 1947863"/>
              <a:gd name="connsiteX70" fmla="*/ 2085975 w 2619375"/>
              <a:gd name="connsiteY70" fmla="*/ 1062038 h 1947863"/>
              <a:gd name="connsiteX71" fmla="*/ 2181225 w 2619375"/>
              <a:gd name="connsiteY71" fmla="*/ 1052513 h 1947863"/>
              <a:gd name="connsiteX72" fmla="*/ 2228850 w 2619375"/>
              <a:gd name="connsiteY72" fmla="*/ 1038225 h 1947863"/>
              <a:gd name="connsiteX73" fmla="*/ 2281237 w 2619375"/>
              <a:gd name="connsiteY73" fmla="*/ 995363 h 1947863"/>
              <a:gd name="connsiteX74" fmla="*/ 2314575 w 2619375"/>
              <a:gd name="connsiteY74" fmla="*/ 947738 h 1947863"/>
              <a:gd name="connsiteX75" fmla="*/ 2343150 w 2619375"/>
              <a:gd name="connsiteY75" fmla="*/ 895350 h 1947863"/>
              <a:gd name="connsiteX76" fmla="*/ 2362200 w 2619375"/>
              <a:gd name="connsiteY76" fmla="*/ 871538 h 1947863"/>
              <a:gd name="connsiteX77" fmla="*/ 2381250 w 2619375"/>
              <a:gd name="connsiteY77" fmla="*/ 862013 h 1947863"/>
              <a:gd name="connsiteX78" fmla="*/ 2419350 w 2619375"/>
              <a:gd name="connsiteY78" fmla="*/ 823913 h 1947863"/>
              <a:gd name="connsiteX79" fmla="*/ 2419350 w 2619375"/>
              <a:gd name="connsiteY79" fmla="*/ 823913 h 1947863"/>
              <a:gd name="connsiteX80" fmla="*/ 2447925 w 2619375"/>
              <a:gd name="connsiteY80" fmla="*/ 771525 h 1947863"/>
              <a:gd name="connsiteX81" fmla="*/ 2462212 w 2619375"/>
              <a:gd name="connsiteY81" fmla="*/ 738188 h 1947863"/>
              <a:gd name="connsiteX82" fmla="*/ 2471737 w 2619375"/>
              <a:gd name="connsiteY82" fmla="*/ 690563 h 1947863"/>
              <a:gd name="connsiteX83" fmla="*/ 2476500 w 2619375"/>
              <a:gd name="connsiteY83" fmla="*/ 661988 h 1947863"/>
              <a:gd name="connsiteX84" fmla="*/ 2486025 w 2619375"/>
              <a:gd name="connsiteY84" fmla="*/ 628650 h 1947863"/>
              <a:gd name="connsiteX85" fmla="*/ 2495550 w 2619375"/>
              <a:gd name="connsiteY85" fmla="*/ 590550 h 1947863"/>
              <a:gd name="connsiteX86" fmla="*/ 2514600 w 2619375"/>
              <a:gd name="connsiteY86" fmla="*/ 547688 h 1947863"/>
              <a:gd name="connsiteX87" fmla="*/ 2524125 w 2619375"/>
              <a:gd name="connsiteY87" fmla="*/ 376238 h 1947863"/>
              <a:gd name="connsiteX88" fmla="*/ 2533650 w 2619375"/>
              <a:gd name="connsiteY88" fmla="*/ 276225 h 1947863"/>
              <a:gd name="connsiteX89" fmla="*/ 2538412 w 2619375"/>
              <a:gd name="connsiteY89" fmla="*/ 233363 h 1947863"/>
              <a:gd name="connsiteX90" fmla="*/ 2543175 w 2619375"/>
              <a:gd name="connsiteY90" fmla="*/ 180975 h 1947863"/>
              <a:gd name="connsiteX91" fmla="*/ 2557462 w 2619375"/>
              <a:gd name="connsiteY91" fmla="*/ 152400 h 1947863"/>
              <a:gd name="connsiteX92" fmla="*/ 2562225 w 2619375"/>
              <a:gd name="connsiteY92" fmla="*/ 128588 h 1947863"/>
              <a:gd name="connsiteX93" fmla="*/ 2614612 w 2619375"/>
              <a:gd name="connsiteY93" fmla="*/ 19050 h 1947863"/>
              <a:gd name="connsiteX94" fmla="*/ 2619375 w 2619375"/>
              <a:gd name="connsiteY94" fmla="*/ 0 h 1947863"/>
              <a:gd name="connsiteX0" fmla="*/ 0 w 2619375"/>
              <a:gd name="connsiteY0" fmla="*/ 333375 h 1947863"/>
              <a:gd name="connsiteX1" fmla="*/ 19050 w 2619375"/>
              <a:gd name="connsiteY1" fmla="*/ 371475 h 1947863"/>
              <a:gd name="connsiteX2" fmla="*/ 33337 w 2619375"/>
              <a:gd name="connsiteY2" fmla="*/ 385763 h 1947863"/>
              <a:gd name="connsiteX3" fmla="*/ 95250 w 2619375"/>
              <a:gd name="connsiteY3" fmla="*/ 500063 h 1947863"/>
              <a:gd name="connsiteX4" fmla="*/ 104775 w 2619375"/>
              <a:gd name="connsiteY4" fmla="*/ 523875 h 1947863"/>
              <a:gd name="connsiteX5" fmla="*/ 114300 w 2619375"/>
              <a:gd name="connsiteY5" fmla="*/ 542925 h 1947863"/>
              <a:gd name="connsiteX6" fmla="*/ 157162 w 2619375"/>
              <a:gd name="connsiteY6" fmla="*/ 609600 h 1947863"/>
              <a:gd name="connsiteX7" fmla="*/ 190500 w 2619375"/>
              <a:gd name="connsiteY7" fmla="*/ 676275 h 1947863"/>
              <a:gd name="connsiteX8" fmla="*/ 204787 w 2619375"/>
              <a:gd name="connsiteY8" fmla="*/ 709613 h 1947863"/>
              <a:gd name="connsiteX9" fmla="*/ 238125 w 2619375"/>
              <a:gd name="connsiteY9" fmla="*/ 766763 h 1947863"/>
              <a:gd name="connsiteX10" fmla="*/ 247650 w 2619375"/>
              <a:gd name="connsiteY10" fmla="*/ 790575 h 1947863"/>
              <a:gd name="connsiteX11" fmla="*/ 319087 w 2619375"/>
              <a:gd name="connsiteY11" fmla="*/ 895350 h 1947863"/>
              <a:gd name="connsiteX12" fmla="*/ 390525 w 2619375"/>
              <a:gd name="connsiteY12" fmla="*/ 1023938 h 1947863"/>
              <a:gd name="connsiteX13" fmla="*/ 438150 w 2619375"/>
              <a:gd name="connsiteY13" fmla="*/ 1104900 h 1947863"/>
              <a:gd name="connsiteX14" fmla="*/ 471487 w 2619375"/>
              <a:gd name="connsiteY14" fmla="*/ 1176338 h 1947863"/>
              <a:gd name="connsiteX15" fmla="*/ 490537 w 2619375"/>
              <a:gd name="connsiteY15" fmla="*/ 1214438 h 1947863"/>
              <a:gd name="connsiteX16" fmla="*/ 547687 w 2619375"/>
              <a:gd name="connsiteY16" fmla="*/ 1300163 h 1947863"/>
              <a:gd name="connsiteX17" fmla="*/ 552450 w 2619375"/>
              <a:gd name="connsiteY17" fmla="*/ 1314450 h 1947863"/>
              <a:gd name="connsiteX18" fmla="*/ 561975 w 2619375"/>
              <a:gd name="connsiteY18" fmla="*/ 1333500 h 1947863"/>
              <a:gd name="connsiteX19" fmla="*/ 576262 w 2619375"/>
              <a:gd name="connsiteY19" fmla="*/ 1357313 h 1947863"/>
              <a:gd name="connsiteX20" fmla="*/ 595312 w 2619375"/>
              <a:gd name="connsiteY20" fmla="*/ 1414463 h 1947863"/>
              <a:gd name="connsiteX21" fmla="*/ 614362 w 2619375"/>
              <a:gd name="connsiteY21" fmla="*/ 1457325 h 1947863"/>
              <a:gd name="connsiteX22" fmla="*/ 628650 w 2619375"/>
              <a:gd name="connsiteY22" fmla="*/ 1500188 h 1947863"/>
              <a:gd name="connsiteX23" fmla="*/ 652462 w 2619375"/>
              <a:gd name="connsiteY23" fmla="*/ 1562100 h 1947863"/>
              <a:gd name="connsiteX24" fmla="*/ 666750 w 2619375"/>
              <a:gd name="connsiteY24" fmla="*/ 1628775 h 1947863"/>
              <a:gd name="connsiteX25" fmla="*/ 676275 w 2619375"/>
              <a:gd name="connsiteY25" fmla="*/ 1657350 h 1947863"/>
              <a:gd name="connsiteX26" fmla="*/ 700087 w 2619375"/>
              <a:gd name="connsiteY26" fmla="*/ 1709738 h 1947863"/>
              <a:gd name="connsiteX27" fmla="*/ 714375 w 2619375"/>
              <a:gd name="connsiteY27" fmla="*/ 1733550 h 1947863"/>
              <a:gd name="connsiteX28" fmla="*/ 762000 w 2619375"/>
              <a:gd name="connsiteY28" fmla="*/ 1785938 h 1947863"/>
              <a:gd name="connsiteX29" fmla="*/ 766762 w 2619375"/>
              <a:gd name="connsiteY29" fmla="*/ 1800225 h 1947863"/>
              <a:gd name="connsiteX30" fmla="*/ 838200 w 2619375"/>
              <a:gd name="connsiteY30" fmla="*/ 1857375 h 1947863"/>
              <a:gd name="connsiteX31" fmla="*/ 923925 w 2619375"/>
              <a:gd name="connsiteY31" fmla="*/ 1905000 h 1947863"/>
              <a:gd name="connsiteX32" fmla="*/ 962025 w 2619375"/>
              <a:gd name="connsiteY32" fmla="*/ 1924050 h 1947863"/>
              <a:gd name="connsiteX33" fmla="*/ 1047750 w 2619375"/>
              <a:gd name="connsiteY33" fmla="*/ 1947863 h 1947863"/>
              <a:gd name="connsiteX34" fmla="*/ 1147762 w 2619375"/>
              <a:gd name="connsiteY34" fmla="*/ 1928813 h 1947863"/>
              <a:gd name="connsiteX35" fmla="*/ 1247775 w 2619375"/>
              <a:gd name="connsiteY35" fmla="*/ 1909763 h 1947863"/>
              <a:gd name="connsiteX36" fmla="*/ 1300162 w 2619375"/>
              <a:gd name="connsiteY36" fmla="*/ 1857375 h 1947863"/>
              <a:gd name="connsiteX37" fmla="*/ 1333500 w 2619375"/>
              <a:gd name="connsiteY37" fmla="*/ 1790700 h 1947863"/>
              <a:gd name="connsiteX38" fmla="*/ 1357312 w 2619375"/>
              <a:gd name="connsiteY38" fmla="*/ 1747838 h 1947863"/>
              <a:gd name="connsiteX39" fmla="*/ 1390650 w 2619375"/>
              <a:gd name="connsiteY39" fmla="*/ 1695450 h 1947863"/>
              <a:gd name="connsiteX40" fmla="*/ 1409700 w 2619375"/>
              <a:gd name="connsiteY40" fmla="*/ 1662113 h 1947863"/>
              <a:gd name="connsiteX41" fmla="*/ 1419225 w 2619375"/>
              <a:gd name="connsiteY41" fmla="*/ 1647825 h 1947863"/>
              <a:gd name="connsiteX42" fmla="*/ 1428750 w 2619375"/>
              <a:gd name="connsiteY42" fmla="*/ 1628775 h 1947863"/>
              <a:gd name="connsiteX43" fmla="*/ 1452562 w 2619375"/>
              <a:gd name="connsiteY43" fmla="*/ 1557338 h 1947863"/>
              <a:gd name="connsiteX44" fmla="*/ 1462087 w 2619375"/>
              <a:gd name="connsiteY44" fmla="*/ 1514475 h 1947863"/>
              <a:gd name="connsiteX45" fmla="*/ 1471612 w 2619375"/>
              <a:gd name="connsiteY45" fmla="*/ 1481138 h 1947863"/>
              <a:gd name="connsiteX46" fmla="*/ 1481137 w 2619375"/>
              <a:gd name="connsiteY46" fmla="*/ 1419225 h 1947863"/>
              <a:gd name="connsiteX47" fmla="*/ 1490662 w 2619375"/>
              <a:gd name="connsiteY47" fmla="*/ 1381125 h 1947863"/>
              <a:gd name="connsiteX48" fmla="*/ 1495425 w 2619375"/>
              <a:gd name="connsiteY48" fmla="*/ 1357313 h 1947863"/>
              <a:gd name="connsiteX49" fmla="*/ 1509712 w 2619375"/>
              <a:gd name="connsiteY49" fmla="*/ 1304925 h 1947863"/>
              <a:gd name="connsiteX50" fmla="*/ 1514475 w 2619375"/>
              <a:gd name="connsiteY50" fmla="*/ 1223963 h 1947863"/>
              <a:gd name="connsiteX51" fmla="*/ 1533525 w 2619375"/>
              <a:gd name="connsiteY51" fmla="*/ 1176338 h 1947863"/>
              <a:gd name="connsiteX52" fmla="*/ 1543050 w 2619375"/>
              <a:gd name="connsiteY52" fmla="*/ 1152525 h 1947863"/>
              <a:gd name="connsiteX53" fmla="*/ 1571625 w 2619375"/>
              <a:gd name="connsiteY53" fmla="*/ 1109663 h 1947863"/>
              <a:gd name="connsiteX54" fmla="*/ 1581150 w 2619375"/>
              <a:gd name="connsiteY54" fmla="*/ 1076325 h 1947863"/>
              <a:gd name="connsiteX55" fmla="*/ 1628775 w 2619375"/>
              <a:gd name="connsiteY55" fmla="*/ 1019175 h 1947863"/>
              <a:gd name="connsiteX56" fmla="*/ 1647825 w 2619375"/>
              <a:gd name="connsiteY56" fmla="*/ 1009650 h 1947863"/>
              <a:gd name="connsiteX57" fmla="*/ 1666875 w 2619375"/>
              <a:gd name="connsiteY57" fmla="*/ 995363 h 1947863"/>
              <a:gd name="connsiteX58" fmla="*/ 1681162 w 2619375"/>
              <a:gd name="connsiteY58" fmla="*/ 981075 h 1947863"/>
              <a:gd name="connsiteX59" fmla="*/ 1695450 w 2619375"/>
              <a:gd name="connsiteY59" fmla="*/ 976313 h 1947863"/>
              <a:gd name="connsiteX60" fmla="*/ 1714500 w 2619375"/>
              <a:gd name="connsiteY60" fmla="*/ 966788 h 1947863"/>
              <a:gd name="connsiteX61" fmla="*/ 1814512 w 2619375"/>
              <a:gd name="connsiteY61" fmla="*/ 828675 h 1947863"/>
              <a:gd name="connsiteX62" fmla="*/ 1895475 w 2619375"/>
              <a:gd name="connsiteY62" fmla="*/ 966788 h 1947863"/>
              <a:gd name="connsiteX63" fmla="*/ 1895474 w 2619375"/>
              <a:gd name="connsiteY63" fmla="*/ 957263 h 1947863"/>
              <a:gd name="connsiteX64" fmla="*/ 1938337 w 2619375"/>
              <a:gd name="connsiteY64" fmla="*/ 985838 h 1947863"/>
              <a:gd name="connsiteX65" fmla="*/ 1957387 w 2619375"/>
              <a:gd name="connsiteY65" fmla="*/ 995363 h 1947863"/>
              <a:gd name="connsiteX66" fmla="*/ 1976437 w 2619375"/>
              <a:gd name="connsiteY66" fmla="*/ 1009650 h 1947863"/>
              <a:gd name="connsiteX67" fmla="*/ 2014537 w 2619375"/>
              <a:gd name="connsiteY67" fmla="*/ 1028700 h 1947863"/>
              <a:gd name="connsiteX68" fmla="*/ 2033587 w 2619375"/>
              <a:gd name="connsiteY68" fmla="*/ 1042988 h 1947863"/>
              <a:gd name="connsiteX69" fmla="*/ 2071687 w 2619375"/>
              <a:gd name="connsiteY69" fmla="*/ 1052513 h 1947863"/>
              <a:gd name="connsiteX70" fmla="*/ 2085975 w 2619375"/>
              <a:gd name="connsiteY70" fmla="*/ 1062038 h 1947863"/>
              <a:gd name="connsiteX71" fmla="*/ 2181225 w 2619375"/>
              <a:gd name="connsiteY71" fmla="*/ 1052513 h 1947863"/>
              <a:gd name="connsiteX72" fmla="*/ 2228850 w 2619375"/>
              <a:gd name="connsiteY72" fmla="*/ 1038225 h 1947863"/>
              <a:gd name="connsiteX73" fmla="*/ 2281237 w 2619375"/>
              <a:gd name="connsiteY73" fmla="*/ 995363 h 1947863"/>
              <a:gd name="connsiteX74" fmla="*/ 2314575 w 2619375"/>
              <a:gd name="connsiteY74" fmla="*/ 947738 h 1947863"/>
              <a:gd name="connsiteX75" fmla="*/ 2343150 w 2619375"/>
              <a:gd name="connsiteY75" fmla="*/ 895350 h 1947863"/>
              <a:gd name="connsiteX76" fmla="*/ 2362200 w 2619375"/>
              <a:gd name="connsiteY76" fmla="*/ 871538 h 1947863"/>
              <a:gd name="connsiteX77" fmla="*/ 2381250 w 2619375"/>
              <a:gd name="connsiteY77" fmla="*/ 862013 h 1947863"/>
              <a:gd name="connsiteX78" fmla="*/ 2419350 w 2619375"/>
              <a:gd name="connsiteY78" fmla="*/ 823913 h 1947863"/>
              <a:gd name="connsiteX79" fmla="*/ 2419350 w 2619375"/>
              <a:gd name="connsiteY79" fmla="*/ 823913 h 1947863"/>
              <a:gd name="connsiteX80" fmla="*/ 2447925 w 2619375"/>
              <a:gd name="connsiteY80" fmla="*/ 771525 h 1947863"/>
              <a:gd name="connsiteX81" fmla="*/ 2462212 w 2619375"/>
              <a:gd name="connsiteY81" fmla="*/ 738188 h 1947863"/>
              <a:gd name="connsiteX82" fmla="*/ 2471737 w 2619375"/>
              <a:gd name="connsiteY82" fmla="*/ 690563 h 1947863"/>
              <a:gd name="connsiteX83" fmla="*/ 2476500 w 2619375"/>
              <a:gd name="connsiteY83" fmla="*/ 661988 h 1947863"/>
              <a:gd name="connsiteX84" fmla="*/ 2486025 w 2619375"/>
              <a:gd name="connsiteY84" fmla="*/ 628650 h 1947863"/>
              <a:gd name="connsiteX85" fmla="*/ 2495550 w 2619375"/>
              <a:gd name="connsiteY85" fmla="*/ 590550 h 1947863"/>
              <a:gd name="connsiteX86" fmla="*/ 2514600 w 2619375"/>
              <a:gd name="connsiteY86" fmla="*/ 547688 h 1947863"/>
              <a:gd name="connsiteX87" fmla="*/ 2524125 w 2619375"/>
              <a:gd name="connsiteY87" fmla="*/ 376238 h 1947863"/>
              <a:gd name="connsiteX88" fmla="*/ 2533650 w 2619375"/>
              <a:gd name="connsiteY88" fmla="*/ 276225 h 1947863"/>
              <a:gd name="connsiteX89" fmla="*/ 2538412 w 2619375"/>
              <a:gd name="connsiteY89" fmla="*/ 233363 h 1947863"/>
              <a:gd name="connsiteX90" fmla="*/ 2543175 w 2619375"/>
              <a:gd name="connsiteY90" fmla="*/ 180975 h 1947863"/>
              <a:gd name="connsiteX91" fmla="*/ 2557462 w 2619375"/>
              <a:gd name="connsiteY91" fmla="*/ 152400 h 1947863"/>
              <a:gd name="connsiteX92" fmla="*/ 2562225 w 2619375"/>
              <a:gd name="connsiteY92" fmla="*/ 128588 h 1947863"/>
              <a:gd name="connsiteX93" fmla="*/ 2614612 w 2619375"/>
              <a:gd name="connsiteY93" fmla="*/ 19050 h 1947863"/>
              <a:gd name="connsiteX94" fmla="*/ 2619375 w 2619375"/>
              <a:gd name="connsiteY94" fmla="*/ 0 h 194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619375" h="1947863">
                <a:moveTo>
                  <a:pt x="0" y="333375"/>
                </a:moveTo>
                <a:cubicBezTo>
                  <a:pt x="6734" y="350211"/>
                  <a:pt x="8074" y="358304"/>
                  <a:pt x="19050" y="371475"/>
                </a:cubicBezTo>
                <a:cubicBezTo>
                  <a:pt x="23362" y="376649"/>
                  <a:pt x="29678" y="380108"/>
                  <a:pt x="33337" y="385763"/>
                </a:cubicBezTo>
                <a:cubicBezTo>
                  <a:pt x="43553" y="401551"/>
                  <a:pt x="85429" y="475512"/>
                  <a:pt x="95250" y="500063"/>
                </a:cubicBezTo>
                <a:cubicBezTo>
                  <a:pt x="98425" y="508000"/>
                  <a:pt x="101303" y="516063"/>
                  <a:pt x="104775" y="523875"/>
                </a:cubicBezTo>
                <a:cubicBezTo>
                  <a:pt x="107658" y="530363"/>
                  <a:pt x="110598" y="536867"/>
                  <a:pt x="114300" y="542925"/>
                </a:cubicBezTo>
                <a:cubicBezTo>
                  <a:pt x="128077" y="565470"/>
                  <a:pt x="157162" y="609600"/>
                  <a:pt x="157162" y="609600"/>
                </a:cubicBezTo>
                <a:cubicBezTo>
                  <a:pt x="166637" y="656971"/>
                  <a:pt x="154583" y="612423"/>
                  <a:pt x="190500" y="676275"/>
                </a:cubicBezTo>
                <a:cubicBezTo>
                  <a:pt x="196427" y="686812"/>
                  <a:pt x="199055" y="698968"/>
                  <a:pt x="204787" y="709613"/>
                </a:cubicBezTo>
                <a:cubicBezTo>
                  <a:pt x="243579" y="781657"/>
                  <a:pt x="205847" y="695754"/>
                  <a:pt x="238125" y="766763"/>
                </a:cubicBezTo>
                <a:cubicBezTo>
                  <a:pt x="241663" y="774545"/>
                  <a:pt x="243095" y="783341"/>
                  <a:pt x="247650" y="790575"/>
                </a:cubicBezTo>
                <a:cubicBezTo>
                  <a:pt x="270172" y="826346"/>
                  <a:pt x="295640" y="860179"/>
                  <a:pt x="319087" y="895350"/>
                </a:cubicBezTo>
                <a:cubicBezTo>
                  <a:pt x="402103" y="1019875"/>
                  <a:pt x="295928" y="863125"/>
                  <a:pt x="390525" y="1023938"/>
                </a:cubicBezTo>
                <a:cubicBezTo>
                  <a:pt x="406400" y="1050925"/>
                  <a:pt x="428249" y="1075196"/>
                  <a:pt x="438150" y="1104900"/>
                </a:cubicBezTo>
                <a:cubicBezTo>
                  <a:pt x="454253" y="1153209"/>
                  <a:pt x="440505" y="1117815"/>
                  <a:pt x="471487" y="1176338"/>
                </a:cubicBezTo>
                <a:cubicBezTo>
                  <a:pt x="478130" y="1188887"/>
                  <a:pt x="483133" y="1202322"/>
                  <a:pt x="490537" y="1214438"/>
                </a:cubicBezTo>
                <a:cubicBezTo>
                  <a:pt x="524466" y="1269957"/>
                  <a:pt x="519786" y="1249012"/>
                  <a:pt x="547687" y="1300163"/>
                </a:cubicBezTo>
                <a:cubicBezTo>
                  <a:pt x="550091" y="1304570"/>
                  <a:pt x="550472" y="1309836"/>
                  <a:pt x="552450" y="1314450"/>
                </a:cubicBezTo>
                <a:cubicBezTo>
                  <a:pt x="555247" y="1320975"/>
                  <a:pt x="558527" y="1327294"/>
                  <a:pt x="561975" y="1333500"/>
                </a:cubicBezTo>
                <a:cubicBezTo>
                  <a:pt x="566470" y="1341592"/>
                  <a:pt x="572738" y="1348754"/>
                  <a:pt x="576262" y="1357313"/>
                </a:cubicBezTo>
                <a:cubicBezTo>
                  <a:pt x="583907" y="1375881"/>
                  <a:pt x="588163" y="1395698"/>
                  <a:pt x="595312" y="1414463"/>
                </a:cubicBezTo>
                <a:cubicBezTo>
                  <a:pt x="600878" y="1429074"/>
                  <a:pt x="608695" y="1442753"/>
                  <a:pt x="614362" y="1457325"/>
                </a:cubicBezTo>
                <a:cubicBezTo>
                  <a:pt x="619821" y="1471361"/>
                  <a:pt x="623244" y="1486131"/>
                  <a:pt x="628650" y="1500188"/>
                </a:cubicBezTo>
                <a:cubicBezTo>
                  <a:pt x="653207" y="1564036"/>
                  <a:pt x="618330" y="1446048"/>
                  <a:pt x="652462" y="1562100"/>
                </a:cubicBezTo>
                <a:cubicBezTo>
                  <a:pt x="683711" y="1668349"/>
                  <a:pt x="645538" y="1543928"/>
                  <a:pt x="666750" y="1628775"/>
                </a:cubicBezTo>
                <a:cubicBezTo>
                  <a:pt x="669185" y="1638515"/>
                  <a:pt x="672844" y="1647914"/>
                  <a:pt x="676275" y="1657350"/>
                </a:cubicBezTo>
                <a:cubicBezTo>
                  <a:pt x="683434" y="1677039"/>
                  <a:pt x="689850" y="1690970"/>
                  <a:pt x="700087" y="1709738"/>
                </a:cubicBezTo>
                <a:cubicBezTo>
                  <a:pt x="704520" y="1717864"/>
                  <a:pt x="708821" y="1726145"/>
                  <a:pt x="714375" y="1733550"/>
                </a:cubicBezTo>
                <a:cubicBezTo>
                  <a:pt x="731587" y="1756499"/>
                  <a:pt x="743158" y="1767096"/>
                  <a:pt x="762000" y="1785938"/>
                </a:cubicBezTo>
                <a:cubicBezTo>
                  <a:pt x="763587" y="1790700"/>
                  <a:pt x="763583" y="1796340"/>
                  <a:pt x="766762" y="1800225"/>
                </a:cubicBezTo>
                <a:cubicBezTo>
                  <a:pt x="802528" y="1843939"/>
                  <a:pt x="797380" y="1831863"/>
                  <a:pt x="838200" y="1857375"/>
                </a:cubicBezTo>
                <a:cubicBezTo>
                  <a:pt x="920039" y="1908524"/>
                  <a:pt x="841726" y="1866318"/>
                  <a:pt x="923925" y="1905000"/>
                </a:cubicBezTo>
                <a:cubicBezTo>
                  <a:pt x="936773" y="1911046"/>
                  <a:pt x="948344" y="1920250"/>
                  <a:pt x="962025" y="1924050"/>
                </a:cubicBezTo>
                <a:lnTo>
                  <a:pt x="1047750" y="1947863"/>
                </a:lnTo>
                <a:cubicBezTo>
                  <a:pt x="1081087" y="1941513"/>
                  <a:pt x="1114208" y="1933897"/>
                  <a:pt x="1147762" y="1928813"/>
                </a:cubicBezTo>
                <a:cubicBezTo>
                  <a:pt x="1246981" y="1913780"/>
                  <a:pt x="1165458" y="1937201"/>
                  <a:pt x="1247775" y="1909763"/>
                </a:cubicBezTo>
                <a:cubicBezTo>
                  <a:pt x="1265237" y="1892300"/>
                  <a:pt x="1290433" y="1880074"/>
                  <a:pt x="1300162" y="1857375"/>
                </a:cubicBezTo>
                <a:cubicBezTo>
                  <a:pt x="1337242" y="1770860"/>
                  <a:pt x="1289661" y="1878378"/>
                  <a:pt x="1333500" y="1790700"/>
                </a:cubicBezTo>
                <a:cubicBezTo>
                  <a:pt x="1355327" y="1747045"/>
                  <a:pt x="1329210" y="1785308"/>
                  <a:pt x="1357312" y="1747838"/>
                </a:cubicBezTo>
                <a:cubicBezTo>
                  <a:pt x="1370425" y="1708500"/>
                  <a:pt x="1348533" y="1769154"/>
                  <a:pt x="1390650" y="1695450"/>
                </a:cubicBezTo>
                <a:cubicBezTo>
                  <a:pt x="1397000" y="1684338"/>
                  <a:pt x="1403115" y="1673088"/>
                  <a:pt x="1409700" y="1662113"/>
                </a:cubicBezTo>
                <a:cubicBezTo>
                  <a:pt x="1412645" y="1657205"/>
                  <a:pt x="1416385" y="1652795"/>
                  <a:pt x="1419225" y="1647825"/>
                </a:cubicBezTo>
                <a:cubicBezTo>
                  <a:pt x="1422747" y="1641661"/>
                  <a:pt x="1425575" y="1635125"/>
                  <a:pt x="1428750" y="1628775"/>
                </a:cubicBezTo>
                <a:cubicBezTo>
                  <a:pt x="1440661" y="1569214"/>
                  <a:pt x="1422487" y="1652576"/>
                  <a:pt x="1452562" y="1557338"/>
                </a:cubicBezTo>
                <a:cubicBezTo>
                  <a:pt x="1456969" y="1543381"/>
                  <a:pt x="1458537" y="1528674"/>
                  <a:pt x="1462087" y="1514475"/>
                </a:cubicBezTo>
                <a:cubicBezTo>
                  <a:pt x="1464890" y="1503263"/>
                  <a:pt x="1469345" y="1492471"/>
                  <a:pt x="1471612" y="1481138"/>
                </a:cubicBezTo>
                <a:cubicBezTo>
                  <a:pt x="1475707" y="1460663"/>
                  <a:pt x="1477230" y="1439737"/>
                  <a:pt x="1481137" y="1419225"/>
                </a:cubicBezTo>
                <a:cubicBezTo>
                  <a:pt x="1483586" y="1406365"/>
                  <a:pt x="1487718" y="1393881"/>
                  <a:pt x="1490662" y="1381125"/>
                </a:cubicBezTo>
                <a:cubicBezTo>
                  <a:pt x="1492482" y="1373238"/>
                  <a:pt x="1493605" y="1365200"/>
                  <a:pt x="1495425" y="1357313"/>
                </a:cubicBezTo>
                <a:cubicBezTo>
                  <a:pt x="1503482" y="1322400"/>
                  <a:pt x="1501841" y="1328542"/>
                  <a:pt x="1509712" y="1304925"/>
                </a:cubicBezTo>
                <a:cubicBezTo>
                  <a:pt x="1511300" y="1277938"/>
                  <a:pt x="1510978" y="1250770"/>
                  <a:pt x="1514475" y="1223963"/>
                </a:cubicBezTo>
                <a:cubicBezTo>
                  <a:pt x="1517020" y="1204455"/>
                  <a:pt x="1526033" y="1193195"/>
                  <a:pt x="1533525" y="1176338"/>
                </a:cubicBezTo>
                <a:cubicBezTo>
                  <a:pt x="1536997" y="1168526"/>
                  <a:pt x="1538808" y="1159948"/>
                  <a:pt x="1543050" y="1152525"/>
                </a:cubicBezTo>
                <a:cubicBezTo>
                  <a:pt x="1551569" y="1137616"/>
                  <a:pt x="1571625" y="1109663"/>
                  <a:pt x="1571625" y="1109663"/>
                </a:cubicBezTo>
                <a:cubicBezTo>
                  <a:pt x="1574800" y="1098550"/>
                  <a:pt x="1576307" y="1086819"/>
                  <a:pt x="1581150" y="1076325"/>
                </a:cubicBezTo>
                <a:cubicBezTo>
                  <a:pt x="1590174" y="1056773"/>
                  <a:pt x="1612695" y="1032039"/>
                  <a:pt x="1628775" y="1019175"/>
                </a:cubicBezTo>
                <a:cubicBezTo>
                  <a:pt x="1634319" y="1014740"/>
                  <a:pt x="1641805" y="1013413"/>
                  <a:pt x="1647825" y="1009650"/>
                </a:cubicBezTo>
                <a:cubicBezTo>
                  <a:pt x="1654556" y="1005443"/>
                  <a:pt x="1660849" y="1000529"/>
                  <a:pt x="1666875" y="995363"/>
                </a:cubicBezTo>
                <a:cubicBezTo>
                  <a:pt x="1671989" y="990980"/>
                  <a:pt x="1675558" y="984811"/>
                  <a:pt x="1681162" y="981075"/>
                </a:cubicBezTo>
                <a:cubicBezTo>
                  <a:pt x="1685339" y="978290"/>
                  <a:pt x="1690836" y="978290"/>
                  <a:pt x="1695450" y="976313"/>
                </a:cubicBezTo>
                <a:cubicBezTo>
                  <a:pt x="1701976" y="973516"/>
                  <a:pt x="1694656" y="991394"/>
                  <a:pt x="1714500" y="966788"/>
                </a:cubicBezTo>
                <a:cubicBezTo>
                  <a:pt x="1734344" y="942182"/>
                  <a:pt x="1804837" y="831093"/>
                  <a:pt x="1814512" y="828675"/>
                </a:cubicBezTo>
                <a:cubicBezTo>
                  <a:pt x="1863725" y="831850"/>
                  <a:pt x="1846262" y="963613"/>
                  <a:pt x="1895475" y="966788"/>
                </a:cubicBezTo>
                <a:cubicBezTo>
                  <a:pt x="1903542" y="967460"/>
                  <a:pt x="1888077" y="953975"/>
                  <a:pt x="1895474" y="957263"/>
                </a:cubicBezTo>
                <a:cubicBezTo>
                  <a:pt x="1902727" y="960487"/>
                  <a:pt x="1928018" y="979488"/>
                  <a:pt x="1938337" y="985838"/>
                </a:cubicBezTo>
                <a:cubicBezTo>
                  <a:pt x="1948656" y="992188"/>
                  <a:pt x="1951367" y="991600"/>
                  <a:pt x="1957387" y="995363"/>
                </a:cubicBezTo>
                <a:cubicBezTo>
                  <a:pt x="1964118" y="999570"/>
                  <a:pt x="1969581" y="1005651"/>
                  <a:pt x="1976437" y="1009650"/>
                </a:cubicBezTo>
                <a:cubicBezTo>
                  <a:pt x="1988702" y="1016804"/>
                  <a:pt x="2003178" y="1020180"/>
                  <a:pt x="2014537" y="1028700"/>
                </a:cubicBezTo>
                <a:cubicBezTo>
                  <a:pt x="2020887" y="1033463"/>
                  <a:pt x="2026260" y="1039935"/>
                  <a:pt x="2033587" y="1042988"/>
                </a:cubicBezTo>
                <a:cubicBezTo>
                  <a:pt x="2045671" y="1048023"/>
                  <a:pt x="2071687" y="1052513"/>
                  <a:pt x="2071687" y="1052513"/>
                </a:cubicBezTo>
                <a:cubicBezTo>
                  <a:pt x="2076450" y="1055688"/>
                  <a:pt x="2080714" y="1059783"/>
                  <a:pt x="2085975" y="1062038"/>
                </a:cubicBezTo>
                <a:cubicBezTo>
                  <a:pt x="2116930" y="1075304"/>
                  <a:pt x="2150575" y="1059176"/>
                  <a:pt x="2181225" y="1052513"/>
                </a:cubicBezTo>
                <a:cubicBezTo>
                  <a:pt x="2196902" y="1049105"/>
                  <a:pt x="2213366" y="1043387"/>
                  <a:pt x="2228850" y="1038225"/>
                </a:cubicBezTo>
                <a:cubicBezTo>
                  <a:pt x="2239537" y="1030209"/>
                  <a:pt x="2269640" y="1010439"/>
                  <a:pt x="2281237" y="995363"/>
                </a:cubicBezTo>
                <a:cubicBezTo>
                  <a:pt x="2293052" y="980004"/>
                  <a:pt x="2307378" y="965730"/>
                  <a:pt x="2314575" y="947738"/>
                </a:cubicBezTo>
                <a:cubicBezTo>
                  <a:pt x="2324798" y="922181"/>
                  <a:pt x="2324116" y="919141"/>
                  <a:pt x="2343150" y="895350"/>
                </a:cubicBezTo>
                <a:cubicBezTo>
                  <a:pt x="2349500" y="887413"/>
                  <a:pt x="2354550" y="878232"/>
                  <a:pt x="2362200" y="871538"/>
                </a:cubicBezTo>
                <a:cubicBezTo>
                  <a:pt x="2367543" y="866863"/>
                  <a:pt x="2375796" y="866558"/>
                  <a:pt x="2381250" y="862013"/>
                </a:cubicBezTo>
                <a:cubicBezTo>
                  <a:pt x="2395048" y="850515"/>
                  <a:pt x="2406650" y="836613"/>
                  <a:pt x="2419350" y="823913"/>
                </a:cubicBezTo>
                <a:lnTo>
                  <a:pt x="2419350" y="823913"/>
                </a:lnTo>
                <a:cubicBezTo>
                  <a:pt x="2430943" y="806523"/>
                  <a:pt x="2440723" y="793132"/>
                  <a:pt x="2447925" y="771525"/>
                </a:cubicBezTo>
                <a:cubicBezTo>
                  <a:pt x="2454932" y="750503"/>
                  <a:pt x="2450442" y="761728"/>
                  <a:pt x="2462212" y="738188"/>
                </a:cubicBezTo>
                <a:cubicBezTo>
                  <a:pt x="2465387" y="722313"/>
                  <a:pt x="2468753" y="706475"/>
                  <a:pt x="2471737" y="690563"/>
                </a:cubicBezTo>
                <a:cubicBezTo>
                  <a:pt x="2473517" y="681072"/>
                  <a:pt x="2474329" y="671397"/>
                  <a:pt x="2476500" y="661988"/>
                </a:cubicBezTo>
                <a:cubicBezTo>
                  <a:pt x="2479099" y="650727"/>
                  <a:pt x="2483047" y="639817"/>
                  <a:pt x="2486025" y="628650"/>
                </a:cubicBezTo>
                <a:cubicBezTo>
                  <a:pt x="2489398" y="616001"/>
                  <a:pt x="2491193" y="602895"/>
                  <a:pt x="2495550" y="590550"/>
                </a:cubicBezTo>
                <a:cubicBezTo>
                  <a:pt x="2500754" y="575806"/>
                  <a:pt x="2508250" y="561975"/>
                  <a:pt x="2514600" y="547688"/>
                </a:cubicBezTo>
                <a:cubicBezTo>
                  <a:pt x="2526887" y="437093"/>
                  <a:pt x="2510509" y="594089"/>
                  <a:pt x="2524125" y="376238"/>
                </a:cubicBezTo>
                <a:cubicBezTo>
                  <a:pt x="2526214" y="342815"/>
                  <a:pt x="2529952" y="309509"/>
                  <a:pt x="2533650" y="276225"/>
                </a:cubicBezTo>
                <a:cubicBezTo>
                  <a:pt x="2535237" y="261938"/>
                  <a:pt x="2536982" y="247667"/>
                  <a:pt x="2538412" y="233363"/>
                </a:cubicBezTo>
                <a:cubicBezTo>
                  <a:pt x="2540157" y="215915"/>
                  <a:pt x="2539159" y="198044"/>
                  <a:pt x="2543175" y="180975"/>
                </a:cubicBezTo>
                <a:cubicBezTo>
                  <a:pt x="2545614" y="170609"/>
                  <a:pt x="2552700" y="161925"/>
                  <a:pt x="2557462" y="152400"/>
                </a:cubicBezTo>
                <a:cubicBezTo>
                  <a:pt x="2559050" y="144463"/>
                  <a:pt x="2559219" y="136104"/>
                  <a:pt x="2562225" y="128588"/>
                </a:cubicBezTo>
                <a:cubicBezTo>
                  <a:pt x="2594878" y="46955"/>
                  <a:pt x="2587839" y="59211"/>
                  <a:pt x="2614612" y="19050"/>
                </a:cubicBezTo>
                <a:lnTo>
                  <a:pt x="261937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17E972-2867-E011-AAF8-69A6C1291E5C}"/>
              </a:ext>
            </a:extLst>
          </p:cNvPr>
          <p:cNvCxnSpPr/>
          <p:nvPr/>
        </p:nvCxnSpPr>
        <p:spPr>
          <a:xfrm flipH="1">
            <a:off x="4417859" y="3228751"/>
            <a:ext cx="3144991" cy="220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5DF44E-0790-7426-2297-51D18242521E}"/>
              </a:ext>
            </a:extLst>
          </p:cNvPr>
          <p:cNvCxnSpPr>
            <a:cxnSpLocks/>
          </p:cNvCxnSpPr>
          <p:nvPr/>
        </p:nvCxnSpPr>
        <p:spPr>
          <a:xfrm flipV="1">
            <a:off x="3689032" y="5176161"/>
            <a:ext cx="2540763" cy="31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8809-519D-6843-F0D7-5248554F93C8}"/>
                  </a:ext>
                </a:extLst>
              </p:cNvPr>
              <p:cNvSpPr txBox="1"/>
              <p:nvPr/>
            </p:nvSpPr>
            <p:spPr>
              <a:xfrm>
                <a:off x="5882720" y="5295058"/>
                <a:ext cx="528417" cy="556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8809-519D-6843-F0D7-5248554F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720" y="5295058"/>
                <a:ext cx="528417" cy="55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130912-DCA0-7FE7-9D8E-C2D795588651}"/>
              </a:ext>
            </a:extLst>
          </p:cNvPr>
          <p:cNvCxnSpPr>
            <a:cxnSpLocks/>
            <a:stCxn id="24" idx="67"/>
          </p:cNvCxnSpPr>
          <p:nvPr/>
        </p:nvCxnSpPr>
        <p:spPr>
          <a:xfrm>
            <a:off x="6099191" y="4010772"/>
            <a:ext cx="4205" cy="118420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0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9711-61EE-6DD7-E8FF-B2B0DF66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Taylor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1A41C-9377-2A80-2A45-9505415B9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Higher order approximations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5456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684D02-8CC7-3333-C1B6-669AA91E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dilemma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90A63F-B12F-3F5F-F40A-2A5CD90E2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52700"/>
            <a:ext cx="5529930" cy="3312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DF9BC5-228F-5DD7-40D9-F01F936353ED}"/>
                  </a:ext>
                </a:extLst>
              </p:cNvPr>
              <p:cNvSpPr txBox="1"/>
              <p:nvPr/>
            </p:nvSpPr>
            <p:spPr>
              <a:xfrm>
                <a:off x="7391400" y="2095500"/>
                <a:ext cx="3295650" cy="1827193"/>
              </a:xfrm>
              <a:prstGeom prst="cloudCallout">
                <a:avLst>
                  <a:gd name="adj1" fmla="val -76047"/>
                  <a:gd name="adj2" fmla="val 46486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I really want to know what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GB" dirty="0"/>
                  <a:t> is, but I’ve forgotten the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DF9BC5-228F-5DD7-40D9-F01F93635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095500"/>
                <a:ext cx="3295650" cy="1827193"/>
              </a:xfrm>
              <a:prstGeom prst="cloudCallout">
                <a:avLst>
                  <a:gd name="adj1" fmla="val -76047"/>
                  <a:gd name="adj2" fmla="val 4648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443F2A-DAE9-8A6C-B604-09E8320423CC}"/>
              </a:ext>
            </a:extLst>
          </p:cNvPr>
          <p:cNvSpPr txBox="1"/>
          <p:nvPr/>
        </p:nvSpPr>
        <p:spPr>
          <a:xfrm>
            <a:off x="1013889" y="5864860"/>
            <a:ext cx="5696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Pic: https://santecares.com/2019/08/30/infographic-understanding-the-stages-of-memory-loss/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6AFFD76-F17A-C2C1-F861-6DC9F28D7888}"/>
              </a:ext>
            </a:extLst>
          </p:cNvPr>
          <p:cNvSpPr txBox="1">
            <a:spLocks/>
          </p:cNvSpPr>
          <p:nvPr/>
        </p:nvSpPr>
        <p:spPr>
          <a:xfrm>
            <a:off x="7123176" y="4133088"/>
            <a:ext cx="4032504" cy="17360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Our dilemma generalised: </a:t>
            </a:r>
            <a:br>
              <a:rPr lang="en-GB" dirty="0"/>
            </a:br>
            <a:r>
              <a:rPr lang="en-GB" dirty="0"/>
              <a:t>We’d like to understand how a function behaves, but the function difficult to calculate/analyse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4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EADC-32AC-86B5-B371-B55B4843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solution!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08D6CB3-A800-1F76-540E-A4E1A873A5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/>
                  <a:t>We’ll approximate our function by a polynomial!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/>
                  <a:t>Remember a polynomial (of degree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) looks like: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201168" lvl="1" indent="0">
                  <a:buNone/>
                </a:pPr>
                <a:endParaRPr lang="en-GB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dirty="0"/>
                  <a:t>Polynomials are quick to compute and easy to analyse</a:t>
                </a:r>
              </a:p>
              <a:p>
                <a:pPr marL="201168" lvl="1" indent="0">
                  <a:buNone/>
                </a:pPr>
                <a:endParaRPr lang="en-GB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dirty="0"/>
                  <a:t>Our goal: make our function look like a polynomial</a:t>
                </a:r>
              </a:p>
              <a:p>
                <a:pPr marL="201168" lvl="1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08D6CB3-A800-1F76-540E-A4E1A873A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85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D0517-217B-6F07-63A6-6262FF174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18F5-C64E-64D1-4040-571A6959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Taylor series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BA1305-5C82-1F5E-1BA3-AFCD2F747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582499"/>
              </a:xfrm>
            </p:spPr>
            <p:txBody>
              <a:bodyPr>
                <a:normAutofit/>
              </a:bodyPr>
              <a:lstStyle/>
              <a:p>
                <a:pPr marL="384048" lvl="2" indent="0">
                  <a:buNone/>
                </a:pPr>
                <a:r>
                  <a:rPr lang="en-GB" sz="1800" b="1" dirty="0">
                    <a:solidFill>
                      <a:schemeClr val="accent2"/>
                    </a:solidFill>
                  </a:rPr>
                  <a:t>Goal: Approximate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b="1" dirty="0">
                    <a:solidFill>
                      <a:schemeClr val="accent2"/>
                    </a:solidFill>
                  </a:rPr>
                  <a:t> at the point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800" b="1" dirty="0">
                    <a:solidFill>
                      <a:schemeClr val="accent2"/>
                    </a:solidFill>
                  </a:rPr>
                  <a:t> by a polynomial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b="1" dirty="0">
                  <a:solidFill>
                    <a:schemeClr val="accent2"/>
                  </a:solidFill>
                </a:endParaRPr>
              </a:p>
              <a:p>
                <a:pPr marL="384048" lvl="2" indent="0">
                  <a:buNone/>
                </a:pPr>
                <a:endParaRPr lang="en-GB" sz="1800" b="1" dirty="0">
                  <a:solidFill>
                    <a:schemeClr val="accent2"/>
                  </a:solidFill>
                </a:endParaRP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p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accent2"/>
                  </a:solidFill>
                </a:endParaRPr>
              </a:p>
              <a:p>
                <a:pPr marL="384048" lvl="2" indent="0">
                  <a:buNone/>
                </a:pPr>
                <a:endParaRPr lang="en-GB" sz="1800" b="1" dirty="0">
                  <a:solidFill>
                    <a:schemeClr val="accent2"/>
                  </a:solidFill>
                </a:endParaRPr>
              </a:p>
              <a:p>
                <a:pPr marL="384048" lvl="2" indent="0">
                  <a:buNone/>
                </a:pPr>
                <a:r>
                  <a:rPr lang="en-GB" sz="1800" b="0" dirty="0"/>
                  <a:t>We know that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800" b="0" dirty="0"/>
                  <a:t> is differentiable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800" b="0" dirty="0"/>
              </a:p>
              <a:p>
                <a:pPr marL="384048" lvl="2" indent="0">
                  <a:buNone/>
                </a:pPr>
                <a:endParaRPr lang="en-GB" sz="1800" b="0" dirty="0"/>
              </a:p>
              <a:p>
                <a:pPr marL="384048" lvl="2" indent="0">
                  <a:buNone/>
                </a:pPr>
                <a:r>
                  <a:rPr lang="en-GB" sz="1800" b="0" dirty="0"/>
                  <a:t>We need to find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b="0" dirty="0"/>
                  <a:t> so that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b="0" dirty="0"/>
              </a:p>
              <a:p>
                <a:pPr marL="384048" lvl="2" indent="0">
                  <a:buNone/>
                </a:pPr>
                <a:endParaRPr lang="en-GB" sz="1800" dirty="0"/>
              </a:p>
              <a:p>
                <a:pPr marL="384048" lvl="2" indent="0">
                  <a:buNone/>
                </a:pPr>
                <a:endParaRPr lang="en-GB" sz="1800" dirty="0"/>
              </a:p>
              <a:p>
                <a:pPr marL="384048" lvl="2" indent="0">
                  <a:buNone/>
                </a:pPr>
                <a:endParaRPr lang="en-GB" sz="1800" dirty="0"/>
              </a:p>
              <a:p>
                <a:pPr marL="384048" lvl="2" indent="0">
                  <a:buNone/>
                </a:pPr>
                <a:endParaRPr lang="en-GB" sz="1800" dirty="0"/>
              </a:p>
              <a:p>
                <a:pPr marL="384048" lvl="2" indent="0">
                  <a:buNone/>
                </a:pPr>
                <a:endParaRPr lang="en-GB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BA1305-5C82-1F5E-1BA3-AFCD2F747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582499"/>
              </a:xfrm>
              <a:blipFill>
                <a:blip r:embed="rId2"/>
                <a:stretch>
                  <a:fillRect t="-13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7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7283-A9F3-F53C-0A19-F2A0541C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4 summary: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23A3-99AA-C3E4-A073-F18C92503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algorithms…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28DC9-1204-68EA-3128-4D630E3F9C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Aim to find the minimum of a function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Are iterative and (hopefully) converse to a minimum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Require a stopping condition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Are inexact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Can get stuck in local minima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Can equally well find the maximum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0F3CA-7C0F-F11C-A1E4-24C4BA9EA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In real life…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080C5-FC2C-EEC3-397E-9230440D09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Used in machine learning and neural networks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“Cost function” optimised by Gradient Descent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Nelder</a:t>
            </a:r>
            <a:r>
              <a:rPr lang="en-GB" dirty="0"/>
              <a:t>-Mead  then Gradient Descent is often a good strategy</a:t>
            </a:r>
          </a:p>
        </p:txBody>
      </p:sp>
    </p:spTree>
    <p:extLst>
      <p:ext uri="{BB962C8B-B14F-4D97-AF65-F5344CB8AC3E}">
        <p14:creationId xmlns:p14="http://schemas.microsoft.com/office/powerpoint/2010/main" val="22189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9012E-F5CF-9831-A9D1-94E1B7E4A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F3FD-B08D-6882-E1E9-92785BA4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Taylor series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48BA0-7F4C-5650-4655-AF91E03E2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582499"/>
              </a:xfrm>
            </p:spPr>
            <p:txBody>
              <a:bodyPr>
                <a:normAutofit/>
              </a:bodyPr>
              <a:lstStyle/>
              <a:p>
                <a:pPr marL="384048" lvl="2" indent="0">
                  <a:buNone/>
                </a:pPr>
                <a:r>
                  <a:rPr lang="en-GB" sz="1800" b="1" dirty="0">
                    <a:solidFill>
                      <a:schemeClr val="accent2"/>
                    </a:solidFill>
                  </a:rPr>
                  <a:t>Goal: Approximate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b="1" dirty="0">
                    <a:solidFill>
                      <a:schemeClr val="accent2"/>
                    </a:solidFill>
                  </a:rPr>
                  <a:t> at the point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800" b="1" dirty="0">
                    <a:solidFill>
                      <a:schemeClr val="accent2"/>
                    </a:solidFill>
                  </a:rPr>
                  <a:t> by a polynomial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b="1" dirty="0">
                  <a:solidFill>
                    <a:schemeClr val="accent2"/>
                  </a:solidFill>
                </a:endParaRPr>
              </a:p>
              <a:p>
                <a:pPr marL="384048" lvl="2" indent="0">
                  <a:buNone/>
                </a:pPr>
                <a:endParaRPr lang="en-GB" sz="1800" b="1" dirty="0">
                  <a:solidFill>
                    <a:schemeClr val="accent2"/>
                  </a:solidFill>
                </a:endParaRP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p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accent2"/>
                  </a:solidFill>
                </a:endParaRPr>
              </a:p>
              <a:p>
                <a:pPr marL="384048" lvl="2" indent="0">
                  <a:buNone/>
                </a:pPr>
                <a:endParaRPr lang="en-GB" sz="1800" dirty="0"/>
              </a:p>
              <a:p>
                <a:pPr lvl="2"/>
                <a:r>
                  <a:rPr lang="en-GB" sz="1800" b="0" dirty="0"/>
                  <a:t>Let’s differentiate </a:t>
                </a:r>
                <a:r>
                  <a:rPr lang="en-GB" sz="1800" dirty="0"/>
                  <a:t>on both sides:</a:t>
                </a: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⇒ 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lvl="2"/>
                <a:r>
                  <a:rPr lang="en-GB" sz="1800" dirty="0"/>
                  <a:t>Let’s continue:</a:t>
                </a: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+3⋅2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−1)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⇒ 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lvl="2"/>
                <a:r>
                  <a:rPr lang="en-GB" sz="1800" dirty="0"/>
                  <a:t>Our general formula:</a:t>
                </a: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! 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384048" lvl="2" indent="0">
                  <a:buNone/>
                </a:pPr>
                <a:endParaRPr lang="en-GB" sz="1800" dirty="0"/>
              </a:p>
              <a:p>
                <a:pPr marL="384048" lvl="2" indent="0">
                  <a:buNone/>
                </a:pPr>
                <a:endParaRPr lang="en-GB" sz="1800" dirty="0"/>
              </a:p>
              <a:p>
                <a:pPr marL="384048" lvl="2" indent="0">
                  <a:buNone/>
                </a:pPr>
                <a:endParaRPr lang="en-GB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48BA0-7F4C-5650-4655-AF91E03E2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582499"/>
              </a:xfrm>
              <a:blipFill>
                <a:blip r:embed="rId2"/>
                <a:stretch>
                  <a:fillRect t="-13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3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19A5D-079F-E660-E970-53E8C3A72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E5E8-E811-4267-96E8-C00A32B2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Taylor series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36377-7B4F-593D-12D1-BC825A2F4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582499"/>
              </a:xfrm>
            </p:spPr>
            <p:txBody>
              <a:bodyPr>
                <a:normAutofit/>
              </a:bodyPr>
              <a:lstStyle/>
              <a:p>
                <a:pPr marL="384048" lvl="2" indent="0">
                  <a:buNone/>
                </a:pPr>
                <a:r>
                  <a:rPr lang="en-GB" sz="1800" dirty="0"/>
                  <a:t>We’ve found that a polynomial approximation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800" b="0" dirty="0"/>
                  <a:t>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800" b="0" dirty="0"/>
                  <a:t> is given by </a:t>
                </a:r>
              </a:p>
              <a:p>
                <a:pPr marL="384048" lvl="2" indent="0">
                  <a:buNone/>
                </a:pPr>
                <a:endParaRPr lang="en-GB" sz="1800" dirty="0"/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′′(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+ …+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sz="1800" b="0" dirty="0"/>
              </a:p>
              <a:p>
                <a:pPr marL="384048" lvl="2" indent="0">
                  <a:buNone/>
                </a:pPr>
                <a:endParaRPr lang="en-GB" sz="1800" dirty="0"/>
              </a:p>
              <a:p>
                <a:pPr marL="384048" lvl="2" indent="0">
                  <a:buNone/>
                </a:pPr>
                <a:r>
                  <a:rPr lang="en-GB" sz="1800" dirty="0"/>
                  <a:t>More succinctly: </a:t>
                </a: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! 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  <a:p>
                <a:pPr marL="384048" lvl="2" indent="0">
                  <a:buNone/>
                </a:pPr>
                <a:endParaRPr lang="en-GB" sz="1800" dirty="0"/>
              </a:p>
              <a:p>
                <a:pPr marL="384048" lvl="2" indent="0">
                  <a:buNone/>
                </a:pPr>
                <a:r>
                  <a:rPr lang="en-GB" sz="1800" dirty="0"/>
                  <a:t>This is the </a:t>
                </a:r>
                <a:r>
                  <a:rPr lang="en-GB" sz="1800" b="1" dirty="0"/>
                  <a:t>Taylor series expansion of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1800" b="1" dirty="0"/>
                  <a:t>  at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GB" sz="1800" b="1" dirty="0"/>
              </a:p>
              <a:p>
                <a:pPr marL="384048" lvl="2" indent="0">
                  <a:buNone/>
                </a:pPr>
                <a:endParaRPr lang="en-GB" sz="1800" dirty="0"/>
              </a:p>
              <a:p>
                <a:pPr marL="384048" lvl="2" indent="0">
                  <a:buNone/>
                </a:pPr>
                <a:endParaRPr lang="en-GB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36377-7B4F-593D-12D1-BC825A2F4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582499"/>
              </a:xfrm>
              <a:blipFill>
                <a:blip r:embed="rId2"/>
                <a:stretch>
                  <a:fillRect t="-13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1AD4-2E13-6E35-89D6-30241F84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 [on board]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9A5280-83D5-A992-3EFF-AA747B312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9A5280-83D5-A992-3EFF-AA747B312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54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C21A-7817-47E8-5F8B-63D89365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use Taylor series expansion?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4334-D129-D198-F4FB-8501C96D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Gives an nth order approximation of a function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approximation is better as n increases</a:t>
            </a:r>
          </a:p>
        </p:txBody>
      </p:sp>
    </p:spTree>
    <p:extLst>
      <p:ext uri="{BB962C8B-B14F-4D97-AF65-F5344CB8AC3E}">
        <p14:creationId xmlns:p14="http://schemas.microsoft.com/office/powerpoint/2010/main" val="320978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8B68-89E5-EC7B-BE2D-1C979959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DD8B-3825-1BAB-B541-6D419E37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derivative can be used to give a linear approximation of a function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We can use this to find roots of a function numerically, using Newton’s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We can use higher order derivatives to give us a better approximation of a function using Taylor series expansion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4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2B90-FBCE-F162-5A16-1BEA3EAA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we’ll cover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BB93-6B97-820A-4F8F-4DBC1026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Linear Approximations of functions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Approximating roots (Newton’s method)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Approximating functions (Taylor series)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9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AE33-BE17-9989-BD18-44C051B8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approximation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A2342-91F7-3B1A-ED40-A762C9A31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6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4C38D-27D2-837A-373E-CEE1F6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Approximation of a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40B1A4-3917-A4E5-402A-2149C5C90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913" y="1928563"/>
            <a:ext cx="4029637" cy="3572374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619FA3-1E0F-0AA2-A889-2466AC6D83EB}"/>
              </a:ext>
            </a:extLst>
          </p:cNvPr>
          <p:cNvCxnSpPr>
            <a:cxnSpLocks/>
          </p:cNvCxnSpPr>
          <p:nvPr/>
        </p:nvCxnSpPr>
        <p:spPr>
          <a:xfrm flipH="1">
            <a:off x="4352544" y="1828800"/>
            <a:ext cx="1115568" cy="431596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8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25F-9347-7E28-CE70-1AF5A57B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approximation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AEFBE-56F6-5BC7-A6AD-5C96AB898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Linear approximation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:</a:t>
                </a:r>
              </a:p>
              <a:p>
                <a:endParaRPr lang="en-GB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201168" lvl="1" indent="0">
                  <a:buNone/>
                </a:pPr>
                <a:endParaRPr lang="en-GB" dirty="0"/>
              </a:p>
              <a:p>
                <a:pPr marL="201168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This is related to the gradient/tangent: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AEFBE-56F6-5BC7-A6AD-5C96AB898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52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C4DF-A016-3697-4568-9E800A25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2E129-FCD8-21BA-1281-D1174392A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Approximate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en-GB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=9+6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−9 </m:t>
                    </m:r>
                  </m:oMath>
                </a14:m>
                <a:endParaRPr lang="en-GB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Conclusion: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we can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by the line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−9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Is it a good approximation?</a:t>
                </a:r>
              </a:p>
              <a:p>
                <a:pPr marL="749808" lvl="1" indent="-457200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=9; </m:t>
                    </m:r>
                  </m:oMath>
                </a14:m>
                <a:endParaRPr lang="en-GB" i="1" dirty="0"/>
              </a:p>
              <a:p>
                <a:pPr marL="749808" lvl="1" indent="-457200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=6×3 −9=9</m:t>
                    </m:r>
                  </m:oMath>
                </a14:m>
                <a:endParaRPr lang="en-GB" i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What about ‘near’ 3?</a:t>
                </a:r>
              </a:p>
              <a:p>
                <a:pPr marL="749808" lvl="1" indent="-457200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2.75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=7.5625</m:t>
                    </m:r>
                  </m:oMath>
                </a14:m>
                <a:endParaRPr lang="en-GB" i="1" dirty="0"/>
              </a:p>
              <a:p>
                <a:pPr marL="749808" lvl="1" indent="-457200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2.75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=7.5</m:t>
                    </m:r>
                  </m:oMath>
                </a14:m>
                <a:endParaRPr lang="en-GB" i="1" dirty="0"/>
              </a:p>
              <a:p>
                <a:pPr marL="749808" lvl="1" indent="-457200"/>
                <a:endParaRPr lang="en-GB" i="1" dirty="0"/>
              </a:p>
              <a:p>
                <a:pPr marL="457200" indent="-457200"/>
                <a:endParaRPr lang="en-GB" i="1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2E129-FCD8-21BA-1281-D1174392A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99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5775-763B-1221-5761-11BA95EB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cont.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D2FA6-21D1-B879-A66E-A675D6F5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52" y="1996409"/>
            <a:ext cx="5623063" cy="39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D2CE3-7B88-46D8-0DA8-543AD31CC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48A5-FE32-0E5D-A4CB-5816521F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complicated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0346F-B2FF-D82B-4D65-12A81AAA4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Approximate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 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0.155 – 1.04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 3.28 – 1.04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b="0" dirty="0"/>
              </a:p>
              <a:p>
                <a:pPr marL="457200" indent="-457200"/>
                <a:endParaRPr lang="en-GB" i="1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0346F-B2FF-D82B-4D65-12A81AAA4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0CD9549-EDF9-1BC9-E179-EFE311D7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634" b="13150"/>
          <a:stretch/>
        </p:blipFill>
        <p:spPr>
          <a:xfrm>
            <a:off x="1380350" y="3857414"/>
            <a:ext cx="6209170" cy="20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B0560257DF614B8AFAA9A7B272A14F" ma:contentTypeVersion="11" ma:contentTypeDescription="Create a new document." ma:contentTypeScope="" ma:versionID="fd5cf60004daca3e764b4ebe923ebded">
  <xsd:schema xmlns:xsd="http://www.w3.org/2001/XMLSchema" xmlns:xs="http://www.w3.org/2001/XMLSchema" xmlns:p="http://schemas.microsoft.com/office/2006/metadata/properties" xmlns:ns3="77a293d5-141f-4076-a165-aee6bd45a154" targetNamespace="http://schemas.microsoft.com/office/2006/metadata/properties" ma:root="true" ma:fieldsID="924f72434b8d48479bb6808227a7b9bd" ns3:_="">
    <xsd:import namespace="77a293d5-141f-4076-a165-aee6bd45a15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293d5-141f-4076-a165-aee6bd45a15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a293d5-141f-4076-a165-aee6bd45a154" xsi:nil="true"/>
  </documentManagement>
</p:properties>
</file>

<file path=customXml/itemProps1.xml><?xml version="1.0" encoding="utf-8"?>
<ds:datastoreItem xmlns:ds="http://schemas.openxmlformats.org/officeDocument/2006/customXml" ds:itemID="{851A5452-B52D-4E8B-8B9A-0889777BF5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293d5-141f-4076-a165-aee6bd45a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9DB68A-9EA4-42CF-AF00-B5B328FBA7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896A68-8FB7-4715-B528-5F31F8B30044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77a293d5-141f-4076-a165-aee6bd45a1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8867</TotalTime>
  <Words>886</Words>
  <Application>Microsoft Office PowerPoint</Application>
  <PresentationFormat>Widescreen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Retrospect</vt:lpstr>
      <vt:lpstr>5. Approximating functions and the Taylor series</vt:lpstr>
      <vt:lpstr>Workshop 4 summary:</vt:lpstr>
      <vt:lpstr>What we’ll cover today:</vt:lpstr>
      <vt:lpstr>Linear approximation</vt:lpstr>
      <vt:lpstr>Linear Approximation of a function</vt:lpstr>
      <vt:lpstr>Linear approximation of a function</vt:lpstr>
      <vt:lpstr>Example</vt:lpstr>
      <vt:lpstr>Example cont. </vt:lpstr>
      <vt:lpstr>A more complicated example</vt:lpstr>
      <vt:lpstr>Example cont. </vt:lpstr>
      <vt:lpstr>Newton’s method</vt:lpstr>
      <vt:lpstr>Can we find a root of this function?</vt:lpstr>
      <vt:lpstr>Approximating roots of f(x) (Newton’s method)</vt:lpstr>
      <vt:lpstr>Why does Newton’s method work?</vt:lpstr>
      <vt:lpstr>Newton’s method geometrically </vt:lpstr>
      <vt:lpstr>Taylor series</vt:lpstr>
      <vt:lpstr>A dilemma</vt:lpstr>
      <vt:lpstr>A solution! </vt:lpstr>
      <vt:lpstr>Taylor series expansion</vt:lpstr>
      <vt:lpstr>Taylor series expansion</vt:lpstr>
      <vt:lpstr>Taylor series expansion</vt:lpstr>
      <vt:lpstr>Examples: [on board]</vt:lpstr>
      <vt:lpstr>Why do we use Taylor series expansion?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Stevens</dc:creator>
  <cp:lastModifiedBy>Sophie Stevens</cp:lastModifiedBy>
  <cp:revision>5</cp:revision>
  <dcterms:created xsi:type="dcterms:W3CDTF">2025-02-13T20:38:51Z</dcterms:created>
  <dcterms:modified xsi:type="dcterms:W3CDTF">2025-03-10T10:14:51Z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0x010100B0B0560257DF614B8AFAA9A7B272A14F</vt:lpwstr>
  </property>
</Properties>
</file>