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6" r:id="rId6"/>
    <p:sldId id="267" r:id="rId7"/>
    <p:sldId id="283" r:id="rId8"/>
    <p:sldId id="284" r:id="rId9"/>
    <p:sldId id="285" r:id="rId10"/>
    <p:sldId id="301" r:id="rId11"/>
    <p:sldId id="288" r:id="rId12"/>
    <p:sldId id="302" r:id="rId13"/>
    <p:sldId id="286" r:id="rId14"/>
    <p:sldId id="303" r:id="rId15"/>
    <p:sldId id="290" r:id="rId16"/>
    <p:sldId id="289" r:id="rId17"/>
    <p:sldId id="304" r:id="rId18"/>
    <p:sldId id="305" r:id="rId19"/>
    <p:sldId id="291" r:id="rId20"/>
    <p:sldId id="292" r:id="rId21"/>
    <p:sldId id="293" r:id="rId22"/>
    <p:sldId id="296" r:id="rId23"/>
    <p:sldId id="297" r:id="rId24"/>
    <p:sldId id="306" r:id="rId25"/>
    <p:sldId id="307" r:id="rId26"/>
    <p:sldId id="308" r:id="rId27"/>
    <p:sldId id="309" r:id="rId28"/>
    <p:sldId id="310" r:id="rId29"/>
    <p:sldId id="31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309B4D-FE39-4174-8576-ED30F9A020F3}" v="3111" dt="2025-03-12T09:54:11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phie Stevens" userId="d4aa238a-630e-44bf-ad23-3824aa0eb461" providerId="ADAL" clId="{DB309B4D-FE39-4174-8576-ED30F9A020F3}"/>
    <pc:docChg chg="undo redo custSel addSld delSld modSld sldOrd">
      <pc:chgData name="Sophie Stevens" userId="d4aa238a-630e-44bf-ad23-3824aa0eb461" providerId="ADAL" clId="{DB309B4D-FE39-4174-8576-ED30F9A020F3}" dt="2025-03-12T09:54:11.899" v="8740"/>
      <pc:docMkLst>
        <pc:docMk/>
      </pc:docMkLst>
      <pc:sldChg chg="modSp mod">
        <pc:chgData name="Sophie Stevens" userId="d4aa238a-630e-44bf-ad23-3824aa0eb461" providerId="ADAL" clId="{DB309B4D-FE39-4174-8576-ED30F9A020F3}" dt="2025-03-10T11:41:58.535" v="3105" actId="20577"/>
        <pc:sldMkLst>
          <pc:docMk/>
          <pc:sldMk cId="3119685492" sldId="256"/>
        </pc:sldMkLst>
        <pc:spChg chg="mod">
          <ac:chgData name="Sophie Stevens" userId="d4aa238a-630e-44bf-ad23-3824aa0eb461" providerId="ADAL" clId="{DB309B4D-FE39-4174-8576-ED30F9A020F3}" dt="2025-03-10T11:41:58.535" v="3105" actId="20577"/>
          <ac:spMkLst>
            <pc:docMk/>
            <pc:sldMk cId="3119685492" sldId="256"/>
            <ac:spMk id="2" creationId="{FBB11731-FB82-031B-F31B-810A7A7DAFA4}"/>
          </ac:spMkLst>
        </pc:spChg>
        <pc:spChg chg="mod">
          <ac:chgData name="Sophie Stevens" userId="d4aa238a-630e-44bf-ad23-3824aa0eb461" providerId="ADAL" clId="{DB309B4D-FE39-4174-8576-ED30F9A020F3}" dt="2025-03-06T13:56:17.434" v="15" actId="20577"/>
          <ac:spMkLst>
            <pc:docMk/>
            <pc:sldMk cId="3119685492" sldId="256"/>
            <ac:spMk id="3" creationId="{9DE7595C-C979-F9C2-8F18-A7E774135D2B}"/>
          </ac:spMkLst>
        </pc:spChg>
      </pc:sldChg>
      <pc:sldChg chg="del">
        <pc:chgData name="Sophie Stevens" userId="d4aa238a-630e-44bf-ad23-3824aa0eb461" providerId="ADAL" clId="{DB309B4D-FE39-4174-8576-ED30F9A020F3}" dt="2025-03-06T13:57:31.530" v="195" actId="47"/>
        <pc:sldMkLst>
          <pc:docMk/>
          <pc:sldMk cId="1642499022" sldId="265"/>
        </pc:sldMkLst>
      </pc:sldChg>
      <pc:sldChg chg="modSp mod">
        <pc:chgData name="Sophie Stevens" userId="d4aa238a-630e-44bf-ad23-3824aa0eb461" providerId="ADAL" clId="{DB309B4D-FE39-4174-8576-ED30F9A020F3}" dt="2025-03-06T13:56:21.982" v="16" actId="20577"/>
        <pc:sldMkLst>
          <pc:docMk/>
          <pc:sldMk cId="221896466" sldId="266"/>
        </pc:sldMkLst>
        <pc:spChg chg="mod">
          <ac:chgData name="Sophie Stevens" userId="d4aa238a-630e-44bf-ad23-3824aa0eb461" providerId="ADAL" clId="{DB309B4D-FE39-4174-8576-ED30F9A020F3}" dt="2025-03-06T13:56:21.982" v="16" actId="20577"/>
          <ac:spMkLst>
            <pc:docMk/>
            <pc:sldMk cId="221896466" sldId="266"/>
            <ac:spMk id="2" creationId="{F2EE7283-A9F3-F53C-0A19-F2A0541C2E24}"/>
          </ac:spMkLst>
        </pc:spChg>
      </pc:sldChg>
      <pc:sldChg chg="modSp mod modAnim">
        <pc:chgData name="Sophie Stevens" userId="d4aa238a-630e-44bf-ad23-3824aa0eb461" providerId="ADAL" clId="{DB309B4D-FE39-4174-8576-ED30F9A020F3}" dt="2025-03-12T09:44:59.520" v="8634"/>
        <pc:sldMkLst>
          <pc:docMk/>
          <pc:sldMk cId="3077925613" sldId="267"/>
        </pc:sldMkLst>
        <pc:spChg chg="mod">
          <ac:chgData name="Sophie Stevens" userId="d4aa238a-630e-44bf-ad23-3824aa0eb461" providerId="ADAL" clId="{DB309B4D-FE39-4174-8576-ED30F9A020F3}" dt="2025-03-06T13:56:56.583" v="157" actId="20577"/>
          <ac:spMkLst>
            <pc:docMk/>
            <pc:sldMk cId="3077925613" sldId="267"/>
            <ac:spMk id="3" creationId="{DFEFBB93-6B97-820A-4F8F-4DBC1026CFC3}"/>
          </ac:spMkLst>
        </pc:spChg>
      </pc:sldChg>
      <pc:sldChg chg="del">
        <pc:chgData name="Sophie Stevens" userId="d4aa238a-630e-44bf-ad23-3824aa0eb461" providerId="ADAL" clId="{DB309B4D-FE39-4174-8576-ED30F9A020F3}" dt="2025-03-06T13:57:07.734" v="178" actId="47"/>
        <pc:sldMkLst>
          <pc:docMk/>
          <pc:sldMk cId="2196526463" sldId="268"/>
        </pc:sldMkLst>
      </pc:sldChg>
      <pc:sldChg chg="del">
        <pc:chgData name="Sophie Stevens" userId="d4aa238a-630e-44bf-ad23-3824aa0eb461" providerId="ADAL" clId="{DB309B4D-FE39-4174-8576-ED30F9A020F3}" dt="2025-03-06T13:57:11.581" v="184" actId="47"/>
        <pc:sldMkLst>
          <pc:docMk/>
          <pc:sldMk cId="3298982655" sldId="269"/>
        </pc:sldMkLst>
      </pc:sldChg>
      <pc:sldChg chg="del">
        <pc:chgData name="Sophie Stevens" userId="d4aa238a-630e-44bf-ad23-3824aa0eb461" providerId="ADAL" clId="{DB309B4D-FE39-4174-8576-ED30F9A020F3}" dt="2025-03-06T13:57:12.413" v="185" actId="47"/>
        <pc:sldMkLst>
          <pc:docMk/>
          <pc:sldMk cId="3488371679" sldId="270"/>
        </pc:sldMkLst>
      </pc:sldChg>
      <pc:sldChg chg="del">
        <pc:chgData name="Sophie Stevens" userId="d4aa238a-630e-44bf-ad23-3824aa0eb461" providerId="ADAL" clId="{DB309B4D-FE39-4174-8576-ED30F9A020F3}" dt="2025-03-06T13:57:12.884" v="186" actId="47"/>
        <pc:sldMkLst>
          <pc:docMk/>
          <pc:sldMk cId="2940109480" sldId="271"/>
        </pc:sldMkLst>
      </pc:sldChg>
      <pc:sldChg chg="del">
        <pc:chgData name="Sophie Stevens" userId="d4aa238a-630e-44bf-ad23-3824aa0eb461" providerId="ADAL" clId="{DB309B4D-FE39-4174-8576-ED30F9A020F3}" dt="2025-03-06T13:57:15.999" v="187" actId="47"/>
        <pc:sldMkLst>
          <pc:docMk/>
          <pc:sldMk cId="1460461851" sldId="272"/>
        </pc:sldMkLst>
      </pc:sldChg>
      <pc:sldChg chg="del">
        <pc:chgData name="Sophie Stevens" userId="d4aa238a-630e-44bf-ad23-3824aa0eb461" providerId="ADAL" clId="{DB309B4D-FE39-4174-8576-ED30F9A020F3}" dt="2025-03-06T13:57:25.728" v="193" actId="47"/>
        <pc:sldMkLst>
          <pc:docMk/>
          <pc:sldMk cId="3608354697" sldId="274"/>
        </pc:sldMkLst>
      </pc:sldChg>
      <pc:sldChg chg="del">
        <pc:chgData name="Sophie Stevens" userId="d4aa238a-630e-44bf-ad23-3824aa0eb461" providerId="ADAL" clId="{DB309B4D-FE39-4174-8576-ED30F9A020F3}" dt="2025-03-06T13:57:28.082" v="194" actId="47"/>
        <pc:sldMkLst>
          <pc:docMk/>
          <pc:sldMk cId="3209782696" sldId="275"/>
        </pc:sldMkLst>
      </pc:sldChg>
      <pc:sldChg chg="del">
        <pc:chgData name="Sophie Stevens" userId="d4aa238a-630e-44bf-ad23-3824aa0eb461" providerId="ADAL" clId="{DB309B4D-FE39-4174-8576-ED30F9A020F3}" dt="2025-03-06T13:57:08.430" v="179" actId="47"/>
        <pc:sldMkLst>
          <pc:docMk/>
          <pc:sldMk cId="454991037" sldId="276"/>
        </pc:sldMkLst>
      </pc:sldChg>
      <pc:sldChg chg="del">
        <pc:chgData name="Sophie Stevens" userId="d4aa238a-630e-44bf-ad23-3824aa0eb461" providerId="ADAL" clId="{DB309B4D-FE39-4174-8576-ED30F9A020F3}" dt="2025-03-06T13:57:22.018" v="190" actId="47"/>
        <pc:sldMkLst>
          <pc:docMk/>
          <pc:sldMk cId="417579499" sldId="277"/>
        </pc:sldMkLst>
      </pc:sldChg>
      <pc:sldChg chg="del">
        <pc:chgData name="Sophie Stevens" userId="d4aa238a-630e-44bf-ad23-3824aa0eb461" providerId="ADAL" clId="{DB309B4D-FE39-4174-8576-ED30F9A020F3}" dt="2025-03-06T13:57:23.809" v="192" actId="47"/>
        <pc:sldMkLst>
          <pc:docMk/>
          <pc:sldMk cId="326045549" sldId="278"/>
        </pc:sldMkLst>
      </pc:sldChg>
      <pc:sldChg chg="del">
        <pc:chgData name="Sophie Stevens" userId="d4aa238a-630e-44bf-ad23-3824aa0eb461" providerId="ADAL" clId="{DB309B4D-FE39-4174-8576-ED30F9A020F3}" dt="2025-03-06T13:57:08.990" v="180" actId="47"/>
        <pc:sldMkLst>
          <pc:docMk/>
          <pc:sldMk cId="2142042753" sldId="279"/>
        </pc:sldMkLst>
      </pc:sldChg>
      <pc:sldChg chg="del">
        <pc:chgData name="Sophie Stevens" userId="d4aa238a-630e-44bf-ad23-3824aa0eb461" providerId="ADAL" clId="{DB309B4D-FE39-4174-8576-ED30F9A020F3}" dt="2025-03-06T13:57:09.586" v="181" actId="47"/>
        <pc:sldMkLst>
          <pc:docMk/>
          <pc:sldMk cId="1115980050" sldId="280"/>
        </pc:sldMkLst>
      </pc:sldChg>
      <pc:sldChg chg="del">
        <pc:chgData name="Sophie Stevens" userId="d4aa238a-630e-44bf-ad23-3824aa0eb461" providerId="ADAL" clId="{DB309B4D-FE39-4174-8576-ED30F9A020F3}" dt="2025-03-06T13:57:10.025" v="182" actId="47"/>
        <pc:sldMkLst>
          <pc:docMk/>
          <pc:sldMk cId="3477222365" sldId="281"/>
        </pc:sldMkLst>
      </pc:sldChg>
      <pc:sldChg chg="del">
        <pc:chgData name="Sophie Stevens" userId="d4aa238a-630e-44bf-ad23-3824aa0eb461" providerId="ADAL" clId="{DB309B4D-FE39-4174-8576-ED30F9A020F3}" dt="2025-03-06T13:57:10.606" v="183" actId="47"/>
        <pc:sldMkLst>
          <pc:docMk/>
          <pc:sldMk cId="2906243613" sldId="282"/>
        </pc:sldMkLst>
      </pc:sldChg>
      <pc:sldChg chg="modSp mod ord">
        <pc:chgData name="Sophie Stevens" userId="d4aa238a-630e-44bf-ad23-3824aa0eb461" providerId="ADAL" clId="{DB309B4D-FE39-4174-8576-ED30F9A020F3}" dt="2025-03-10T11:24:29.903" v="1964"/>
        <pc:sldMkLst>
          <pc:docMk/>
          <pc:sldMk cId="3999601069" sldId="283"/>
        </pc:sldMkLst>
        <pc:spChg chg="mod">
          <ac:chgData name="Sophie Stevens" userId="d4aa238a-630e-44bf-ad23-3824aa0eb461" providerId="ADAL" clId="{DB309B4D-FE39-4174-8576-ED30F9A020F3}" dt="2025-03-06T13:57:05.232" v="177" actId="20577"/>
          <ac:spMkLst>
            <pc:docMk/>
            <pc:sldMk cId="3999601069" sldId="283"/>
            <ac:spMk id="2" creationId="{0B22AE33-BE17-9989-BD18-44C051B81EE8}"/>
          </ac:spMkLst>
        </pc:spChg>
      </pc:sldChg>
      <pc:sldChg chg="modSp new mod modAnim">
        <pc:chgData name="Sophie Stevens" userId="d4aa238a-630e-44bf-ad23-3824aa0eb461" providerId="ADAL" clId="{DB309B4D-FE39-4174-8576-ED30F9A020F3}" dt="2025-03-12T09:45:17.114" v="8639"/>
        <pc:sldMkLst>
          <pc:docMk/>
          <pc:sldMk cId="3358145130" sldId="284"/>
        </pc:sldMkLst>
        <pc:spChg chg="mod">
          <ac:chgData name="Sophie Stevens" userId="d4aa238a-630e-44bf-ad23-3824aa0eb461" providerId="ADAL" clId="{DB309B4D-FE39-4174-8576-ED30F9A020F3}" dt="2025-03-10T11:02:41.821" v="444" actId="20577"/>
          <ac:spMkLst>
            <pc:docMk/>
            <pc:sldMk cId="3358145130" sldId="284"/>
            <ac:spMk id="2" creationId="{52C9BC5A-E16A-4F3D-8378-99F95B5D155B}"/>
          </ac:spMkLst>
        </pc:spChg>
        <pc:spChg chg="mod">
          <ac:chgData name="Sophie Stevens" userId="d4aa238a-630e-44bf-ad23-3824aa0eb461" providerId="ADAL" clId="{DB309B4D-FE39-4174-8576-ED30F9A020F3}" dt="2025-03-10T11:02:08.737" v="402" actId="6549"/>
          <ac:spMkLst>
            <pc:docMk/>
            <pc:sldMk cId="3358145130" sldId="284"/>
            <ac:spMk id="3" creationId="{2D46D79D-8A03-88A2-F0AB-A8E4828D2016}"/>
          </ac:spMkLst>
        </pc:spChg>
      </pc:sldChg>
      <pc:sldChg chg="del">
        <pc:chgData name="Sophie Stevens" userId="d4aa238a-630e-44bf-ad23-3824aa0eb461" providerId="ADAL" clId="{DB309B4D-FE39-4174-8576-ED30F9A020F3}" dt="2025-03-06T13:57:17.303" v="188" actId="47"/>
        <pc:sldMkLst>
          <pc:docMk/>
          <pc:sldMk cId="4054568952" sldId="284"/>
        </pc:sldMkLst>
      </pc:sldChg>
      <pc:sldChg chg="modSp new mod modAnim">
        <pc:chgData name="Sophie Stevens" userId="d4aa238a-630e-44bf-ad23-3824aa0eb461" providerId="ADAL" clId="{DB309B4D-FE39-4174-8576-ED30F9A020F3}" dt="2025-03-12T09:45:45.808" v="8650" actId="403"/>
        <pc:sldMkLst>
          <pc:docMk/>
          <pc:sldMk cId="320438957" sldId="285"/>
        </pc:sldMkLst>
        <pc:spChg chg="mod">
          <ac:chgData name="Sophie Stevens" userId="d4aa238a-630e-44bf-ad23-3824aa0eb461" providerId="ADAL" clId="{DB309B4D-FE39-4174-8576-ED30F9A020F3}" dt="2025-03-10T11:02:37.971" v="443" actId="20577"/>
          <ac:spMkLst>
            <pc:docMk/>
            <pc:sldMk cId="320438957" sldId="285"/>
            <ac:spMk id="2" creationId="{336DBB6C-BA53-902C-4C54-F408F380749D}"/>
          </ac:spMkLst>
        </pc:spChg>
        <pc:spChg chg="mod">
          <ac:chgData name="Sophie Stevens" userId="d4aa238a-630e-44bf-ad23-3824aa0eb461" providerId="ADAL" clId="{DB309B4D-FE39-4174-8576-ED30F9A020F3}" dt="2025-03-12T09:45:45.808" v="8650" actId="403"/>
          <ac:spMkLst>
            <pc:docMk/>
            <pc:sldMk cId="320438957" sldId="285"/>
            <ac:spMk id="3" creationId="{16D2403F-4C59-CBB6-1D6A-419A87B44BE9}"/>
          </ac:spMkLst>
        </pc:spChg>
      </pc:sldChg>
      <pc:sldChg chg="del">
        <pc:chgData name="Sophie Stevens" userId="d4aa238a-630e-44bf-ad23-3824aa0eb461" providerId="ADAL" clId="{DB309B4D-FE39-4174-8576-ED30F9A020F3}" dt="2025-03-06T13:57:19.985" v="189" actId="47"/>
        <pc:sldMkLst>
          <pc:docMk/>
          <pc:sldMk cId="2779855373" sldId="285"/>
        </pc:sldMkLst>
      </pc:sldChg>
      <pc:sldChg chg="del">
        <pc:chgData name="Sophie Stevens" userId="d4aa238a-630e-44bf-ad23-3824aa0eb461" providerId="ADAL" clId="{DB309B4D-FE39-4174-8576-ED30F9A020F3}" dt="2025-03-06T13:57:22.787" v="191" actId="47"/>
        <pc:sldMkLst>
          <pc:docMk/>
          <pc:sldMk cId="1780939480" sldId="286"/>
        </pc:sldMkLst>
      </pc:sldChg>
      <pc:sldChg chg="modSp add mod modAnim">
        <pc:chgData name="Sophie Stevens" userId="d4aa238a-630e-44bf-ad23-3824aa0eb461" providerId="ADAL" clId="{DB309B4D-FE39-4174-8576-ED30F9A020F3}" dt="2025-03-12T09:47:04.980" v="8666"/>
        <pc:sldMkLst>
          <pc:docMk/>
          <pc:sldMk cId="3220105290" sldId="286"/>
        </pc:sldMkLst>
        <pc:spChg chg="mod">
          <ac:chgData name="Sophie Stevens" userId="d4aa238a-630e-44bf-ad23-3824aa0eb461" providerId="ADAL" clId="{DB309B4D-FE39-4174-8576-ED30F9A020F3}" dt="2025-03-10T11:16:26.303" v="1193" actId="20577"/>
          <ac:spMkLst>
            <pc:docMk/>
            <pc:sldMk cId="3220105290" sldId="286"/>
            <ac:spMk id="2" creationId="{B77A898A-2788-9DE1-99C0-337578440306}"/>
          </ac:spMkLst>
        </pc:spChg>
        <pc:spChg chg="mod">
          <ac:chgData name="Sophie Stevens" userId="d4aa238a-630e-44bf-ad23-3824aa0eb461" providerId="ADAL" clId="{DB309B4D-FE39-4174-8576-ED30F9A020F3}" dt="2025-03-10T11:24:22.153" v="1962" actId="20577"/>
          <ac:spMkLst>
            <pc:docMk/>
            <pc:sldMk cId="3220105290" sldId="286"/>
            <ac:spMk id="3" creationId="{F7CD82DD-36D4-B0E2-25A5-86302A2E3F0B}"/>
          </ac:spMkLst>
        </pc:spChg>
      </pc:sldChg>
      <pc:sldChg chg="modSp new del mod">
        <pc:chgData name="Sophie Stevens" userId="d4aa238a-630e-44bf-ad23-3824aa0eb461" providerId="ADAL" clId="{DB309B4D-FE39-4174-8576-ED30F9A020F3}" dt="2025-03-10T11:21:01.763" v="1601" actId="47"/>
        <pc:sldMkLst>
          <pc:docMk/>
          <pc:sldMk cId="3423794633" sldId="287"/>
        </pc:sldMkLst>
      </pc:sldChg>
      <pc:sldChg chg="modSp add mod modAnim">
        <pc:chgData name="Sophie Stevens" userId="d4aa238a-630e-44bf-ad23-3824aa0eb461" providerId="ADAL" clId="{DB309B4D-FE39-4174-8576-ED30F9A020F3}" dt="2025-03-12T09:46:35.137" v="8661"/>
        <pc:sldMkLst>
          <pc:docMk/>
          <pc:sldMk cId="4279145127" sldId="288"/>
        </pc:sldMkLst>
        <pc:spChg chg="mod">
          <ac:chgData name="Sophie Stevens" userId="d4aa238a-630e-44bf-ad23-3824aa0eb461" providerId="ADAL" clId="{DB309B4D-FE39-4174-8576-ED30F9A020F3}" dt="2025-03-10T11:21:10.577" v="1623" actId="20577"/>
          <ac:spMkLst>
            <pc:docMk/>
            <pc:sldMk cId="4279145127" sldId="288"/>
            <ac:spMk id="2" creationId="{17CDF035-1F20-6F84-356D-9E5558D70833}"/>
          </ac:spMkLst>
        </pc:spChg>
        <pc:spChg chg="mod">
          <ac:chgData name="Sophie Stevens" userId="d4aa238a-630e-44bf-ad23-3824aa0eb461" providerId="ADAL" clId="{DB309B4D-FE39-4174-8576-ED30F9A020F3}" dt="2025-03-11T09:07:05.163" v="3263" actId="113"/>
          <ac:spMkLst>
            <pc:docMk/>
            <pc:sldMk cId="4279145127" sldId="288"/>
            <ac:spMk id="3" creationId="{48D8ACA0-39BC-123E-88B3-0948BA3F54D3}"/>
          </ac:spMkLst>
        </pc:spChg>
      </pc:sldChg>
      <pc:sldChg chg="addSp delSp modSp new mod modAnim">
        <pc:chgData name="Sophie Stevens" userId="d4aa238a-630e-44bf-ad23-3824aa0eb461" providerId="ADAL" clId="{DB309B4D-FE39-4174-8576-ED30F9A020F3}" dt="2025-03-12T09:50:41.918" v="8692"/>
        <pc:sldMkLst>
          <pc:docMk/>
          <pc:sldMk cId="1138757238" sldId="289"/>
        </pc:sldMkLst>
        <pc:spChg chg="mod">
          <ac:chgData name="Sophie Stevens" userId="d4aa238a-630e-44bf-ad23-3824aa0eb461" providerId="ADAL" clId="{DB309B4D-FE39-4174-8576-ED30F9A020F3}" dt="2025-03-10T11:24:39.905" v="1985" actId="20577"/>
          <ac:spMkLst>
            <pc:docMk/>
            <pc:sldMk cId="1138757238" sldId="289"/>
            <ac:spMk id="2" creationId="{60BC22B5-F956-9591-C8CF-6A1C25E5EE51}"/>
          </ac:spMkLst>
        </pc:spChg>
        <pc:spChg chg="mod">
          <ac:chgData name="Sophie Stevens" userId="d4aa238a-630e-44bf-ad23-3824aa0eb461" providerId="ADAL" clId="{DB309B4D-FE39-4174-8576-ED30F9A020F3}" dt="2025-03-11T09:41:48.312" v="4422" actId="20577"/>
          <ac:spMkLst>
            <pc:docMk/>
            <pc:sldMk cId="1138757238" sldId="289"/>
            <ac:spMk id="3" creationId="{58A736AB-8B18-49A1-D2EC-15C28E941FC5}"/>
          </ac:spMkLst>
        </pc:spChg>
        <pc:spChg chg="add mod">
          <ac:chgData name="Sophie Stevens" userId="d4aa238a-630e-44bf-ad23-3824aa0eb461" providerId="ADAL" clId="{DB309B4D-FE39-4174-8576-ED30F9A020F3}" dt="2025-03-12T09:49:36.642" v="8680" actId="164"/>
          <ac:spMkLst>
            <pc:docMk/>
            <pc:sldMk cId="1138757238" sldId="289"/>
            <ac:spMk id="14" creationId="{6D646D55-EDD2-40FF-A15E-D4EA68BA468A}"/>
          </ac:spMkLst>
        </pc:spChg>
        <pc:spChg chg="add mod">
          <ac:chgData name="Sophie Stevens" userId="d4aa238a-630e-44bf-ad23-3824aa0eb461" providerId="ADAL" clId="{DB309B4D-FE39-4174-8576-ED30F9A020F3}" dt="2025-03-12T09:49:36.642" v="8680" actId="164"/>
          <ac:spMkLst>
            <pc:docMk/>
            <pc:sldMk cId="1138757238" sldId="289"/>
            <ac:spMk id="15" creationId="{801D3EA4-A267-4FCA-D435-F480EFCFE768}"/>
          </ac:spMkLst>
        </pc:spChg>
        <pc:spChg chg="add mod">
          <ac:chgData name="Sophie Stevens" userId="d4aa238a-630e-44bf-ad23-3824aa0eb461" providerId="ADAL" clId="{DB309B4D-FE39-4174-8576-ED30F9A020F3}" dt="2025-03-12T09:49:36.642" v="8680" actId="164"/>
          <ac:spMkLst>
            <pc:docMk/>
            <pc:sldMk cId="1138757238" sldId="289"/>
            <ac:spMk id="16" creationId="{EE6E4183-260D-DE8E-0842-306ACC77D560}"/>
          </ac:spMkLst>
        </pc:spChg>
        <pc:spChg chg="add mod">
          <ac:chgData name="Sophie Stevens" userId="d4aa238a-630e-44bf-ad23-3824aa0eb461" providerId="ADAL" clId="{DB309B4D-FE39-4174-8576-ED30F9A020F3}" dt="2025-03-12T09:50:09.163" v="8686" actId="164"/>
          <ac:spMkLst>
            <pc:docMk/>
            <pc:sldMk cId="1138757238" sldId="289"/>
            <ac:spMk id="17" creationId="{528618ED-5970-E939-EEDD-3F28F1A937AA}"/>
          </ac:spMkLst>
        </pc:spChg>
        <pc:spChg chg="add mod">
          <ac:chgData name="Sophie Stevens" userId="d4aa238a-630e-44bf-ad23-3824aa0eb461" providerId="ADAL" clId="{DB309B4D-FE39-4174-8576-ED30F9A020F3}" dt="2025-03-12T09:50:09.163" v="8686" actId="164"/>
          <ac:spMkLst>
            <pc:docMk/>
            <pc:sldMk cId="1138757238" sldId="289"/>
            <ac:spMk id="18" creationId="{399EDD49-13C7-4EF3-A908-060B377CA046}"/>
          </ac:spMkLst>
        </pc:spChg>
        <pc:spChg chg="add mod">
          <ac:chgData name="Sophie Stevens" userId="d4aa238a-630e-44bf-ad23-3824aa0eb461" providerId="ADAL" clId="{DB309B4D-FE39-4174-8576-ED30F9A020F3}" dt="2025-03-11T09:40:57.201" v="4351" actId="1076"/>
          <ac:spMkLst>
            <pc:docMk/>
            <pc:sldMk cId="1138757238" sldId="289"/>
            <ac:spMk id="19" creationId="{7C534281-3D1F-F574-52B7-B95C5F941030}"/>
          </ac:spMkLst>
        </pc:spChg>
        <pc:grpChg chg="add mod">
          <ac:chgData name="Sophie Stevens" userId="d4aa238a-630e-44bf-ad23-3824aa0eb461" providerId="ADAL" clId="{DB309B4D-FE39-4174-8576-ED30F9A020F3}" dt="2025-03-12T09:49:46.198" v="8682" actId="1076"/>
          <ac:grpSpMkLst>
            <pc:docMk/>
            <pc:sldMk cId="1138757238" sldId="289"/>
            <ac:grpSpMk id="20" creationId="{F1C74137-BA07-03FC-5BAE-D6D078D01253}"/>
          </ac:grpSpMkLst>
        </pc:grpChg>
        <pc:grpChg chg="add mod">
          <ac:chgData name="Sophie Stevens" userId="d4aa238a-630e-44bf-ad23-3824aa0eb461" providerId="ADAL" clId="{DB309B4D-FE39-4174-8576-ED30F9A020F3}" dt="2025-03-12T09:50:09.163" v="8686" actId="164"/>
          <ac:grpSpMkLst>
            <pc:docMk/>
            <pc:sldMk cId="1138757238" sldId="289"/>
            <ac:grpSpMk id="21" creationId="{D0F09674-98BA-B969-A522-2D88FD6C8431}"/>
          </ac:grpSpMkLst>
        </pc:grpChg>
        <pc:cxnChg chg="add mod">
          <ac:chgData name="Sophie Stevens" userId="d4aa238a-630e-44bf-ad23-3824aa0eb461" providerId="ADAL" clId="{DB309B4D-FE39-4174-8576-ED30F9A020F3}" dt="2025-03-12T09:49:36.642" v="8680" actId="164"/>
          <ac:cxnSpMkLst>
            <pc:docMk/>
            <pc:sldMk cId="1138757238" sldId="289"/>
            <ac:cxnSpMk id="5" creationId="{B4ECB9E9-7A58-80C3-0160-267562B8CC92}"/>
          </ac:cxnSpMkLst>
        </pc:cxnChg>
        <pc:cxnChg chg="add mod">
          <ac:chgData name="Sophie Stevens" userId="d4aa238a-630e-44bf-ad23-3824aa0eb461" providerId="ADAL" clId="{DB309B4D-FE39-4174-8576-ED30F9A020F3}" dt="2025-03-12T09:49:36.642" v="8680" actId="164"/>
          <ac:cxnSpMkLst>
            <pc:docMk/>
            <pc:sldMk cId="1138757238" sldId="289"/>
            <ac:cxnSpMk id="7" creationId="{93B1DE8A-9CD4-68A8-E317-7C74312F0113}"/>
          </ac:cxnSpMkLst>
        </pc:cxnChg>
        <pc:cxnChg chg="add mod">
          <ac:chgData name="Sophie Stevens" userId="d4aa238a-630e-44bf-ad23-3824aa0eb461" providerId="ADAL" clId="{DB309B4D-FE39-4174-8576-ED30F9A020F3}" dt="2025-03-12T09:49:36.642" v="8680" actId="164"/>
          <ac:cxnSpMkLst>
            <pc:docMk/>
            <pc:sldMk cId="1138757238" sldId="289"/>
            <ac:cxnSpMk id="9" creationId="{6A429831-BD06-11F1-C3A5-6AD23CE042C6}"/>
          </ac:cxnSpMkLst>
        </pc:cxnChg>
        <pc:cxnChg chg="add del">
          <ac:chgData name="Sophie Stevens" userId="d4aa238a-630e-44bf-ad23-3824aa0eb461" providerId="ADAL" clId="{DB309B4D-FE39-4174-8576-ED30F9A020F3}" dt="2025-03-11T09:38:03.686" v="4267" actId="478"/>
          <ac:cxnSpMkLst>
            <pc:docMk/>
            <pc:sldMk cId="1138757238" sldId="289"/>
            <ac:cxnSpMk id="11" creationId="{B05E629B-9590-409E-CB57-9A66230C7AA0}"/>
          </ac:cxnSpMkLst>
        </pc:cxnChg>
      </pc:sldChg>
      <pc:sldChg chg="addSp delSp modSp new mod modAnim">
        <pc:chgData name="Sophie Stevens" userId="d4aa238a-630e-44bf-ad23-3824aa0eb461" providerId="ADAL" clId="{DB309B4D-FE39-4174-8576-ED30F9A020F3}" dt="2025-03-12T09:47:25.270" v="8670"/>
        <pc:sldMkLst>
          <pc:docMk/>
          <pc:sldMk cId="4273898304" sldId="290"/>
        </pc:sldMkLst>
        <pc:spChg chg="mod">
          <ac:chgData name="Sophie Stevens" userId="d4aa238a-630e-44bf-ad23-3824aa0eb461" providerId="ADAL" clId="{DB309B4D-FE39-4174-8576-ED30F9A020F3}" dt="2025-03-10T11:25:30.363" v="2027" actId="20577"/>
          <ac:spMkLst>
            <pc:docMk/>
            <pc:sldMk cId="4273898304" sldId="290"/>
            <ac:spMk id="2" creationId="{4AB4E92D-F005-DAD7-C176-F258A32C1A4A}"/>
          </ac:spMkLst>
        </pc:spChg>
        <pc:spChg chg="del">
          <ac:chgData name="Sophie Stevens" userId="d4aa238a-630e-44bf-ad23-3824aa0eb461" providerId="ADAL" clId="{DB309B4D-FE39-4174-8576-ED30F9A020F3}" dt="2025-03-11T09:21:17.870" v="3743" actId="478"/>
          <ac:spMkLst>
            <pc:docMk/>
            <pc:sldMk cId="4273898304" sldId="290"/>
            <ac:spMk id="3" creationId="{FFE9DB35-890C-F73E-7AFA-469CE15C970E}"/>
          </ac:spMkLst>
        </pc:spChg>
        <pc:picChg chg="add mod modCrop">
          <ac:chgData name="Sophie Stevens" userId="d4aa238a-630e-44bf-ad23-3824aa0eb461" providerId="ADAL" clId="{DB309B4D-FE39-4174-8576-ED30F9A020F3}" dt="2025-03-11T09:21:36.710" v="3749" actId="1076"/>
          <ac:picMkLst>
            <pc:docMk/>
            <pc:sldMk cId="4273898304" sldId="290"/>
            <ac:picMk id="5" creationId="{17EFC312-040A-E2BB-8809-83A4AABDD525}"/>
          </ac:picMkLst>
        </pc:picChg>
      </pc:sldChg>
      <pc:sldChg chg="addSp modSp new mod modAnim">
        <pc:chgData name="Sophie Stevens" userId="d4aa238a-630e-44bf-ad23-3824aa0eb461" providerId="ADAL" clId="{DB309B4D-FE39-4174-8576-ED30F9A020F3}" dt="2025-03-12T09:52:11.372" v="8716"/>
        <pc:sldMkLst>
          <pc:docMk/>
          <pc:sldMk cId="4181863591" sldId="291"/>
        </pc:sldMkLst>
        <pc:spChg chg="mod">
          <ac:chgData name="Sophie Stevens" userId="d4aa238a-630e-44bf-ad23-3824aa0eb461" providerId="ADAL" clId="{DB309B4D-FE39-4174-8576-ED30F9A020F3}" dt="2025-03-10T11:29:42.373" v="2064" actId="20577"/>
          <ac:spMkLst>
            <pc:docMk/>
            <pc:sldMk cId="4181863591" sldId="291"/>
            <ac:spMk id="2" creationId="{26F9B45A-EC15-49F2-2C67-BC1F28C8F176}"/>
          </ac:spMkLst>
        </pc:spChg>
        <pc:spChg chg="mod">
          <ac:chgData name="Sophie Stevens" userId="d4aa238a-630e-44bf-ad23-3824aa0eb461" providerId="ADAL" clId="{DB309B4D-FE39-4174-8576-ED30F9A020F3}" dt="2025-03-11T10:00:46.026" v="5098" actId="404"/>
          <ac:spMkLst>
            <pc:docMk/>
            <pc:sldMk cId="4181863591" sldId="291"/>
            <ac:spMk id="3" creationId="{AEEDA603-27D1-8A67-0C6C-8E38BB160E1F}"/>
          </ac:spMkLst>
        </pc:spChg>
        <pc:spChg chg="add">
          <ac:chgData name="Sophie Stevens" userId="d4aa238a-630e-44bf-ad23-3824aa0eb461" providerId="ADAL" clId="{DB309B4D-FE39-4174-8576-ED30F9A020F3}" dt="2025-03-11T09:52:09.478" v="4807"/>
          <ac:spMkLst>
            <pc:docMk/>
            <pc:sldMk cId="4181863591" sldId="291"/>
            <ac:spMk id="4" creationId="{E1F8D766-69EA-A06A-6B25-0E7D73783F4B}"/>
          </ac:spMkLst>
        </pc:spChg>
      </pc:sldChg>
      <pc:sldChg chg="modSp new mod modAnim">
        <pc:chgData name="Sophie Stevens" userId="d4aa238a-630e-44bf-ad23-3824aa0eb461" providerId="ADAL" clId="{DB309B4D-FE39-4174-8576-ED30F9A020F3}" dt="2025-03-12T09:52:19.043" v="8717"/>
        <pc:sldMkLst>
          <pc:docMk/>
          <pc:sldMk cId="1492312283" sldId="292"/>
        </pc:sldMkLst>
        <pc:spChg chg="mod">
          <ac:chgData name="Sophie Stevens" userId="d4aa238a-630e-44bf-ad23-3824aa0eb461" providerId="ADAL" clId="{DB309B4D-FE39-4174-8576-ED30F9A020F3}" dt="2025-03-11T10:06:40.715" v="5102" actId="20577"/>
          <ac:spMkLst>
            <pc:docMk/>
            <pc:sldMk cId="1492312283" sldId="292"/>
            <ac:spMk id="2" creationId="{4C771A7A-D46B-D289-3196-C9CC2D5A7A42}"/>
          </ac:spMkLst>
        </pc:spChg>
        <pc:spChg chg="mod">
          <ac:chgData name="Sophie Stevens" userId="d4aa238a-630e-44bf-ad23-3824aa0eb461" providerId="ADAL" clId="{DB309B4D-FE39-4174-8576-ED30F9A020F3}" dt="2025-03-11T10:08:34.065" v="5203" actId="20577"/>
          <ac:spMkLst>
            <pc:docMk/>
            <pc:sldMk cId="1492312283" sldId="292"/>
            <ac:spMk id="3" creationId="{48B8C1EA-C5BC-49D9-EF71-A5651C84889E}"/>
          </ac:spMkLst>
        </pc:spChg>
      </pc:sldChg>
      <pc:sldChg chg="modSp new mod ord modAnim">
        <pc:chgData name="Sophie Stevens" userId="d4aa238a-630e-44bf-ad23-3824aa0eb461" providerId="ADAL" clId="{DB309B4D-FE39-4174-8576-ED30F9A020F3}" dt="2025-03-12T09:52:56.443" v="8726"/>
        <pc:sldMkLst>
          <pc:docMk/>
          <pc:sldMk cId="2223232176" sldId="293"/>
        </pc:sldMkLst>
        <pc:spChg chg="mod">
          <ac:chgData name="Sophie Stevens" userId="d4aa238a-630e-44bf-ad23-3824aa0eb461" providerId="ADAL" clId="{DB309B4D-FE39-4174-8576-ED30F9A020F3}" dt="2025-03-11T10:19:42.896" v="5840" actId="14100"/>
          <ac:spMkLst>
            <pc:docMk/>
            <pc:sldMk cId="2223232176" sldId="293"/>
            <ac:spMk id="2" creationId="{3CE1EB5E-3EC2-8E4A-468E-E700921C4DB9}"/>
          </ac:spMkLst>
        </pc:spChg>
        <pc:spChg chg="mod">
          <ac:chgData name="Sophie Stevens" userId="d4aa238a-630e-44bf-ad23-3824aa0eb461" providerId="ADAL" clId="{DB309B4D-FE39-4174-8576-ED30F9A020F3}" dt="2025-03-11T13:12:07.780" v="8594" actId="20577"/>
          <ac:spMkLst>
            <pc:docMk/>
            <pc:sldMk cId="2223232176" sldId="293"/>
            <ac:spMk id="3" creationId="{F4B40AA4-4130-CFE3-85C3-1CA28FD3F4DD}"/>
          </ac:spMkLst>
        </pc:spChg>
      </pc:sldChg>
      <pc:sldChg chg="modSp new del mod ord">
        <pc:chgData name="Sophie Stevens" userId="d4aa238a-630e-44bf-ad23-3824aa0eb461" providerId="ADAL" clId="{DB309B4D-FE39-4174-8576-ED30F9A020F3}" dt="2025-03-11T10:22:55.679" v="5841" actId="47"/>
        <pc:sldMkLst>
          <pc:docMk/>
          <pc:sldMk cId="2422911245" sldId="294"/>
        </pc:sldMkLst>
      </pc:sldChg>
      <pc:sldChg chg="modSp new del mod">
        <pc:chgData name="Sophie Stevens" userId="d4aa238a-630e-44bf-ad23-3824aa0eb461" providerId="ADAL" clId="{DB309B4D-FE39-4174-8576-ED30F9A020F3}" dt="2025-03-11T10:06:31.511" v="5101" actId="47"/>
        <pc:sldMkLst>
          <pc:docMk/>
          <pc:sldMk cId="2393523741" sldId="295"/>
        </pc:sldMkLst>
      </pc:sldChg>
      <pc:sldChg chg="modSp new mod modAnim">
        <pc:chgData name="Sophie Stevens" userId="d4aa238a-630e-44bf-ad23-3824aa0eb461" providerId="ADAL" clId="{DB309B4D-FE39-4174-8576-ED30F9A020F3}" dt="2025-03-12T09:53:10.709" v="8727"/>
        <pc:sldMkLst>
          <pc:docMk/>
          <pc:sldMk cId="564810869" sldId="296"/>
        </pc:sldMkLst>
        <pc:spChg chg="mod">
          <ac:chgData name="Sophie Stevens" userId="d4aa238a-630e-44bf-ad23-3824aa0eb461" providerId="ADAL" clId="{DB309B4D-FE39-4174-8576-ED30F9A020F3}" dt="2025-03-10T11:36:19.800" v="2275" actId="20577"/>
          <ac:spMkLst>
            <pc:docMk/>
            <pc:sldMk cId="564810869" sldId="296"/>
            <ac:spMk id="2" creationId="{D37BA3A7-E2E7-0C70-037C-B2A3EC85A792}"/>
          </ac:spMkLst>
        </pc:spChg>
        <pc:spChg chg="mod">
          <ac:chgData name="Sophie Stevens" userId="d4aa238a-630e-44bf-ad23-3824aa0eb461" providerId="ADAL" clId="{DB309B4D-FE39-4174-8576-ED30F9A020F3}" dt="2025-03-11T13:12:15.615" v="8600" actId="20577"/>
          <ac:spMkLst>
            <pc:docMk/>
            <pc:sldMk cId="564810869" sldId="296"/>
            <ac:spMk id="3" creationId="{731EA797-AB37-C3EC-572C-64E57DBB52D9}"/>
          </ac:spMkLst>
        </pc:spChg>
      </pc:sldChg>
      <pc:sldChg chg="modSp new mod modAnim">
        <pc:chgData name="Sophie Stevens" userId="d4aa238a-630e-44bf-ad23-3824aa0eb461" providerId="ADAL" clId="{DB309B4D-FE39-4174-8576-ED30F9A020F3}" dt="2025-03-12T09:53:16.305" v="8728"/>
        <pc:sldMkLst>
          <pc:docMk/>
          <pc:sldMk cId="4068764257" sldId="297"/>
        </pc:sldMkLst>
        <pc:spChg chg="mod">
          <ac:chgData name="Sophie Stevens" userId="d4aa238a-630e-44bf-ad23-3824aa0eb461" providerId="ADAL" clId="{DB309B4D-FE39-4174-8576-ED30F9A020F3}" dt="2025-03-10T11:36:35.482" v="2338" actId="20577"/>
          <ac:spMkLst>
            <pc:docMk/>
            <pc:sldMk cId="4068764257" sldId="297"/>
            <ac:spMk id="2" creationId="{D17D9D8E-7870-B331-8394-D89981D3EDEB}"/>
          </ac:spMkLst>
        </pc:spChg>
        <pc:spChg chg="mod">
          <ac:chgData name="Sophie Stevens" userId="d4aa238a-630e-44bf-ad23-3824aa0eb461" providerId="ADAL" clId="{DB309B4D-FE39-4174-8576-ED30F9A020F3}" dt="2025-03-10T11:38:13.097" v="2689" actId="5793"/>
          <ac:spMkLst>
            <pc:docMk/>
            <pc:sldMk cId="4068764257" sldId="297"/>
            <ac:spMk id="3" creationId="{2C7A277F-CBC8-E647-689F-A24447D6EE42}"/>
          </ac:spMkLst>
        </pc:spChg>
      </pc:sldChg>
      <pc:sldChg chg="modSp new del mod">
        <pc:chgData name="Sophie Stevens" userId="d4aa238a-630e-44bf-ad23-3824aa0eb461" providerId="ADAL" clId="{DB309B4D-FE39-4174-8576-ED30F9A020F3}" dt="2025-03-10T11:41:19.739" v="3055" actId="47"/>
        <pc:sldMkLst>
          <pc:docMk/>
          <pc:sldMk cId="2046563509" sldId="298"/>
        </pc:sldMkLst>
      </pc:sldChg>
      <pc:sldChg chg="modSp add del mod">
        <pc:chgData name="Sophie Stevens" userId="d4aa238a-630e-44bf-ad23-3824aa0eb461" providerId="ADAL" clId="{DB309B4D-FE39-4174-8576-ED30F9A020F3}" dt="2025-03-11T10:28:46.003" v="6549" actId="47"/>
        <pc:sldMkLst>
          <pc:docMk/>
          <pc:sldMk cId="4252468008" sldId="299"/>
        </pc:sldMkLst>
      </pc:sldChg>
      <pc:sldChg chg="modSp add del mod">
        <pc:chgData name="Sophie Stevens" userId="d4aa238a-630e-44bf-ad23-3824aa0eb461" providerId="ADAL" clId="{DB309B4D-FE39-4174-8576-ED30F9A020F3}" dt="2025-03-11T10:36:29.780" v="7568" actId="47"/>
        <pc:sldMkLst>
          <pc:docMk/>
          <pc:sldMk cId="1319946940" sldId="300"/>
        </pc:sldMkLst>
      </pc:sldChg>
      <pc:sldChg chg="addSp modSp add mod modClrScheme modAnim chgLayout">
        <pc:chgData name="Sophie Stevens" userId="d4aa238a-630e-44bf-ad23-3824aa0eb461" providerId="ADAL" clId="{DB309B4D-FE39-4174-8576-ED30F9A020F3}" dt="2025-03-12T09:46:14.973" v="8659"/>
        <pc:sldMkLst>
          <pc:docMk/>
          <pc:sldMk cId="2212211131" sldId="301"/>
        </pc:sldMkLst>
        <pc:spChg chg="mod ord">
          <ac:chgData name="Sophie Stevens" userId="d4aa238a-630e-44bf-ad23-3824aa0eb461" providerId="ADAL" clId="{DB309B4D-FE39-4174-8576-ED30F9A020F3}" dt="2025-03-11T09:04:10.309" v="3139" actId="700"/>
          <ac:spMkLst>
            <pc:docMk/>
            <pc:sldMk cId="2212211131" sldId="301"/>
            <ac:spMk id="2" creationId="{9452918F-9181-D71E-7BB5-65066D714D2E}"/>
          </ac:spMkLst>
        </pc:spChg>
        <pc:spChg chg="mod ord">
          <ac:chgData name="Sophie Stevens" userId="d4aa238a-630e-44bf-ad23-3824aa0eb461" providerId="ADAL" clId="{DB309B4D-FE39-4174-8576-ED30F9A020F3}" dt="2025-03-11T09:05:07.366" v="3190" actId="20577"/>
          <ac:spMkLst>
            <pc:docMk/>
            <pc:sldMk cId="2212211131" sldId="301"/>
            <ac:spMk id="3" creationId="{B63C1857-04A6-AA80-881A-FA2B332B8992}"/>
          </ac:spMkLst>
        </pc:spChg>
        <pc:spChg chg="add mod ord">
          <ac:chgData name="Sophie Stevens" userId="d4aa238a-630e-44bf-ad23-3824aa0eb461" providerId="ADAL" clId="{DB309B4D-FE39-4174-8576-ED30F9A020F3}" dt="2025-03-11T09:04:13.292" v="3149" actId="20577"/>
          <ac:spMkLst>
            <pc:docMk/>
            <pc:sldMk cId="2212211131" sldId="301"/>
            <ac:spMk id="4" creationId="{33A19702-938B-F117-F6EB-4861D73F37F1}"/>
          </ac:spMkLst>
        </pc:spChg>
        <pc:spChg chg="add mod ord">
          <ac:chgData name="Sophie Stevens" userId="d4aa238a-630e-44bf-ad23-3824aa0eb461" providerId="ADAL" clId="{DB309B4D-FE39-4174-8576-ED30F9A020F3}" dt="2025-03-11T09:04:47.991" v="3182" actId="20577"/>
          <ac:spMkLst>
            <pc:docMk/>
            <pc:sldMk cId="2212211131" sldId="301"/>
            <ac:spMk id="5" creationId="{0E10C2D8-B37D-3D17-F1C7-8579F63415C2}"/>
          </ac:spMkLst>
        </pc:spChg>
        <pc:spChg chg="add mod ord">
          <ac:chgData name="Sophie Stevens" userId="d4aa238a-630e-44bf-ad23-3824aa0eb461" providerId="ADAL" clId="{DB309B4D-FE39-4174-8576-ED30F9A020F3}" dt="2025-03-11T09:06:55.425" v="3261" actId="404"/>
          <ac:spMkLst>
            <pc:docMk/>
            <pc:sldMk cId="2212211131" sldId="301"/>
            <ac:spMk id="6" creationId="{770A6E35-A8DF-FD6B-CDB8-2005CD7649F1}"/>
          </ac:spMkLst>
        </pc:spChg>
      </pc:sldChg>
      <pc:sldChg chg="modSp new mod modAnim">
        <pc:chgData name="Sophie Stevens" userId="d4aa238a-630e-44bf-ad23-3824aa0eb461" providerId="ADAL" clId="{DB309B4D-FE39-4174-8576-ED30F9A020F3}" dt="2025-03-12T09:46:57.700" v="8665"/>
        <pc:sldMkLst>
          <pc:docMk/>
          <pc:sldMk cId="484971754" sldId="302"/>
        </pc:sldMkLst>
        <pc:spChg chg="mod">
          <ac:chgData name="Sophie Stevens" userId="d4aa238a-630e-44bf-ad23-3824aa0eb461" providerId="ADAL" clId="{DB309B4D-FE39-4174-8576-ED30F9A020F3}" dt="2025-03-11T09:07:23.345" v="3271" actId="20577"/>
          <ac:spMkLst>
            <pc:docMk/>
            <pc:sldMk cId="484971754" sldId="302"/>
            <ac:spMk id="2" creationId="{F543EDAC-305A-665B-DD1F-74D6AECBFBF2}"/>
          </ac:spMkLst>
        </pc:spChg>
        <pc:spChg chg="mod">
          <ac:chgData name="Sophie Stevens" userId="d4aa238a-630e-44bf-ad23-3824aa0eb461" providerId="ADAL" clId="{DB309B4D-FE39-4174-8576-ED30F9A020F3}" dt="2025-03-11T09:11:58.770" v="3535" actId="20577"/>
          <ac:spMkLst>
            <pc:docMk/>
            <pc:sldMk cId="484971754" sldId="302"/>
            <ac:spMk id="3" creationId="{05F6DD59-14D4-AE1E-4904-9139326C72D2}"/>
          </ac:spMkLst>
        </pc:spChg>
      </pc:sldChg>
      <pc:sldChg chg="modSp new mod modAnim">
        <pc:chgData name="Sophie Stevens" userId="d4aa238a-630e-44bf-ad23-3824aa0eb461" providerId="ADAL" clId="{DB309B4D-FE39-4174-8576-ED30F9A020F3}" dt="2025-03-12T09:47:20.677" v="8669"/>
        <pc:sldMkLst>
          <pc:docMk/>
          <pc:sldMk cId="2602520453" sldId="303"/>
        </pc:sldMkLst>
        <pc:spChg chg="mod">
          <ac:chgData name="Sophie Stevens" userId="d4aa238a-630e-44bf-ad23-3824aa0eb461" providerId="ADAL" clId="{DB309B4D-FE39-4174-8576-ED30F9A020F3}" dt="2025-03-11T09:12:17.134" v="3543" actId="20577"/>
          <ac:spMkLst>
            <pc:docMk/>
            <pc:sldMk cId="2602520453" sldId="303"/>
            <ac:spMk id="2" creationId="{AEE5E23C-4FA1-C7EB-7A55-9889672E6CAD}"/>
          </ac:spMkLst>
        </pc:spChg>
        <pc:spChg chg="mod">
          <ac:chgData name="Sophie Stevens" userId="d4aa238a-630e-44bf-ad23-3824aa0eb461" providerId="ADAL" clId="{DB309B4D-FE39-4174-8576-ED30F9A020F3}" dt="2025-03-11T09:15:12.760" v="3742" actId="403"/>
          <ac:spMkLst>
            <pc:docMk/>
            <pc:sldMk cId="2602520453" sldId="303"/>
            <ac:spMk id="3" creationId="{B009530A-B1A9-46A4-88E0-14D0A99E3B5E}"/>
          </ac:spMkLst>
        </pc:spChg>
      </pc:sldChg>
      <pc:sldChg chg="addSp delSp modSp new mod modAnim">
        <pc:chgData name="Sophie Stevens" userId="d4aa238a-630e-44bf-ad23-3824aa0eb461" providerId="ADAL" clId="{DB309B4D-FE39-4174-8576-ED30F9A020F3}" dt="2025-03-12T09:51:18.411" v="8701"/>
        <pc:sldMkLst>
          <pc:docMk/>
          <pc:sldMk cId="2337803842" sldId="304"/>
        </pc:sldMkLst>
        <pc:spChg chg="mod">
          <ac:chgData name="Sophie Stevens" userId="d4aa238a-630e-44bf-ad23-3824aa0eb461" providerId="ADAL" clId="{DB309B4D-FE39-4174-8576-ED30F9A020F3}" dt="2025-03-11T09:44:00.133" v="4430" actId="20577"/>
          <ac:spMkLst>
            <pc:docMk/>
            <pc:sldMk cId="2337803842" sldId="304"/>
            <ac:spMk id="2" creationId="{1748FCE0-751F-528B-D2A6-8A4C12B8EF0B}"/>
          </ac:spMkLst>
        </pc:spChg>
        <pc:spChg chg="add del mod">
          <ac:chgData name="Sophie Stevens" userId="d4aa238a-630e-44bf-ad23-3824aa0eb461" providerId="ADAL" clId="{DB309B4D-FE39-4174-8576-ED30F9A020F3}" dt="2025-03-11T09:50:40.942" v="4695" actId="20577"/>
          <ac:spMkLst>
            <pc:docMk/>
            <pc:sldMk cId="2337803842" sldId="304"/>
            <ac:spMk id="3" creationId="{D22EF002-96A9-1238-2658-8128E57125A7}"/>
          </ac:spMkLst>
        </pc:spChg>
        <pc:spChg chg="add">
          <ac:chgData name="Sophie Stevens" userId="d4aa238a-630e-44bf-ad23-3824aa0eb461" providerId="ADAL" clId="{DB309B4D-FE39-4174-8576-ED30F9A020F3}" dt="2025-03-11T09:46:24.786" v="4564"/>
          <ac:spMkLst>
            <pc:docMk/>
            <pc:sldMk cId="2337803842" sldId="304"/>
            <ac:spMk id="7" creationId="{99ED5199-1546-1C22-95FB-063D442BDC87}"/>
          </ac:spMkLst>
        </pc:spChg>
        <pc:spChg chg="add">
          <ac:chgData name="Sophie Stevens" userId="d4aa238a-630e-44bf-ad23-3824aa0eb461" providerId="ADAL" clId="{DB309B4D-FE39-4174-8576-ED30F9A020F3}" dt="2025-03-11T09:46:29.154" v="4565"/>
          <ac:spMkLst>
            <pc:docMk/>
            <pc:sldMk cId="2337803842" sldId="304"/>
            <ac:spMk id="8" creationId="{9B214177-EB3F-D910-57DE-DB552B82894B}"/>
          </ac:spMkLst>
        </pc:spChg>
        <pc:spChg chg="add">
          <ac:chgData name="Sophie Stevens" userId="d4aa238a-630e-44bf-ad23-3824aa0eb461" providerId="ADAL" clId="{DB309B4D-FE39-4174-8576-ED30F9A020F3}" dt="2025-03-11T09:46:48.159" v="4604"/>
          <ac:spMkLst>
            <pc:docMk/>
            <pc:sldMk cId="2337803842" sldId="304"/>
            <ac:spMk id="9" creationId="{1ED086AF-2194-974D-6B69-D32895ACF9AF}"/>
          </ac:spMkLst>
        </pc:spChg>
        <pc:spChg chg="add">
          <ac:chgData name="Sophie Stevens" userId="d4aa238a-630e-44bf-ad23-3824aa0eb461" providerId="ADAL" clId="{DB309B4D-FE39-4174-8576-ED30F9A020F3}" dt="2025-03-11T09:49:42.317" v="4666"/>
          <ac:spMkLst>
            <pc:docMk/>
            <pc:sldMk cId="2337803842" sldId="304"/>
            <ac:spMk id="10" creationId="{D8B36F5D-FD66-DDFD-BCE0-492620DA6C18}"/>
          </ac:spMkLst>
        </pc:spChg>
        <pc:picChg chg="add mod">
          <ac:chgData name="Sophie Stevens" userId="d4aa238a-630e-44bf-ad23-3824aa0eb461" providerId="ADAL" clId="{DB309B4D-FE39-4174-8576-ED30F9A020F3}" dt="2025-03-11T09:44:19.695" v="4477" actId="1037"/>
          <ac:picMkLst>
            <pc:docMk/>
            <pc:sldMk cId="2337803842" sldId="304"/>
            <ac:picMk id="4" creationId="{C0E583A9-2D16-EA0D-71BB-D8F5FB1506DF}"/>
          </ac:picMkLst>
        </pc:picChg>
        <pc:picChg chg="add mod">
          <ac:chgData name="Sophie Stevens" userId="d4aa238a-630e-44bf-ad23-3824aa0eb461" providerId="ADAL" clId="{DB309B4D-FE39-4174-8576-ED30F9A020F3}" dt="2025-03-11T09:44:28.158" v="4480"/>
          <ac:picMkLst>
            <pc:docMk/>
            <pc:sldMk cId="2337803842" sldId="304"/>
            <ac:picMk id="5" creationId="{DB78B05C-3A84-2E23-4E7B-943EBAEBF759}"/>
          </ac:picMkLst>
        </pc:picChg>
        <pc:picChg chg="add del mod">
          <ac:chgData name="Sophie Stevens" userId="d4aa238a-630e-44bf-ad23-3824aa0eb461" providerId="ADAL" clId="{DB309B4D-FE39-4174-8576-ED30F9A020F3}" dt="2025-03-11T09:44:51.702" v="4499" actId="478"/>
          <ac:picMkLst>
            <pc:docMk/>
            <pc:sldMk cId="2337803842" sldId="304"/>
            <ac:picMk id="6" creationId="{8D40273D-3B15-F391-9EFC-CB9626883E49}"/>
          </ac:picMkLst>
        </pc:picChg>
      </pc:sldChg>
      <pc:sldChg chg="modSp new mod">
        <pc:chgData name="Sophie Stevens" userId="d4aa238a-630e-44bf-ad23-3824aa0eb461" providerId="ADAL" clId="{DB309B4D-FE39-4174-8576-ED30F9A020F3}" dt="2025-03-12T09:51:40.318" v="8711" actId="1076"/>
        <pc:sldMkLst>
          <pc:docMk/>
          <pc:sldMk cId="3184843666" sldId="305"/>
        </pc:sldMkLst>
        <pc:spChg chg="mod">
          <ac:chgData name="Sophie Stevens" userId="d4aa238a-630e-44bf-ad23-3824aa0eb461" providerId="ADAL" clId="{DB309B4D-FE39-4174-8576-ED30F9A020F3}" dt="2025-03-11T09:50:53.298" v="4714" actId="20577"/>
          <ac:spMkLst>
            <pc:docMk/>
            <pc:sldMk cId="3184843666" sldId="305"/>
            <ac:spMk id="2" creationId="{7D2307A1-96C5-DC05-5E52-C41743DE1AFE}"/>
          </ac:spMkLst>
        </pc:spChg>
        <pc:spChg chg="mod">
          <ac:chgData name="Sophie Stevens" userId="d4aa238a-630e-44bf-ad23-3824aa0eb461" providerId="ADAL" clId="{DB309B4D-FE39-4174-8576-ED30F9A020F3}" dt="2025-03-12T09:51:40.318" v="8711" actId="1076"/>
          <ac:spMkLst>
            <pc:docMk/>
            <pc:sldMk cId="3184843666" sldId="305"/>
            <ac:spMk id="3" creationId="{209B1E8A-1100-A1FE-22F3-C35024673B01}"/>
          </ac:spMkLst>
        </pc:spChg>
      </pc:sldChg>
      <pc:sldChg chg="addSp delSp modSp new mod ord modClrScheme modAnim chgLayout">
        <pc:chgData name="Sophie Stevens" userId="d4aa238a-630e-44bf-ad23-3824aa0eb461" providerId="ADAL" clId="{DB309B4D-FE39-4174-8576-ED30F9A020F3}" dt="2025-03-12T09:53:24.217" v="8730"/>
        <pc:sldMkLst>
          <pc:docMk/>
          <pc:sldMk cId="148024385" sldId="306"/>
        </pc:sldMkLst>
        <pc:spChg chg="del mod ord">
          <ac:chgData name="Sophie Stevens" userId="d4aa238a-630e-44bf-ad23-3824aa0eb461" providerId="ADAL" clId="{DB309B4D-FE39-4174-8576-ED30F9A020F3}" dt="2025-03-11T10:26:07.631" v="6246" actId="700"/>
          <ac:spMkLst>
            <pc:docMk/>
            <pc:sldMk cId="148024385" sldId="306"/>
            <ac:spMk id="2" creationId="{75382EBF-BBA2-D937-DD0D-724C822ABB19}"/>
          </ac:spMkLst>
        </pc:spChg>
        <pc:spChg chg="del mod ord">
          <ac:chgData name="Sophie Stevens" userId="d4aa238a-630e-44bf-ad23-3824aa0eb461" providerId="ADAL" clId="{DB309B4D-FE39-4174-8576-ED30F9A020F3}" dt="2025-03-11T10:26:07.631" v="6246" actId="700"/>
          <ac:spMkLst>
            <pc:docMk/>
            <pc:sldMk cId="148024385" sldId="306"/>
            <ac:spMk id="3" creationId="{99ADA8E4-FA18-D591-8F0F-866DA1AA2B33}"/>
          </ac:spMkLst>
        </pc:spChg>
        <pc:spChg chg="add mod ord">
          <ac:chgData name="Sophie Stevens" userId="d4aa238a-630e-44bf-ad23-3824aa0eb461" providerId="ADAL" clId="{DB309B4D-FE39-4174-8576-ED30F9A020F3}" dt="2025-03-11T10:26:13.650" v="6272" actId="20577"/>
          <ac:spMkLst>
            <pc:docMk/>
            <pc:sldMk cId="148024385" sldId="306"/>
            <ac:spMk id="4" creationId="{1E89D55B-0804-7F5E-0A7F-A59D71E5F0C7}"/>
          </ac:spMkLst>
        </pc:spChg>
        <pc:spChg chg="add mod ord">
          <ac:chgData name="Sophie Stevens" userId="d4aa238a-630e-44bf-ad23-3824aa0eb461" providerId="ADAL" clId="{DB309B4D-FE39-4174-8576-ED30F9A020F3}" dt="2025-03-11T10:26:53.679" v="6291" actId="5793"/>
          <ac:spMkLst>
            <pc:docMk/>
            <pc:sldMk cId="148024385" sldId="306"/>
            <ac:spMk id="5" creationId="{6B71270B-A436-C376-34E1-5BF0F9BCCA96}"/>
          </ac:spMkLst>
        </pc:spChg>
        <pc:spChg chg="add mod ord">
          <ac:chgData name="Sophie Stevens" userId="d4aa238a-630e-44bf-ad23-3824aa0eb461" providerId="ADAL" clId="{DB309B4D-FE39-4174-8576-ED30F9A020F3}" dt="2025-03-11T10:29:55.298" v="6727" actId="20577"/>
          <ac:spMkLst>
            <pc:docMk/>
            <pc:sldMk cId="148024385" sldId="306"/>
            <ac:spMk id="6" creationId="{C963C3FF-9277-7793-8D12-2D306368F627}"/>
          </ac:spMkLst>
        </pc:spChg>
        <pc:spChg chg="add mod ord">
          <ac:chgData name="Sophie Stevens" userId="d4aa238a-630e-44bf-ad23-3824aa0eb461" providerId="ADAL" clId="{DB309B4D-FE39-4174-8576-ED30F9A020F3}" dt="2025-03-11T10:27:03.091" v="6342" actId="5793"/>
          <ac:spMkLst>
            <pc:docMk/>
            <pc:sldMk cId="148024385" sldId="306"/>
            <ac:spMk id="7" creationId="{4A93B2A6-CA1F-E093-A0A3-4C0063405BB2}"/>
          </ac:spMkLst>
        </pc:spChg>
        <pc:spChg chg="add mod ord">
          <ac:chgData name="Sophie Stevens" userId="d4aa238a-630e-44bf-ad23-3824aa0eb461" providerId="ADAL" clId="{DB309B4D-FE39-4174-8576-ED30F9A020F3}" dt="2025-03-11T10:28:42.157" v="6548" actId="20577"/>
          <ac:spMkLst>
            <pc:docMk/>
            <pc:sldMk cId="148024385" sldId="306"/>
            <ac:spMk id="8" creationId="{FF1DDA47-4181-4DCB-CF22-F43B2CDECAA8}"/>
          </ac:spMkLst>
        </pc:spChg>
      </pc:sldChg>
      <pc:sldChg chg="modSp add mod modAnim">
        <pc:chgData name="Sophie Stevens" userId="d4aa238a-630e-44bf-ad23-3824aa0eb461" providerId="ADAL" clId="{DB309B4D-FE39-4174-8576-ED30F9A020F3}" dt="2025-03-12T09:53:32.317" v="8732"/>
        <pc:sldMkLst>
          <pc:docMk/>
          <pc:sldMk cId="15630246" sldId="307"/>
        </pc:sldMkLst>
        <pc:spChg chg="mod">
          <ac:chgData name="Sophie Stevens" userId="d4aa238a-630e-44bf-ad23-3824aa0eb461" providerId="ADAL" clId="{DB309B4D-FE39-4174-8576-ED30F9A020F3}" dt="2025-03-11T10:31:10.812" v="6742" actId="20577"/>
          <ac:spMkLst>
            <pc:docMk/>
            <pc:sldMk cId="15630246" sldId="307"/>
            <ac:spMk id="4" creationId="{27522E21-C98B-3973-89CE-136472E96815}"/>
          </ac:spMkLst>
        </pc:spChg>
        <pc:spChg chg="mod">
          <ac:chgData name="Sophie Stevens" userId="d4aa238a-630e-44bf-ad23-3824aa0eb461" providerId="ADAL" clId="{DB309B4D-FE39-4174-8576-ED30F9A020F3}" dt="2025-03-11T10:32:16.844" v="6977" actId="20577"/>
          <ac:spMkLst>
            <pc:docMk/>
            <pc:sldMk cId="15630246" sldId="307"/>
            <ac:spMk id="6" creationId="{DB22DE72-8286-7D87-30DB-49423CF03A41}"/>
          </ac:spMkLst>
        </pc:spChg>
        <pc:spChg chg="mod">
          <ac:chgData name="Sophie Stevens" userId="d4aa238a-630e-44bf-ad23-3824aa0eb461" providerId="ADAL" clId="{DB309B4D-FE39-4174-8576-ED30F9A020F3}" dt="2025-03-11T10:33:11.786" v="7084" actId="20577"/>
          <ac:spMkLst>
            <pc:docMk/>
            <pc:sldMk cId="15630246" sldId="307"/>
            <ac:spMk id="8" creationId="{5E92B535-7746-228E-793F-659D4F537923}"/>
          </ac:spMkLst>
        </pc:spChg>
      </pc:sldChg>
      <pc:sldChg chg="modSp add mod modAnim">
        <pc:chgData name="Sophie Stevens" userId="d4aa238a-630e-44bf-ad23-3824aa0eb461" providerId="ADAL" clId="{DB309B4D-FE39-4174-8576-ED30F9A020F3}" dt="2025-03-12T09:53:43.726" v="8734"/>
        <pc:sldMkLst>
          <pc:docMk/>
          <pc:sldMk cId="1831775411" sldId="308"/>
        </pc:sldMkLst>
        <pc:spChg chg="mod">
          <ac:chgData name="Sophie Stevens" userId="d4aa238a-630e-44bf-ad23-3824aa0eb461" providerId="ADAL" clId="{DB309B4D-FE39-4174-8576-ED30F9A020F3}" dt="2025-03-11T10:33:53.711" v="7090" actId="20577"/>
          <ac:spMkLst>
            <pc:docMk/>
            <pc:sldMk cId="1831775411" sldId="308"/>
            <ac:spMk id="4" creationId="{9C242FDE-B4B0-24C6-52D5-BE00E7EC6B4B}"/>
          </ac:spMkLst>
        </pc:spChg>
        <pc:spChg chg="mod">
          <ac:chgData name="Sophie Stevens" userId="d4aa238a-630e-44bf-ad23-3824aa0eb461" providerId="ADAL" clId="{DB309B4D-FE39-4174-8576-ED30F9A020F3}" dt="2025-03-11T10:35:14.593" v="7371" actId="20577"/>
          <ac:spMkLst>
            <pc:docMk/>
            <pc:sldMk cId="1831775411" sldId="308"/>
            <ac:spMk id="6" creationId="{19A3E838-8AC6-FEE0-6EF5-455464125559}"/>
          </ac:spMkLst>
        </pc:spChg>
        <pc:spChg chg="mod">
          <ac:chgData name="Sophie Stevens" userId="d4aa238a-630e-44bf-ad23-3824aa0eb461" providerId="ADAL" clId="{DB309B4D-FE39-4174-8576-ED30F9A020F3}" dt="2025-03-11T10:36:22.617" v="7566" actId="20577"/>
          <ac:spMkLst>
            <pc:docMk/>
            <pc:sldMk cId="1831775411" sldId="308"/>
            <ac:spMk id="8" creationId="{2DC6C449-BD17-E18B-6DFE-D8167F4C81E5}"/>
          </ac:spMkLst>
        </pc:spChg>
      </pc:sldChg>
      <pc:sldChg chg="modSp add mod modAnim">
        <pc:chgData name="Sophie Stevens" userId="d4aa238a-630e-44bf-ad23-3824aa0eb461" providerId="ADAL" clId="{DB309B4D-FE39-4174-8576-ED30F9A020F3}" dt="2025-03-12T09:53:51.736" v="8736"/>
        <pc:sldMkLst>
          <pc:docMk/>
          <pc:sldMk cId="1773426758" sldId="309"/>
        </pc:sldMkLst>
        <pc:spChg chg="mod">
          <ac:chgData name="Sophie Stevens" userId="d4aa238a-630e-44bf-ad23-3824aa0eb461" providerId="ADAL" clId="{DB309B4D-FE39-4174-8576-ED30F9A020F3}" dt="2025-03-11T10:36:38.482" v="7583" actId="20577"/>
          <ac:spMkLst>
            <pc:docMk/>
            <pc:sldMk cId="1773426758" sldId="309"/>
            <ac:spMk id="4" creationId="{017DA2FF-A378-952E-26C1-FB11057432CD}"/>
          </ac:spMkLst>
        </pc:spChg>
        <pc:spChg chg="mod">
          <ac:chgData name="Sophie Stevens" userId="d4aa238a-630e-44bf-ad23-3824aa0eb461" providerId="ADAL" clId="{DB309B4D-FE39-4174-8576-ED30F9A020F3}" dt="2025-03-11T10:38:07.612" v="7901" actId="20577"/>
          <ac:spMkLst>
            <pc:docMk/>
            <pc:sldMk cId="1773426758" sldId="309"/>
            <ac:spMk id="6" creationId="{CC070111-46AB-8B89-0706-A08E73B41E97}"/>
          </ac:spMkLst>
        </pc:spChg>
        <pc:spChg chg="mod">
          <ac:chgData name="Sophie Stevens" userId="d4aa238a-630e-44bf-ad23-3824aa0eb461" providerId="ADAL" clId="{DB309B4D-FE39-4174-8576-ED30F9A020F3}" dt="2025-03-11T10:38:03.437" v="7899" actId="5793"/>
          <ac:spMkLst>
            <pc:docMk/>
            <pc:sldMk cId="1773426758" sldId="309"/>
            <ac:spMk id="8" creationId="{90B242C5-719F-56A2-E614-8944303A06A8}"/>
          </ac:spMkLst>
        </pc:spChg>
      </pc:sldChg>
      <pc:sldChg chg="modSp add mod modAnim">
        <pc:chgData name="Sophie Stevens" userId="d4aa238a-630e-44bf-ad23-3824aa0eb461" providerId="ADAL" clId="{DB309B4D-FE39-4174-8576-ED30F9A020F3}" dt="2025-03-12T09:54:04.980" v="8738"/>
        <pc:sldMkLst>
          <pc:docMk/>
          <pc:sldMk cId="3398646011" sldId="310"/>
        </pc:sldMkLst>
        <pc:spChg chg="mod">
          <ac:chgData name="Sophie Stevens" userId="d4aa238a-630e-44bf-ad23-3824aa0eb461" providerId="ADAL" clId="{DB309B4D-FE39-4174-8576-ED30F9A020F3}" dt="2025-03-11T10:38:17.536" v="7916" actId="20577"/>
          <ac:spMkLst>
            <pc:docMk/>
            <pc:sldMk cId="3398646011" sldId="310"/>
            <ac:spMk id="4" creationId="{FBAB191A-4009-D6D8-D2AD-05FE33763CCD}"/>
          </ac:spMkLst>
        </pc:spChg>
        <pc:spChg chg="mod">
          <ac:chgData name="Sophie Stevens" userId="d4aa238a-630e-44bf-ad23-3824aa0eb461" providerId="ADAL" clId="{DB309B4D-FE39-4174-8576-ED30F9A020F3}" dt="2025-03-11T10:39:02.480" v="8103" actId="20577"/>
          <ac:spMkLst>
            <pc:docMk/>
            <pc:sldMk cId="3398646011" sldId="310"/>
            <ac:spMk id="6" creationId="{3AF09933-CB80-B32E-5BBB-46CD0CAD3B75}"/>
          </ac:spMkLst>
        </pc:spChg>
        <pc:spChg chg="mod">
          <ac:chgData name="Sophie Stevens" userId="d4aa238a-630e-44bf-ad23-3824aa0eb461" providerId="ADAL" clId="{DB309B4D-FE39-4174-8576-ED30F9A020F3}" dt="2025-03-11T10:38:25.975" v="7955" actId="20577"/>
          <ac:spMkLst>
            <pc:docMk/>
            <pc:sldMk cId="3398646011" sldId="310"/>
            <ac:spMk id="8" creationId="{B88E5440-B0B9-3BE7-4AF2-3756D8AD3E0A}"/>
          </ac:spMkLst>
        </pc:spChg>
      </pc:sldChg>
      <pc:sldChg chg="new del">
        <pc:chgData name="Sophie Stevens" userId="d4aa238a-630e-44bf-ad23-3824aa0eb461" providerId="ADAL" clId="{DB309B4D-FE39-4174-8576-ED30F9A020F3}" dt="2025-03-11T10:39:26.440" v="8105" actId="47"/>
        <pc:sldMkLst>
          <pc:docMk/>
          <pc:sldMk cId="2422975664" sldId="311"/>
        </pc:sldMkLst>
      </pc:sldChg>
      <pc:sldChg chg="modSp add mod modAnim">
        <pc:chgData name="Sophie Stevens" userId="d4aa238a-630e-44bf-ad23-3824aa0eb461" providerId="ADAL" clId="{DB309B4D-FE39-4174-8576-ED30F9A020F3}" dt="2025-03-12T09:54:11.899" v="8740"/>
        <pc:sldMkLst>
          <pc:docMk/>
          <pc:sldMk cId="2958155551" sldId="311"/>
        </pc:sldMkLst>
        <pc:spChg chg="mod">
          <ac:chgData name="Sophie Stevens" userId="d4aa238a-630e-44bf-ad23-3824aa0eb461" providerId="ADAL" clId="{DB309B4D-FE39-4174-8576-ED30F9A020F3}" dt="2025-03-11T10:39:34.391" v="8125" actId="20577"/>
          <ac:spMkLst>
            <pc:docMk/>
            <pc:sldMk cId="2958155551" sldId="311"/>
            <ac:spMk id="4" creationId="{0511C137-7216-9CC8-B543-09AF11C2967F}"/>
          </ac:spMkLst>
        </pc:spChg>
        <pc:spChg chg="mod">
          <ac:chgData name="Sophie Stevens" userId="d4aa238a-630e-44bf-ad23-3824aa0eb461" providerId="ADAL" clId="{DB309B4D-FE39-4174-8576-ED30F9A020F3}" dt="2025-03-11T13:12:42.354" v="8633" actId="20577"/>
          <ac:spMkLst>
            <pc:docMk/>
            <pc:sldMk cId="2958155551" sldId="311"/>
            <ac:spMk id="6" creationId="{C9E9624F-0C1B-028D-1E34-3F3CCBA043BF}"/>
          </ac:spMkLst>
        </pc:spChg>
        <pc:spChg chg="mod">
          <ac:chgData name="Sophie Stevens" userId="d4aa238a-630e-44bf-ad23-3824aa0eb461" providerId="ADAL" clId="{DB309B4D-FE39-4174-8576-ED30F9A020F3}" dt="2025-03-11T13:12:29.618" v="8607" actId="27636"/>
          <ac:spMkLst>
            <pc:docMk/>
            <pc:sldMk cId="2958155551" sldId="311"/>
            <ac:spMk id="8" creationId="{E0EA5B39-4870-E63A-4B0F-FF1207FCAC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00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74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6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52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40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3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2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435CFD-2C3D-4958-8A82-31AAD914BAA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8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35CFD-2C3D-4958-8A82-31AAD914BAA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37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435CFD-2C3D-4958-8A82-31AAD914BAA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9C1031-34CE-4668-A0FB-04081EFE0F41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0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1731-FB82-031B-F31B-810A7A7D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6. Complex numbers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7595C-C979-F9C2-8F18-A7E774135D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Lecture 6</a:t>
            </a:r>
          </a:p>
          <a:p>
            <a:r>
              <a:rPr lang="en-GB" dirty="0"/>
              <a:t>2024/25</a:t>
            </a:r>
            <a:br>
              <a:rPr lang="en-GB" dirty="0"/>
            </a:br>
            <a:r>
              <a:rPr lang="en-GB" dirty="0"/>
              <a:t>sophie.stevens@bristol.ac.uk </a:t>
            </a:r>
          </a:p>
        </p:txBody>
      </p:sp>
    </p:spTree>
    <p:extLst>
      <p:ext uri="{BB962C8B-B14F-4D97-AF65-F5344CB8AC3E}">
        <p14:creationId xmlns:p14="http://schemas.microsoft.com/office/powerpoint/2010/main" val="311968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30860-8D43-BA52-735D-1D0C2125B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898A-2788-9DE1-99C0-33757844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about division?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D82DD-36D4-B0E2-25A5-86302A2E3F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0" dirty="0"/>
                  <a:t> 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𝑖𝑏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0" dirty="0"/>
                  <a:t> Division: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𝑖𝑏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den>
                    </m:f>
                  </m:oMath>
                </a14:m>
                <a:endParaRPr lang="en-GB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This doesn’t look like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𝑖𝑦</m:t>
                    </m:r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Trick: multiply by one!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𝑖𝑏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𝑖𝑑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𝑖𝑑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</m:num>
                      <m:den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We multiplied by the complex conjugate of the denominator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marL="201168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D82DD-36D4-B0E2-25A5-86302A2E3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10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E23C-4FA1-C7EB-7A55-9889672E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9530A-B1A9-46A4-88E0-14D0A99E3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5+3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2+2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5+3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2+2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Denominator: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2+2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GB" dirty="0"/>
              </a:p>
              <a:p>
                <a:r>
                  <a:rPr lang="en-GB" dirty="0"/>
                  <a:t>Numerator: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10 −10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−6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=16 −4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5+3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2+2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16 −4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8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=2 −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800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9530A-B1A9-46A4-88E0-14D0A99E3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25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E92D-F005-DAD7-C176-F258A32C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Visualising complex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FC312-040A-E2BB-8809-83A4AABD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44" t="14342" r="10875" b="7033"/>
          <a:stretch/>
        </p:blipFill>
        <p:spPr>
          <a:xfrm>
            <a:off x="3343275" y="1918335"/>
            <a:ext cx="4419600" cy="37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9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22B5-F956-9591-C8CF-6A1C25E5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Polar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A736AB-8B18-49A1-D2EC-15C28E941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In our visualisation, complex numbers had a </a:t>
                </a:r>
                <a:r>
                  <a:rPr lang="en-GB" b="1" dirty="0"/>
                  <a:t>direction</a:t>
                </a:r>
                <a:r>
                  <a:rPr lang="en-GB" dirty="0"/>
                  <a:t> and a </a:t>
                </a:r>
                <a:r>
                  <a:rPr lang="en-GB" b="1" dirty="0"/>
                  <a:t>magnitude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b="1" dirty="0"/>
                  <a:t> </a:t>
                </a:r>
                <a:r>
                  <a:rPr lang="en-GB" sz="2000" b="1" dirty="0"/>
                  <a:t>Direction </a:t>
                </a:r>
                <a:r>
                  <a:rPr lang="en-GB" sz="2000" dirty="0"/>
                  <a:t>= angle from horizontal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 </a:t>
                </a:r>
                <a:r>
                  <a:rPr lang="en-GB" sz="2000" b="1" dirty="0"/>
                  <a:t>Magnitude</a:t>
                </a:r>
                <a:r>
                  <a:rPr lang="en-GB" sz="2000" dirty="0"/>
                  <a:t> = </a:t>
                </a:r>
                <a:r>
                  <a:rPr lang="en-GB" sz="2000" b="1" dirty="0"/>
                  <a:t> </a:t>
                </a:r>
                <a:r>
                  <a:rPr lang="en-GB" sz="2000" dirty="0"/>
                  <a:t>distance from origin = absolute value </a:t>
                </a:r>
                <a:br>
                  <a:rPr lang="en-GB" sz="2000" dirty="0"/>
                </a:br>
                <a:endParaRPr lang="en-GB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An equivalent representation of a complex number is </a:t>
                </a:r>
                <a:r>
                  <a:rPr lang="en-GB" b="1" dirty="0"/>
                  <a:t>polar representation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𝑖𝑦</m:t>
                    </m:r>
                  </m:oMath>
                </a14:m>
                <a:r>
                  <a:rPr lang="en-GB" dirty="0"/>
                  <a:t>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/>
                  <a:t>Direction = angle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dirty="0"/>
                  <a:t> Magnitude = absolute value =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Polar representation: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GB" dirty="0"/>
              </a:p>
              <a:p>
                <a:pPr marL="201168" lvl="1" indent="0">
                  <a:buNone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A736AB-8B18-49A1-D2EC-15C28E941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1C74137-BA07-03FC-5BAE-D6D078D01253}"/>
              </a:ext>
            </a:extLst>
          </p:cNvPr>
          <p:cNvGrpSpPr/>
          <p:nvPr/>
        </p:nvGrpSpPr>
        <p:grpSpPr>
          <a:xfrm>
            <a:off x="7955124" y="3775425"/>
            <a:ext cx="2535272" cy="1824639"/>
            <a:chOff x="7936992" y="3776472"/>
            <a:chExt cx="2535272" cy="182463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4ECB9E9-7A58-80C3-0160-267562B8CC92}"/>
                </a:ext>
              </a:extLst>
            </p:cNvPr>
            <p:cNvCxnSpPr/>
            <p:nvPr/>
          </p:nvCxnSpPr>
          <p:spPr>
            <a:xfrm>
              <a:off x="7936992" y="5010912"/>
              <a:ext cx="1682496" cy="0"/>
            </a:xfrm>
            <a:prstGeom prst="line">
              <a:avLst/>
            </a:prstGeom>
            <a:ln>
              <a:solidFill>
                <a:schemeClr val="tx2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3B1DE8A-9CD4-68A8-E317-7C74312F0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0708" y="3776472"/>
              <a:ext cx="1668780" cy="123882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A429831-BD06-11F1-C3A5-6AD23CE042C6}"/>
                </a:ext>
              </a:extLst>
            </p:cNvPr>
            <p:cNvCxnSpPr/>
            <p:nvPr/>
          </p:nvCxnSpPr>
          <p:spPr>
            <a:xfrm>
              <a:off x="9619488" y="3776472"/>
              <a:ext cx="0" cy="1234440"/>
            </a:xfrm>
            <a:prstGeom prst="straightConnector1">
              <a:avLst/>
            </a:prstGeom>
            <a:ln>
              <a:solidFill>
                <a:schemeClr val="tx2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D646D55-EDD2-40FF-A15E-D4EA68BA468A}"/>
                    </a:ext>
                  </a:extLst>
                </p:cNvPr>
                <p:cNvSpPr txBox="1"/>
                <p:nvPr/>
              </p:nvSpPr>
              <p:spPr>
                <a:xfrm rot="19447421">
                  <a:off x="8294941" y="3890964"/>
                  <a:ext cx="136683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𝑖𝑦</m:t>
                      </m:r>
                    </m:oMath>
                  </a14:m>
                  <a:endParaRPr lang="en-GB" dirty="0"/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D646D55-EDD2-40FF-A15E-D4EA68BA4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447421">
                  <a:off x="8294941" y="3890964"/>
                  <a:ext cx="1366833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1D3EA4-A267-4FCA-D435-F480EFCFE768}"/>
                    </a:ext>
                  </a:extLst>
                </p:cNvPr>
                <p:cNvSpPr txBox="1"/>
                <p:nvPr/>
              </p:nvSpPr>
              <p:spPr>
                <a:xfrm>
                  <a:off x="8658460" y="4954780"/>
                  <a:ext cx="53109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1D3EA4-A267-4FCA-D435-F480EFCFE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8460" y="4954780"/>
                  <a:ext cx="53109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6E4183-260D-DE8E-0842-306ACC77D560}"/>
                    </a:ext>
                  </a:extLst>
                </p:cNvPr>
                <p:cNvSpPr txBox="1"/>
                <p:nvPr/>
              </p:nvSpPr>
              <p:spPr>
                <a:xfrm>
                  <a:off x="9105431" y="4214129"/>
                  <a:ext cx="136683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E6E4183-260D-DE8E-0842-306ACC77D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431" y="4214129"/>
                  <a:ext cx="1366833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F09674-98BA-B969-A522-2D88FD6C8431}"/>
              </a:ext>
            </a:extLst>
          </p:cNvPr>
          <p:cNvGrpSpPr/>
          <p:nvPr/>
        </p:nvGrpSpPr>
        <p:grpSpPr>
          <a:xfrm>
            <a:off x="7996450" y="4687746"/>
            <a:ext cx="634679" cy="679846"/>
            <a:chOff x="7996450" y="4687746"/>
            <a:chExt cx="634679" cy="679846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528618ED-5970-E939-EEDD-3F28F1A937AA}"/>
                </a:ext>
              </a:extLst>
            </p:cNvPr>
            <p:cNvSpPr/>
            <p:nvPr/>
          </p:nvSpPr>
          <p:spPr>
            <a:xfrm>
              <a:off x="8143449" y="4687746"/>
              <a:ext cx="487680" cy="646331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9EDD49-13C7-4EF3-A908-060B377CA046}"/>
                    </a:ext>
                  </a:extLst>
                </p:cNvPr>
                <p:cNvSpPr txBox="1"/>
                <p:nvPr/>
              </p:nvSpPr>
              <p:spPr>
                <a:xfrm>
                  <a:off x="7996450" y="4721261"/>
                  <a:ext cx="623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GB" dirty="0"/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99EDD49-13C7-4EF3-A908-060B377CA0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6450" y="4721261"/>
                  <a:ext cx="623867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534281-3D1F-F574-52B7-B95C5F941030}"/>
                  </a:ext>
                </a:extLst>
              </p:cNvPr>
              <p:cNvSpPr txBox="1"/>
              <p:nvPr/>
            </p:nvSpPr>
            <p:spPr>
              <a:xfrm>
                <a:off x="7855927" y="5444440"/>
                <a:ext cx="1366833" cy="84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534281-3D1F-F574-52B7-B95C5F941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927" y="5444440"/>
                <a:ext cx="1366833" cy="8418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7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FCE0-751F-528B-D2A6-8A4C12B8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2EF002-96A9-1238-2658-8128E57125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44540" y="1845734"/>
                <a:ext cx="5311140" cy="402336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=3+4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b="0" dirty="0"/>
                  <a:t> (Pythagorean triple)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=0.927  </m:t>
                        </m:r>
                      </m:e>
                    </m:func>
                  </m:oMath>
                </a14:m>
                <a:endParaRPr lang="en-GB" b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b="0" dirty="0"/>
                  <a:t>Polar representation: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0.927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GB" b="0" dirty="0"/>
                  <a:t> 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=0.5−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b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0.25+1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=1.118</m:t>
                    </m:r>
                  </m:oMath>
                </a14:m>
                <a:r>
                  <a:rPr lang="en-GB" b="0" dirty="0"/>
                  <a:t> 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den>
                            </m:f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−1.107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func>
                  </m:oMath>
                </a14:m>
                <a:endParaRPr lang="en-GB" b="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b="0" dirty="0"/>
                  <a:t>Polar representation: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.118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−1.107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GB" b="0" dirty="0"/>
                  <a:t>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2EF002-96A9-1238-2658-8128E57125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44540" y="1845734"/>
                <a:ext cx="5311140" cy="4023360"/>
              </a:xfrm>
              <a:blipFill>
                <a:blip r:embed="rId2"/>
                <a:stretch>
                  <a:fillRect l="-2985" t="-1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0E583A9-2D16-EA0D-71BB-D8F5FB15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44" t="14342" r="10875" b="7033"/>
          <a:stretch/>
        </p:blipFill>
        <p:spPr>
          <a:xfrm>
            <a:off x="1087755" y="1918335"/>
            <a:ext cx="4419600" cy="372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0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07A1-96C5-DC05-5E52-C41743DE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Euler’s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9B1E8A-1100-A1FE-22F3-C35024673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7560" y="2967990"/>
                <a:ext cx="3825240" cy="75438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func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9B1E8A-1100-A1FE-22F3-C35024673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7560" y="2967990"/>
                <a:ext cx="3825240" cy="7543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84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B45A-EC15-49F2-2C67-BC1F28C8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with polar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EDA603-27D1-8A67-0C6C-8E38BB160E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2800" dirty="0"/>
                  <a:t>Suppose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𝑖𝑦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GB" sz="28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𝑖𝑦</m:t>
                            </m:r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 ???</m:t>
                    </m:r>
                  </m:oMath>
                </a14:m>
                <a:endParaRPr lang="en-GB" sz="2400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p>
                              <m:sSup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endParaRPr lang="en-GB" sz="2400" dirty="0"/>
              </a:p>
              <a:p>
                <a:endParaRPr lang="en-GB" sz="2800" dirty="0"/>
              </a:p>
              <a:p>
                <a:r>
                  <a:rPr lang="en-GB" sz="2800" dirty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GB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𝑖𝑦</m:t>
                        </m:r>
                      </m:e>
                    </m:d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???</m:t>
                    </m:r>
                  </m:oMath>
                </a14:m>
                <a:endParaRPr lang="en-GB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EDA603-27D1-8A67-0C6C-8E38BB160E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86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1A7A-D46B-D289-3196-C9CC2D5A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Differentiation with complex numbers?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8C1EA-C5BC-49D9-EF71-A5651C848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8C1EA-C5BC-49D9-EF71-A5651C848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1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31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E1EB5E-3EC2-8E4A-468E-E700921C4DB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Solving differential equations over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E1EB5E-3EC2-8E4A-468E-E700921C4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40AA4-4130-CFE3-85C3-1CA28FD3F4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11094720" cy="4212166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4500" dirty="0"/>
                  <a:t> </a:t>
                </a:r>
                <a:r>
                  <a:rPr lang="en-GB" sz="2900" dirty="0"/>
                  <a:t>We’ve got the ODE </a:t>
                </a:r>
                <a:endParaRPr lang="en-GB" sz="29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9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9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29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GB" sz="29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sup>
                          <m:r>
                            <a:rPr lang="en-GB" sz="2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br>
                  <a:rPr lang="en-GB" sz="2900" dirty="0"/>
                </a:br>
                <a:endParaRPr lang="en-GB" sz="2900" dirty="0"/>
              </a:p>
              <a:p>
                <a:endParaRPr lang="en-GB" sz="29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900" dirty="0"/>
                  <a:t> We’ll try an Ansatz of </a:t>
                </a:r>
                <a14:m>
                  <m:oMath xmlns:m="http://schemas.openxmlformats.org/officeDocument/2006/math"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p>
                    </m:sSup>
                  </m:oMath>
                </a14:m>
                <a:endParaRPr lang="en-GB" sz="29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900" dirty="0"/>
                  <a:t> Substituting this into our ODE:</a:t>
                </a:r>
              </a:p>
              <a:p>
                <a:pPr marL="0" indent="0">
                  <a:buNone/>
                </a:pPr>
                <a:r>
                  <a:rPr lang="en-GB" sz="2900" b="0" dirty="0"/>
                  <a:t>		</a:t>
                </a:r>
                <a14:m>
                  <m:oMath xmlns:m="http://schemas.openxmlformats.org/officeDocument/2006/math"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p>
                    </m:sSup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=0 ⇒</m:t>
                    </m:r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𝑟𝑥</m:t>
                        </m:r>
                      </m:sup>
                    </m:sSup>
                    <m:d>
                      <m:dPr>
                        <m:ctrlPr>
                          <a:rPr lang="en-GB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9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9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GB" sz="2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= ±</m:t>
                    </m:r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900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900" dirty="0"/>
                  <a:t> Solution is </a:t>
                </a:r>
                <a14:m>
                  <m:oMath xmlns:m="http://schemas.openxmlformats.org/officeDocument/2006/math">
                    <m:r>
                      <a:rPr lang="en-GB" sz="2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GB" sz="2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9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900" dirty="0"/>
                  <a:t> Using Euler’s formula:</a:t>
                </a:r>
                <a:br>
                  <a:rPr lang="en-GB" sz="2900" dirty="0"/>
                </a:br>
                <a:r>
                  <a:rPr lang="en-GB" sz="2900" dirty="0"/>
                  <a:t>	</a:t>
                </a:r>
                <a14:m>
                  <m:oMath xmlns:m="http://schemas.openxmlformats.org/officeDocument/2006/math">
                    <m:r>
                      <a:rPr lang="en-GB" sz="2900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GB" sz="2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9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GB" sz="29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ctrlPr>
                              <a:rPr lang="en-GB" sz="2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𝐴𝑖</m:t>
                    </m:r>
                    <m:func>
                      <m:funcPr>
                        <m:ctrlPr>
                          <a:rPr lang="en-GB" sz="2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9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GB" sz="29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en-GB" sz="2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9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𝑜𝑠</m:t>
                        </m:r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ctrlPr>
                              <a:rPr lang="en-GB" sz="2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𝐵𝑖</m:t>
                    </m:r>
                    <m:func>
                      <m:funcPr>
                        <m:ctrlPr>
                          <a:rPr lang="en-GB" sz="2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9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GB" sz="29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ctrlPr>
                              <a:rPr lang="en-GB" sz="2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9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GB" sz="29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900" b="0" dirty="0"/>
                  <a:t>		</a:t>
                </a:r>
                <a14:m>
                  <m:oMath xmlns:m="http://schemas.openxmlformats.org/officeDocument/2006/math"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func>
                      <m:funcPr>
                        <m:ctrlPr>
                          <a:rPr lang="en-GB" sz="2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9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GB" sz="29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ctrlPr>
                              <a:rPr lang="en-GB" sz="2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2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func>
                      <m:funcPr>
                        <m:ctrlPr>
                          <a:rPr lang="en-GB" sz="2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9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sz="29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900" b="0" dirty="0"/>
                  <a:t>		</a:t>
                </a:r>
                <a14:m>
                  <m:oMath xmlns:m="http://schemas.openxmlformats.org/officeDocument/2006/math"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𝐶</m:t>
                    </m:r>
                    <m:func>
                      <m:funcPr>
                        <m:ctrlPr>
                          <a:rPr lang="en-GB" sz="2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9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GB" sz="29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d>
                          <m:dPr>
                            <m:ctrlPr>
                              <a:rPr lang="en-GB" sz="2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9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900" b="0" i="1" smtClean="0">
                        <a:latin typeface="Cambria Math" panose="02040503050406030204" pitchFamily="18" charset="0"/>
                      </a:rPr>
                      <m:t>𝑖𝐷</m:t>
                    </m:r>
                    <m:func>
                      <m:funcPr>
                        <m:ctrlPr>
                          <a:rPr lang="en-GB" sz="29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9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sz="2900" i="1" dirty="0">
                    <a:latin typeface="Cambria Math" panose="02040503050406030204" pitchFamily="18" charset="0"/>
                  </a:rPr>
                  <a:t>  </a:t>
                </a:r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B40AA4-4130-CFE3-85C3-1CA28FD3F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11094720" cy="4212166"/>
              </a:xfrm>
              <a:blipFill>
                <a:blip r:embed="rId3"/>
                <a:stretch>
                  <a:fillRect l="-2033" t="-4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23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A3A7-E2E7-0C70-037C-B2A3EC85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numbers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EA797-AB37-C3EC-572C-64E57DBB5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Complex numbers look like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and obey the laws of arithmetic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We can define the absolute value and the complex conjugate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We can write complex numbers in polar form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GB" dirty="0"/>
                  <a:t>…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… and convert using Euler’s formula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Complex numbers can appear in the solution to ODEs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EA797-AB37-C3EC-572C-64E57DBB5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6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81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7283-A9F3-F53C-0A19-F2A0541C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5 summary:</a:t>
            </a:r>
          </a:p>
        </p:txBody>
      </p:sp>
    </p:spTree>
    <p:extLst>
      <p:ext uri="{BB962C8B-B14F-4D97-AF65-F5344CB8AC3E}">
        <p14:creationId xmlns:p14="http://schemas.microsoft.com/office/powerpoint/2010/main" val="221896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9D8E-7870-B331-8394-D89981D3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have we seen in this section of Maths 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277F-CBC8-E647-689F-A24447D6E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Differentiation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Partial differentiation; classifying maxima and minima via Hessian; Gradient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ODEs (linear, homogeneous, inhomogeneous)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Optimisation (Gradient descent, </a:t>
            </a:r>
            <a:r>
              <a:rPr lang="en-GB" dirty="0" err="1"/>
              <a:t>Nelder</a:t>
            </a:r>
            <a:r>
              <a:rPr lang="en-GB" dirty="0"/>
              <a:t>-Mead)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Approximating functions (Linear Approximation, Newton root finding, Taylor series)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Complex numbers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76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89D55B-0804-7F5E-0A7F-A59D71E5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1: Differentiation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1270B-A436-C376-34E1-5BF0F9BCCA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expect you to…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963C3FF-9277-7793-8D12-2D306368F62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Understand the limit definition of a derivative</a:t>
                </a:r>
                <a:br>
                  <a:rPr lang="en-GB" dirty="0"/>
                </a:b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Use properties about derivatives (e.g. product rule, chain rule)</a:t>
                </a:r>
                <a:br>
                  <a:rPr lang="en-GB" dirty="0"/>
                </a:b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Know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963C3FF-9277-7793-8D12-2D306368F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963" t="-1986" r="-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93B2A6-CA1F-E093-A0A3-4C0063405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 do not expect you to…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1DDA47-4181-4DCB-CF22-F43B2CDECA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Find the derivatives of functions from the limit definition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Prove properties about derivatives (e.g. chain rule)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Remember ‘obscure’ (e.g. trigonometric) derivatives </a:t>
            </a:r>
          </a:p>
        </p:txBody>
      </p:sp>
    </p:spTree>
    <p:extLst>
      <p:ext uri="{BB962C8B-B14F-4D97-AF65-F5344CB8AC3E}">
        <p14:creationId xmlns:p14="http://schemas.microsoft.com/office/powerpoint/2010/main" val="14802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33FCA-6463-E73A-7DE6-381294EB4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522E21-C98B-3973-89CE-136472E9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2: Partial Differentiation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744FA-B04F-BA98-61C2-EF1049BA8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expect you to…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B22DE72-8286-7D87-30DB-49423CF03A4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Calculate the partial derivative of a function</a:t>
                </a:r>
                <a:br>
                  <a:rPr lang="en-GB" dirty="0"/>
                </a:b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Calculate the gradient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Calculate the directional derivative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Calculate the Hessian and use it to classify maxima/minima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B22DE72-8286-7D87-30DB-49423CF03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963" t="-1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7ABB70-453D-5494-55A3-66A2DEDF1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 do not expect you to…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92B535-7746-228E-793F-659D4F5379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Apply the limit definition of a partial derivative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Prove properties about partial derivatives  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Use the chain rule (as in Q3 on WS2)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97251-C440-565B-219B-2B26E7562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242FDE-B4B0-24C6-52D5-BE00E7EC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3: ODEs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FBC72-C57C-8924-A3DD-507F8A054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expect you to…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3E838-8AC6-FEE0-6EF5-4554641255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Classify an ODE (e.g. linear, homogeneous)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Solve an ODE by direct integration/separation of variables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Solve first order linear homogeneous equations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Solve first order linear inhomogeneous equations (using Complementary Function + Particular Solution)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Solve second order linear homogeneous equations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82B8E7-91BF-F847-62B4-21A81A1A7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 do not expect you to…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C6C449-BD17-E18B-6DFE-D8167F4C81E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Find ‘obscure’ particular solutions 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Solve ODEs that are vastly different to what we’ve seen in the worksheets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Apply anything beyond simple integration techniques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77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A5F1E-9C20-910C-4047-9508BE17B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A2FF-A378-952E-26C1-FB110574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4: Optimisation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F67AE-D853-3303-F1B1-38253A882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expect you to…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70111-46AB-8B89-0706-A08E73B41E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Use calculus directly to optimise a function when possible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Know the Gradient Descent algorithm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Understand the structure of Gradient Descent/</a:t>
            </a:r>
            <a:r>
              <a:rPr lang="en-GB" dirty="0" err="1"/>
              <a:t>Nelder</a:t>
            </a:r>
            <a:r>
              <a:rPr lang="en-GB" dirty="0"/>
              <a:t> Mead (e.g. initial guess, iterations, stopping conditions)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54D45F-DD88-A7CE-929B-6FDBBA1D9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 do not expect you to…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B242C5-719F-56A2-E614-8944303A06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Know the details of the </a:t>
            </a:r>
            <a:r>
              <a:rPr lang="en-GB" dirty="0" err="1"/>
              <a:t>Nelder</a:t>
            </a:r>
            <a:r>
              <a:rPr lang="en-GB" dirty="0"/>
              <a:t>-Mead algorithm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Apply </a:t>
            </a:r>
            <a:r>
              <a:rPr lang="en-GB" dirty="0" err="1"/>
              <a:t>Nelder</a:t>
            </a:r>
            <a:r>
              <a:rPr lang="en-GB" dirty="0"/>
              <a:t>-Mead Algorithm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342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30D32-EADC-BC28-BBBB-778B35BFC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AB191A-4009-D6D8-D2AD-05FE3376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5: Taylor Series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71C57-ACB3-ADF2-8DC1-0D79A6550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expect you to…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09933-CB80-B32E-5BBB-46CD0CAD3B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Know about linear approximation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Apply Newton’s root-finding method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Remember and apply the Taylor series to a differentiable function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E93B28-7CDA-63A5-B54A-4A64FE3FD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 do not expect you to…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8E5440-B0B9-3BE7-4AF2-3756D8AD3E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Memorise the Taylor series of functions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864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AE92F-06DD-6E47-E6F4-721CBCEAC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11C137-7216-9CC8-B543-09AF11C2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6: Complex numbers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376FB-587D-84B9-0A48-E9EBCAA34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expect you to…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9E9624F-0C1B-028D-1E34-3F3CCBA043B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Know what a complex number is, perform arithmetic and calculate its absolute value and complex conjugate</a:t>
                </a:r>
                <a:br>
                  <a:rPr lang="en-GB" dirty="0"/>
                </a:b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Switch between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𝑖𝑦</m:t>
                    </m:r>
                  </m:oMath>
                </a14:m>
                <a:r>
                  <a:rPr lang="en-GB" dirty="0"/>
                  <a:t> representation and  polar representation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br>
                  <a:rPr lang="en-GB" b="0" dirty="0"/>
                </a:br>
                <a:endParaRPr lang="en-GB" b="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b="0" dirty="0"/>
                  <a:t> Know Euler’s formula</a:t>
                </a:r>
                <a:br>
                  <a:rPr lang="en-GB" b="0" dirty="0"/>
                </a:b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 Recognise when a real ODE has complex solutions</a:t>
                </a:r>
                <a:br>
                  <a:rPr lang="en-GB" dirty="0"/>
                </a:b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9E9624F-0C1B-028D-1E34-3F3CCBA04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716" t="-30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45445A-798C-9EB0-429B-90D4A85DE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 do not expect you to…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EA5B39-4870-E63A-4B0F-FF1207FCAC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Suddenly start working with complex functions</a:t>
            </a: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Know when a complex function is differentiable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15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2B90-FBCE-F162-5A16-1BEA3EAA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we’ll cover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FBB93-6B97-820A-4F8F-4DBC1026C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Complex numbers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More about solving ODEs now we know about complex numbers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What I expect you to know for the exam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92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2AE33-BE17-9989-BD18-44C051B8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Numbers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A2342-91F7-3B1A-ED40-A762C9A31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60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BC5A-E16A-4F3D-8378-99F95B5D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imaginary number?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6D79D-8A03-88A2-F0AB-A8E4828D2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0" i="1" dirty="0">
                    <a:latin typeface="Cambria Math" panose="02040503050406030204" pitchFamily="18" charset="0"/>
                  </a:rPr>
                  <a:t> </a:t>
                </a:r>
                <a:r>
                  <a:rPr lang="en-GB" b="0" dirty="0">
                    <a:latin typeface="Cambria Math" panose="02040503050406030204" pitchFamily="18" charset="0"/>
                  </a:rPr>
                  <a:t>Philosophically, what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GB" b="0" i="1" dirty="0">
                    <a:latin typeface="Cambria Math" panose="02040503050406030204" pitchFamily="18" charset="0"/>
                  </a:rPr>
                  <a:t>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i="1" dirty="0">
                    <a:latin typeface="Cambria Math" panose="02040503050406030204" pitchFamily="18" charset="0"/>
                  </a:rPr>
                  <a:t>A number that, when multiplied by itself, gives 2</a:t>
                </a:r>
                <a:br>
                  <a:rPr lang="en-GB" b="0" i="1" dirty="0">
                    <a:latin typeface="Cambria Math" panose="02040503050406030204" pitchFamily="18" charset="0"/>
                  </a:rPr>
                </a:br>
                <a:endParaRPr lang="en-GB" b="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GB" b="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What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GB" dirty="0"/>
                  <a:t>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i="1" dirty="0">
                    <a:latin typeface="Cambria Math" panose="02040503050406030204" pitchFamily="18" charset="0"/>
                  </a:rPr>
                  <a:t>A number that, when multiplied by itself, gives  -1</a:t>
                </a:r>
                <a:br>
                  <a:rPr lang="en-GB" b="0" i="1" dirty="0">
                    <a:latin typeface="Cambria Math" panose="02040503050406030204" pitchFamily="18" charset="0"/>
                  </a:rPr>
                </a:b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6D79D-8A03-88A2-F0AB-A8E4828D2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1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BB6C-BA53-902C-4C54-F408F380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complex number?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2403F-4C59-CBB6-1D6A-419A87B44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A complex number has a </a:t>
                </a:r>
                <a:r>
                  <a:rPr lang="en-GB" sz="2400" b="1" dirty="0"/>
                  <a:t>real </a:t>
                </a:r>
                <a:r>
                  <a:rPr lang="en-GB" sz="2400" dirty="0"/>
                  <a:t>part and an </a:t>
                </a:r>
                <a:r>
                  <a:rPr lang="en-GB" sz="2400" b="1" dirty="0"/>
                  <a:t>imaginary</a:t>
                </a:r>
                <a:r>
                  <a:rPr lang="en-GB" sz="2400" dirty="0"/>
                  <a:t> part:</a:t>
                </a:r>
                <a:br>
                  <a:rPr lang="en-GB" sz="2400" dirty="0"/>
                </a:br>
                <a:br>
                  <a:rPr lang="en-GB" sz="2400" dirty="0"/>
                </a:br>
                <a:r>
                  <a:rPr lang="en-GB" sz="2400" dirty="0"/>
                  <a:t>			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   :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sz="2400" dirty="0"/>
                  <a:t> ℝ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4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400" dirty="0"/>
                  <a:t>We can apply arithmetic rules to complex numbers (as long as we remember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GB" sz="2400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b="0" dirty="0"/>
                  <a:t>Addition: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)+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GB" sz="2000" dirty="0"/>
                </a:br>
                <a:endParaRPr lang="en-GB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000" b="0" dirty="0"/>
                  <a:t>Multiplication: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)×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000" dirty="0"/>
              </a:p>
              <a:p>
                <a:pPr marL="201168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2403F-4C59-CBB6-1D6A-419A87B44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7" t="-21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3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2F740-8769-5E97-99B6-529F49691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918F-9181-D71E-7BB5-65066D71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with arithmetic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19702-938B-F117-F6EB-4861D73F3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C1857-04A6-AA80-881A-FA2B332B899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5+3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2+2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GB" sz="1800" b="0" i="1" dirty="0">
                  <a:latin typeface="Cambria Math" panose="02040503050406030204" pitchFamily="18" charset="0"/>
                </a:endParaRPr>
              </a:p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=7+5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dirty="0"/>
              </a:p>
              <a:p>
                <a:pPr marL="749808" lvl="4" indent="0">
                  <a:buNone/>
                </a:pPr>
                <a:endParaRPr lang="en-GB" dirty="0"/>
              </a:p>
              <a:p>
                <a:pPr marL="749808" lvl="4" indent="0">
                  <a:buNone/>
                </a:pPr>
                <a:endParaRPr lang="en-GB" dirty="0"/>
              </a:p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5+3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2+2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GB" sz="1800" b="0" i="1" dirty="0">
                  <a:latin typeface="Cambria Math" panose="02040503050406030204" pitchFamily="18" charset="0"/>
                </a:endParaRPr>
              </a:p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sz="1800" dirty="0"/>
              </a:p>
              <a:p>
                <a:pPr marL="749808" lvl="4" indent="0">
                  <a:buNone/>
                </a:pPr>
                <a:br>
                  <a:rPr lang="en-GB" dirty="0"/>
                </a:br>
                <a:endParaRPr lang="en-GB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3C1857-04A6-AA80-881A-FA2B332B8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0C2D8-B37D-3D17-F1C7-8579F6341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Multiplication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70A6E35-A8DF-FD6B-CDB8-2005CD7649F1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5745480" y="2591478"/>
                <a:ext cx="5349240" cy="3378200"/>
              </a:xfrm>
            </p:spPr>
            <p:txBody>
              <a:bodyPr>
                <a:normAutofit/>
              </a:bodyPr>
              <a:lstStyle/>
              <a:p>
                <a:pPr marL="749808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5+3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2+2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GB" sz="1800" b="0" i="1" dirty="0">
                  <a:latin typeface="Cambria Math" panose="02040503050406030204" pitchFamily="18" charset="0"/>
                </a:endParaRPr>
              </a:p>
              <a:p>
                <a:pPr marL="749808" lvl="4" indent="0">
                  <a:buNone/>
                </a:pPr>
                <a:r>
                  <a:rPr lang="en-GB" sz="1800" b="0" dirty="0"/>
                  <a:t>		</a:t>
                </a:r>
              </a:p>
              <a:p>
                <a:pPr marL="749808" lvl="4" indent="0">
                  <a:buNone/>
                </a:pPr>
                <a:r>
                  <a:rPr lang="en-GB" sz="1800" dirty="0"/>
                  <a:t>		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=5×2+5×2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×2+3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×2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GB" sz="1800" b="0" i="1" dirty="0">
                    <a:latin typeface="Cambria Math" panose="02040503050406030204" pitchFamily="18" charset="0"/>
                  </a:rPr>
                </a:br>
                <a:r>
                  <a:rPr lang="en-GB" sz="1800" b="0" i="1" dirty="0">
                    <a:latin typeface="Cambria Math" panose="02040503050406030204" pitchFamily="18" charset="0"/>
                  </a:rPr>
                  <a:t> 		</a:t>
                </a:r>
              </a:p>
              <a:p>
                <a:pPr marL="749808" lvl="4" indent="0">
                  <a:buNone/>
                </a:pPr>
                <a:r>
                  <a:rPr lang="en-GB" sz="180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+10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800" b="0" i="1" dirty="0">
                  <a:latin typeface="Cambria Math" panose="02040503050406030204" pitchFamily="18" charset="0"/>
                </a:endParaRPr>
              </a:p>
              <a:p>
                <a:pPr marL="749808" lvl="4" indent="0">
                  <a:buNone/>
                </a:pPr>
                <a:endParaRPr lang="en-GB" sz="1800" b="0" i="1" dirty="0">
                  <a:latin typeface="Cambria Math" panose="02040503050406030204" pitchFamily="18" charset="0"/>
                </a:endParaRPr>
              </a:p>
              <a:p>
                <a:pPr marL="749808" lvl="4" indent="0">
                  <a:buNone/>
                </a:pPr>
                <a:r>
                  <a:rPr lang="en-GB" sz="1800" b="0" dirty="0"/>
                  <a:t>		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10 −6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+16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  <a:p>
                <a:pPr marL="749808" lvl="4" indent="0">
                  <a:buNone/>
                </a:pPr>
                <a:endParaRPr lang="en-GB" dirty="0"/>
              </a:p>
              <a:p>
                <a:pPr marL="749808" lvl="4" indent="0">
                  <a:buNone/>
                </a:pPr>
                <a:r>
                  <a:rPr lang="en-GB" sz="1800" b="0" dirty="0"/>
                  <a:t>		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+16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1800" dirty="0"/>
              </a:p>
              <a:p>
                <a:pPr marL="749808" lvl="4" indent="0">
                  <a:buNone/>
                </a:pPr>
                <a:endParaRPr lang="en-GB" dirty="0"/>
              </a:p>
              <a:p>
                <a:pPr marL="749808" lvl="4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70A6E35-A8DF-FD6B-CDB8-2005CD7649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5745480" y="2591478"/>
                <a:ext cx="5349240" cy="3378200"/>
              </a:xfrm>
              <a:blipFill>
                <a:blip r:embed="rId3"/>
                <a:stretch>
                  <a:fillRect r="-1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2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CCADB-8905-D9EC-E8A4-6C3C6AC69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F035-1F20-6F84-356D-9E5558D7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attributes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8ACA0-39BC-123E-88B3-0948BA3F5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 Let</a:t>
                </a:r>
                <a:br>
                  <a:rPr lang="en-GB" dirty="0"/>
                </a:br>
                <a:r>
                  <a:rPr lang="en-GB" dirty="0"/>
                  <a:t>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 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/>
                  <a:t> ℝ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 The </a:t>
                </a:r>
                <a:r>
                  <a:rPr lang="en-GB" b="1" dirty="0"/>
                  <a:t>complex conjugate </a:t>
                </a:r>
                <a:r>
                  <a:rPr lang="en-GB" dirty="0"/>
                  <a:t>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𝑖𝑏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/>
                  <a:t>The </a:t>
                </a:r>
                <a:r>
                  <a:rPr lang="en-GB" b="1" dirty="0"/>
                  <a:t>absolute value </a:t>
                </a:r>
                <a:r>
                  <a:rPr lang="en-GB" dirty="0"/>
                  <a:t>of z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𝑧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𝑖𝑏</m:t>
                              </m:r>
                            </m:e>
                          </m:d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𝑖𝑏</m:t>
                              </m:r>
                            </m:e>
                          </m:d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8ACA0-39BC-123E-88B3-0948BA3F5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14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EDAC-305A-665B-DD1F-74D6AECB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6DD59-14D4-AE1E-4904-9139326C72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=5+3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2000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Complex conjugate:</a:t>
                </a:r>
                <a:br>
                  <a:rPr lang="en-GB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=5−3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GB" sz="2000" b="0" dirty="0"/>
                </a:br>
                <a:br>
                  <a:rPr lang="en-GB" sz="2000" b="0" dirty="0"/>
                </a:br>
                <a:endParaRPr lang="en-GB" sz="2000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000" b="0" dirty="0"/>
                  <a:t>Absolute value: </a:t>
                </a:r>
                <a:br>
                  <a:rPr lang="en-GB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5+3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rad>
                  </m:oMath>
                </a14:m>
                <a:br>
                  <a:rPr lang="en-GB" sz="2000" b="0" dirty="0"/>
                </a:br>
                <a:br>
                  <a:rPr lang="en-GB" sz="2000" b="0" dirty="0"/>
                </a:br>
                <a:endParaRPr lang="en-GB" sz="2000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5+3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5−3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−15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−3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=25+9=34</m:t>
                    </m:r>
                  </m:oMath>
                </a14:m>
                <a:endParaRPr lang="en-GB" b="0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34 </m:t>
                          </m:r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GB" b="0" dirty="0"/>
              </a:p>
              <a:p>
                <a:endParaRPr lang="en-GB" sz="2000" b="0" dirty="0"/>
              </a:p>
              <a:p>
                <a:endParaRPr lang="en-GB" sz="2000" b="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6DD59-14D4-AE1E-4904-9139326C7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6" t="-1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9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B0560257DF614B8AFAA9A7B272A14F" ma:contentTypeVersion="11" ma:contentTypeDescription="Create a new document." ma:contentTypeScope="" ma:versionID="fd5cf60004daca3e764b4ebe923ebded">
  <xsd:schema xmlns:xsd="http://www.w3.org/2001/XMLSchema" xmlns:xs="http://www.w3.org/2001/XMLSchema" xmlns:p="http://schemas.microsoft.com/office/2006/metadata/properties" xmlns:ns3="77a293d5-141f-4076-a165-aee6bd45a154" targetNamespace="http://schemas.microsoft.com/office/2006/metadata/properties" ma:root="true" ma:fieldsID="924f72434b8d48479bb6808227a7b9bd" ns3:_="">
    <xsd:import namespace="77a293d5-141f-4076-a165-aee6bd45a15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293d5-141f-4076-a165-aee6bd45a15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a293d5-141f-4076-a165-aee6bd45a15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1A5452-B52D-4E8B-8B9A-0889777BF5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293d5-141f-4076-a165-aee6bd45a1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896A68-8FB7-4715-B528-5F31F8B30044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77a293d5-141f-4076-a165-aee6bd45a154"/>
  </ds:schemaRefs>
</ds:datastoreItem>
</file>

<file path=customXml/itemProps3.xml><?xml version="1.0" encoding="utf-8"?>
<ds:datastoreItem xmlns:ds="http://schemas.openxmlformats.org/officeDocument/2006/customXml" ds:itemID="{669DB68A-9EA4-42CF-AF00-B5B328FBA7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10358</TotalTime>
  <Words>1338</Words>
  <Application>Microsoft Office PowerPoint</Application>
  <PresentationFormat>Widescreen</PresentationFormat>
  <Paragraphs>210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Retrospect</vt:lpstr>
      <vt:lpstr>6. Complex numbers</vt:lpstr>
      <vt:lpstr>Workshop 5 summary:</vt:lpstr>
      <vt:lpstr>What we’ll cover today:</vt:lpstr>
      <vt:lpstr>Complex Numbers </vt:lpstr>
      <vt:lpstr>What is an imaginary number?</vt:lpstr>
      <vt:lpstr>What is a complex number?</vt:lpstr>
      <vt:lpstr>Examples with arithmetic</vt:lpstr>
      <vt:lpstr>Important attributes</vt:lpstr>
      <vt:lpstr>Example</vt:lpstr>
      <vt:lpstr>What about division?</vt:lpstr>
      <vt:lpstr>Example</vt:lpstr>
      <vt:lpstr>Visualising complex numbers</vt:lpstr>
      <vt:lpstr>Polar representation</vt:lpstr>
      <vt:lpstr>Example</vt:lpstr>
      <vt:lpstr>Euler’s formula</vt:lpstr>
      <vt:lpstr>Arithmetic with polar representation</vt:lpstr>
      <vt:lpstr>Differentiation with complex numbers? </vt:lpstr>
      <vt:lpstr>Solving differential equations over C </vt:lpstr>
      <vt:lpstr>Complex numbers summary</vt:lpstr>
      <vt:lpstr>What have we seen in this section of Maths B?</vt:lpstr>
      <vt:lpstr>Lecture 1: Differentiation</vt:lpstr>
      <vt:lpstr>Lecture 2: Partial Differentiation</vt:lpstr>
      <vt:lpstr>Lecture 3: ODEs</vt:lpstr>
      <vt:lpstr>Lecture 4: Optimisation</vt:lpstr>
      <vt:lpstr>Lecture 5: Taylor Series</vt:lpstr>
      <vt:lpstr>Lecture 6: Complex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Sophie Stevens</dc:creator>
  <cp:lastModifiedBy>Sophie Stevens</cp:lastModifiedBy>
  <cp:revision>6</cp:revision>
  <dcterms:created xsi:type="dcterms:W3CDTF">2025-02-13T20:38:51Z</dcterms:created>
  <dcterms:modified xsi:type="dcterms:W3CDTF">2025-03-12T09:54:17Z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0x010100B0B0560257DF614B8AFAA9A7B272A14F</vt:lpwstr>
  </property>
</Properties>
</file>