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6"/>
  </p:notesMasterIdLst>
  <p:sldIdLst>
    <p:sldId id="256" r:id="rId2"/>
    <p:sldId id="470" r:id="rId3"/>
    <p:sldId id="370" r:id="rId4"/>
    <p:sldId id="366" r:id="rId5"/>
    <p:sldId id="367" r:id="rId6"/>
    <p:sldId id="368" r:id="rId7"/>
    <p:sldId id="369" r:id="rId8"/>
    <p:sldId id="371" r:id="rId9"/>
    <p:sldId id="372" r:id="rId10"/>
    <p:sldId id="373" r:id="rId11"/>
    <p:sldId id="374" r:id="rId12"/>
    <p:sldId id="375" r:id="rId13"/>
    <p:sldId id="376" r:id="rId14"/>
    <p:sldId id="377" r:id="rId15"/>
    <p:sldId id="379" r:id="rId16"/>
    <p:sldId id="381" r:id="rId17"/>
    <p:sldId id="400" r:id="rId18"/>
    <p:sldId id="405" r:id="rId19"/>
    <p:sldId id="406" r:id="rId20"/>
    <p:sldId id="408" r:id="rId21"/>
    <p:sldId id="409" r:id="rId22"/>
    <p:sldId id="412" r:id="rId23"/>
    <p:sldId id="413" r:id="rId24"/>
    <p:sldId id="43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6144" autoAdjust="0"/>
  </p:normalViewPr>
  <p:slideViewPr>
    <p:cSldViewPr snapToGrid="0">
      <p:cViewPr varScale="1">
        <p:scale>
          <a:sx n="106" d="100"/>
          <a:sy n="106" d="100"/>
        </p:scale>
        <p:origin x="7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a Belguith" userId="edaa0afb-4621-4165-af1d-05ed505f7999" providerId="ADAL" clId="{CAE9E2C3-0742-4440-A252-22F2BADC8954}"/>
    <pc:docChg chg="undo custSel addSld delSld modSld sldOrd">
      <pc:chgData name="Sana Belguith" userId="edaa0afb-4621-4165-af1d-05ed505f7999" providerId="ADAL" clId="{CAE9E2C3-0742-4440-A252-22F2BADC8954}" dt="2023-03-22T15:56:32.953" v="310" actId="47"/>
      <pc:docMkLst>
        <pc:docMk/>
      </pc:docMkLst>
      <pc:sldChg chg="del">
        <pc:chgData name="Sana Belguith" userId="edaa0afb-4621-4165-af1d-05ed505f7999" providerId="ADAL" clId="{CAE9E2C3-0742-4440-A252-22F2BADC8954}" dt="2023-03-22T12:51:50.036" v="309" actId="47"/>
        <pc:sldMkLst>
          <pc:docMk/>
          <pc:sldMk cId="0" sldId="359"/>
        </pc:sldMkLst>
      </pc:sldChg>
      <pc:sldChg chg="modSp mod">
        <pc:chgData name="Sana Belguith" userId="edaa0afb-4621-4165-af1d-05ed505f7999" providerId="ADAL" clId="{CAE9E2C3-0742-4440-A252-22F2BADC8954}" dt="2023-03-16T09:37:01.592" v="160" actId="20577"/>
        <pc:sldMkLst>
          <pc:docMk/>
          <pc:sldMk cId="0" sldId="362"/>
        </pc:sldMkLst>
      </pc:sldChg>
      <pc:sldChg chg="modSp del mod">
        <pc:chgData name="Sana Belguith" userId="edaa0afb-4621-4165-af1d-05ed505f7999" providerId="ADAL" clId="{CAE9E2C3-0742-4440-A252-22F2BADC8954}" dt="2023-03-22T12:47:30.418" v="276" actId="47"/>
        <pc:sldMkLst>
          <pc:docMk/>
          <pc:sldMk cId="0" sldId="366"/>
        </pc:sldMkLst>
      </pc:sldChg>
      <pc:sldChg chg="modSp mod">
        <pc:chgData name="Sana Belguith" userId="edaa0afb-4621-4165-af1d-05ed505f7999" providerId="ADAL" clId="{CAE9E2C3-0742-4440-A252-22F2BADC8954}" dt="2023-03-22T12:46:39.425" v="275" actId="20577"/>
        <pc:sldMkLst>
          <pc:docMk/>
          <pc:sldMk cId="0" sldId="367"/>
        </pc:sldMkLst>
      </pc:sldChg>
      <pc:sldChg chg="del modNotesTx">
        <pc:chgData name="Sana Belguith" userId="edaa0afb-4621-4165-af1d-05ed505f7999" providerId="ADAL" clId="{CAE9E2C3-0742-4440-A252-22F2BADC8954}" dt="2023-03-22T15:56:32.953" v="310" actId="47"/>
        <pc:sldMkLst>
          <pc:docMk/>
          <pc:sldMk cId="0" sldId="368"/>
        </pc:sldMkLst>
      </pc:sldChg>
      <pc:sldChg chg="modSp add del mod">
        <pc:chgData name="Sana Belguith" userId="edaa0afb-4621-4165-af1d-05ed505f7999" providerId="ADAL" clId="{CAE9E2C3-0742-4440-A252-22F2BADC8954}" dt="2023-03-22T12:51:50.036" v="309" actId="47"/>
        <pc:sldMkLst>
          <pc:docMk/>
          <pc:sldMk cId="0" sldId="369"/>
        </pc:sldMkLst>
      </pc:sldChg>
      <pc:sldChg chg="modSp add del mod">
        <pc:chgData name="Sana Belguith" userId="edaa0afb-4621-4165-af1d-05ed505f7999" providerId="ADAL" clId="{CAE9E2C3-0742-4440-A252-22F2BADC8954}" dt="2023-03-22T12:51:50.036" v="309" actId="47"/>
        <pc:sldMkLst>
          <pc:docMk/>
          <pc:sldMk cId="0" sldId="370"/>
        </pc:sldMkLst>
      </pc:sldChg>
      <pc:sldChg chg="del">
        <pc:chgData name="Sana Belguith" userId="edaa0afb-4621-4165-af1d-05ed505f7999" providerId="ADAL" clId="{CAE9E2C3-0742-4440-A252-22F2BADC8954}" dt="2023-03-22T12:51:50.036" v="309" actId="47"/>
        <pc:sldMkLst>
          <pc:docMk/>
          <pc:sldMk cId="0" sldId="371"/>
        </pc:sldMkLst>
      </pc:sldChg>
      <pc:sldChg chg="del">
        <pc:chgData name="Sana Belguith" userId="edaa0afb-4621-4165-af1d-05ed505f7999" providerId="ADAL" clId="{CAE9E2C3-0742-4440-A252-22F2BADC8954}" dt="2023-03-22T12:51:50.036" v="309" actId="47"/>
        <pc:sldMkLst>
          <pc:docMk/>
          <pc:sldMk cId="0" sldId="372"/>
        </pc:sldMkLst>
      </pc:sldChg>
      <pc:sldChg chg="del">
        <pc:chgData name="Sana Belguith" userId="edaa0afb-4621-4165-af1d-05ed505f7999" providerId="ADAL" clId="{CAE9E2C3-0742-4440-A252-22F2BADC8954}" dt="2023-03-22T12:51:50.036" v="309" actId="47"/>
        <pc:sldMkLst>
          <pc:docMk/>
          <pc:sldMk cId="0" sldId="373"/>
        </pc:sldMkLst>
      </pc:sldChg>
      <pc:sldChg chg="del">
        <pc:chgData name="Sana Belguith" userId="edaa0afb-4621-4165-af1d-05ed505f7999" providerId="ADAL" clId="{CAE9E2C3-0742-4440-A252-22F2BADC8954}" dt="2023-03-22T12:51:50.036" v="309" actId="47"/>
        <pc:sldMkLst>
          <pc:docMk/>
          <pc:sldMk cId="0" sldId="374"/>
        </pc:sldMkLst>
      </pc:sldChg>
      <pc:sldChg chg="modSp mod">
        <pc:chgData name="Sana Belguith" userId="edaa0afb-4621-4165-af1d-05ed505f7999" providerId="ADAL" clId="{CAE9E2C3-0742-4440-A252-22F2BADC8954}" dt="2023-03-16T09:22:08.381" v="118" actId="313"/>
        <pc:sldMkLst>
          <pc:docMk/>
          <pc:sldMk cId="0" sldId="397"/>
        </pc:sldMkLst>
      </pc:sldChg>
      <pc:sldChg chg="modSp mod">
        <pc:chgData name="Sana Belguith" userId="edaa0afb-4621-4165-af1d-05ed505f7999" providerId="ADAL" clId="{CAE9E2C3-0742-4440-A252-22F2BADC8954}" dt="2023-03-16T09:22:43.311" v="119" actId="20577"/>
        <pc:sldMkLst>
          <pc:docMk/>
          <pc:sldMk cId="0" sldId="398"/>
        </pc:sldMkLst>
      </pc:sldChg>
      <pc:sldChg chg="modSp mod">
        <pc:chgData name="Sana Belguith" userId="edaa0afb-4621-4165-af1d-05ed505f7999" providerId="ADAL" clId="{CAE9E2C3-0742-4440-A252-22F2BADC8954}" dt="2023-03-16T09:28:32.732" v="129" actId="27636"/>
        <pc:sldMkLst>
          <pc:docMk/>
          <pc:sldMk cId="0" sldId="399"/>
        </pc:sldMkLst>
      </pc:sldChg>
      <pc:sldChg chg="modSp mod">
        <pc:chgData name="Sana Belguith" userId="edaa0afb-4621-4165-af1d-05ed505f7999" providerId="ADAL" clId="{CAE9E2C3-0742-4440-A252-22F2BADC8954}" dt="2023-03-16T09:30:39.136" v="145" actId="20577"/>
        <pc:sldMkLst>
          <pc:docMk/>
          <pc:sldMk cId="0" sldId="400"/>
        </pc:sldMkLst>
      </pc:sldChg>
      <pc:sldChg chg="modSp mod">
        <pc:chgData name="Sana Belguith" userId="edaa0afb-4621-4165-af1d-05ed505f7999" providerId="ADAL" clId="{CAE9E2C3-0742-4440-A252-22F2BADC8954}" dt="2023-03-16T09:30:10.974" v="132" actId="20577"/>
        <pc:sldMkLst>
          <pc:docMk/>
          <pc:sldMk cId="0" sldId="401"/>
        </pc:sldMkLst>
      </pc:sldChg>
      <pc:sldChg chg="modSp mod">
        <pc:chgData name="Sana Belguith" userId="edaa0afb-4621-4165-af1d-05ed505f7999" providerId="ADAL" clId="{CAE9E2C3-0742-4440-A252-22F2BADC8954}" dt="2023-03-16T09:30:50.709" v="146" actId="14100"/>
        <pc:sldMkLst>
          <pc:docMk/>
          <pc:sldMk cId="0" sldId="402"/>
        </pc:sldMkLst>
      </pc:sldChg>
      <pc:sldChg chg="modSp mod">
        <pc:chgData name="Sana Belguith" userId="edaa0afb-4621-4165-af1d-05ed505f7999" providerId="ADAL" clId="{CAE9E2C3-0742-4440-A252-22F2BADC8954}" dt="2023-03-16T09:31:46.382" v="154" actId="20577"/>
        <pc:sldMkLst>
          <pc:docMk/>
          <pc:sldMk cId="0" sldId="403"/>
        </pc:sldMkLst>
      </pc:sldChg>
      <pc:sldChg chg="delSp modSp mod">
        <pc:chgData name="Sana Belguith" userId="edaa0afb-4621-4165-af1d-05ed505f7999" providerId="ADAL" clId="{CAE9E2C3-0742-4440-A252-22F2BADC8954}" dt="2023-03-16T09:32:33.758" v="156" actId="478"/>
        <pc:sldMkLst>
          <pc:docMk/>
          <pc:sldMk cId="0" sldId="404"/>
        </pc:sldMkLst>
      </pc:sldChg>
      <pc:sldChg chg="modSp del mod">
        <pc:chgData name="Sana Belguith" userId="edaa0afb-4621-4165-af1d-05ed505f7999" providerId="ADAL" clId="{CAE9E2C3-0742-4440-A252-22F2BADC8954}" dt="2023-03-16T09:35:06.841" v="158" actId="47"/>
        <pc:sldMkLst>
          <pc:docMk/>
          <pc:sldMk cId="0" sldId="409"/>
        </pc:sldMkLst>
      </pc:sldChg>
      <pc:sldChg chg="del">
        <pc:chgData name="Sana Belguith" userId="edaa0afb-4621-4165-af1d-05ed505f7999" providerId="ADAL" clId="{CAE9E2C3-0742-4440-A252-22F2BADC8954}" dt="2023-03-06T16:33:54.729" v="18" actId="47"/>
        <pc:sldMkLst>
          <pc:docMk/>
          <pc:sldMk cId="0" sldId="427"/>
        </pc:sldMkLst>
      </pc:sldChg>
      <pc:sldChg chg="del">
        <pc:chgData name="Sana Belguith" userId="edaa0afb-4621-4165-af1d-05ed505f7999" providerId="ADAL" clId="{CAE9E2C3-0742-4440-A252-22F2BADC8954}" dt="2023-03-06T16:34:01.096" v="19" actId="47"/>
        <pc:sldMkLst>
          <pc:docMk/>
          <pc:sldMk cId="0" sldId="428"/>
        </pc:sldMkLst>
      </pc:sldChg>
      <pc:sldChg chg="addSp modSp del mod">
        <pc:chgData name="Sana Belguith" userId="edaa0afb-4621-4165-af1d-05ed505f7999" providerId="ADAL" clId="{CAE9E2C3-0742-4440-A252-22F2BADC8954}" dt="2023-03-22T12:51:50.036" v="309" actId="47"/>
        <pc:sldMkLst>
          <pc:docMk/>
          <pc:sldMk cId="0" sldId="429"/>
        </pc:sldMkLst>
      </pc:sldChg>
      <pc:sldChg chg="modSp del mod">
        <pc:chgData name="Sana Belguith" userId="edaa0afb-4621-4165-af1d-05ed505f7999" providerId="ADAL" clId="{CAE9E2C3-0742-4440-A252-22F2BADC8954}" dt="2023-03-22T12:51:50.036" v="309" actId="47"/>
        <pc:sldMkLst>
          <pc:docMk/>
          <pc:sldMk cId="0" sldId="430"/>
        </pc:sldMkLst>
      </pc:sldChg>
      <pc:sldChg chg="modSp del mod">
        <pc:chgData name="Sana Belguith" userId="edaa0afb-4621-4165-af1d-05ed505f7999" providerId="ADAL" clId="{CAE9E2C3-0742-4440-A252-22F2BADC8954}" dt="2023-03-22T12:51:50.036" v="309" actId="47"/>
        <pc:sldMkLst>
          <pc:docMk/>
          <pc:sldMk cId="0" sldId="431"/>
        </pc:sldMkLst>
      </pc:sldChg>
      <pc:sldChg chg="modSp del mod">
        <pc:chgData name="Sana Belguith" userId="edaa0afb-4621-4165-af1d-05ed505f7999" providerId="ADAL" clId="{CAE9E2C3-0742-4440-A252-22F2BADC8954}" dt="2023-03-22T12:51:50.036" v="309" actId="47"/>
        <pc:sldMkLst>
          <pc:docMk/>
          <pc:sldMk cId="0" sldId="432"/>
        </pc:sldMkLst>
      </pc:sldChg>
      <pc:sldChg chg="modSp del mod">
        <pc:chgData name="Sana Belguith" userId="edaa0afb-4621-4165-af1d-05ed505f7999" providerId="ADAL" clId="{CAE9E2C3-0742-4440-A252-22F2BADC8954}" dt="2023-03-22T12:51:50.036" v="309" actId="47"/>
        <pc:sldMkLst>
          <pc:docMk/>
          <pc:sldMk cId="0" sldId="433"/>
        </pc:sldMkLst>
      </pc:sldChg>
      <pc:sldChg chg="modSp del mod">
        <pc:chgData name="Sana Belguith" userId="edaa0afb-4621-4165-af1d-05ed505f7999" providerId="ADAL" clId="{CAE9E2C3-0742-4440-A252-22F2BADC8954}" dt="2023-03-22T12:51:50.036" v="309" actId="47"/>
        <pc:sldMkLst>
          <pc:docMk/>
          <pc:sldMk cId="0" sldId="434"/>
        </pc:sldMkLst>
      </pc:sldChg>
      <pc:sldChg chg="modSp del mod">
        <pc:chgData name="Sana Belguith" userId="edaa0afb-4621-4165-af1d-05ed505f7999" providerId="ADAL" clId="{CAE9E2C3-0742-4440-A252-22F2BADC8954}" dt="2023-03-22T12:51:50.036" v="309" actId="47"/>
        <pc:sldMkLst>
          <pc:docMk/>
          <pc:sldMk cId="0" sldId="435"/>
        </pc:sldMkLst>
      </pc:sldChg>
      <pc:sldChg chg="modSp del mod">
        <pc:chgData name="Sana Belguith" userId="edaa0afb-4621-4165-af1d-05ed505f7999" providerId="ADAL" clId="{CAE9E2C3-0742-4440-A252-22F2BADC8954}" dt="2023-03-22T12:51:50.036" v="309" actId="47"/>
        <pc:sldMkLst>
          <pc:docMk/>
          <pc:sldMk cId="0" sldId="436"/>
        </pc:sldMkLst>
      </pc:sldChg>
      <pc:sldChg chg="del">
        <pc:chgData name="Sana Belguith" userId="edaa0afb-4621-4165-af1d-05ed505f7999" providerId="ADAL" clId="{CAE9E2C3-0742-4440-A252-22F2BADC8954}" dt="2023-03-22T12:51:50.036" v="309" actId="47"/>
        <pc:sldMkLst>
          <pc:docMk/>
          <pc:sldMk cId="2714055917" sldId="437"/>
        </pc:sldMkLst>
      </pc:sldChg>
      <pc:sldChg chg="del">
        <pc:chgData name="Sana Belguith" userId="edaa0afb-4621-4165-af1d-05ed505f7999" providerId="ADAL" clId="{CAE9E2C3-0742-4440-A252-22F2BADC8954}" dt="2023-03-22T12:51:50.036" v="309" actId="47"/>
        <pc:sldMkLst>
          <pc:docMk/>
          <pc:sldMk cId="0" sldId="438"/>
        </pc:sldMkLst>
      </pc:sldChg>
      <pc:sldChg chg="del">
        <pc:chgData name="Sana Belguith" userId="edaa0afb-4621-4165-af1d-05ed505f7999" providerId="ADAL" clId="{CAE9E2C3-0742-4440-A252-22F2BADC8954}" dt="2023-03-22T12:51:50.036" v="309" actId="47"/>
        <pc:sldMkLst>
          <pc:docMk/>
          <pc:sldMk cId="0" sldId="439"/>
        </pc:sldMkLst>
      </pc:sldChg>
      <pc:sldChg chg="del">
        <pc:chgData name="Sana Belguith" userId="edaa0afb-4621-4165-af1d-05ed505f7999" providerId="ADAL" clId="{CAE9E2C3-0742-4440-A252-22F2BADC8954}" dt="2023-03-22T12:51:50.036" v="309" actId="47"/>
        <pc:sldMkLst>
          <pc:docMk/>
          <pc:sldMk cId="0" sldId="440"/>
        </pc:sldMkLst>
      </pc:sldChg>
      <pc:sldChg chg="del">
        <pc:chgData name="Sana Belguith" userId="edaa0afb-4621-4165-af1d-05ed505f7999" providerId="ADAL" clId="{CAE9E2C3-0742-4440-A252-22F2BADC8954}" dt="2023-03-22T12:51:50.036" v="309" actId="47"/>
        <pc:sldMkLst>
          <pc:docMk/>
          <pc:sldMk cId="0" sldId="441"/>
        </pc:sldMkLst>
      </pc:sldChg>
      <pc:sldChg chg="del">
        <pc:chgData name="Sana Belguith" userId="edaa0afb-4621-4165-af1d-05ed505f7999" providerId="ADAL" clId="{CAE9E2C3-0742-4440-A252-22F2BADC8954}" dt="2023-03-22T12:51:50.036" v="309" actId="47"/>
        <pc:sldMkLst>
          <pc:docMk/>
          <pc:sldMk cId="0" sldId="442"/>
        </pc:sldMkLst>
      </pc:sldChg>
      <pc:sldChg chg="del">
        <pc:chgData name="Sana Belguith" userId="edaa0afb-4621-4165-af1d-05ed505f7999" providerId="ADAL" clId="{CAE9E2C3-0742-4440-A252-22F2BADC8954}" dt="2023-03-22T12:51:50.036" v="309" actId="47"/>
        <pc:sldMkLst>
          <pc:docMk/>
          <pc:sldMk cId="0" sldId="443"/>
        </pc:sldMkLst>
      </pc:sldChg>
      <pc:sldChg chg="del">
        <pc:chgData name="Sana Belguith" userId="edaa0afb-4621-4165-af1d-05ed505f7999" providerId="ADAL" clId="{CAE9E2C3-0742-4440-A252-22F2BADC8954}" dt="2023-03-22T12:51:50.036" v="309" actId="47"/>
        <pc:sldMkLst>
          <pc:docMk/>
          <pc:sldMk cId="0" sldId="444"/>
        </pc:sldMkLst>
      </pc:sldChg>
      <pc:sldChg chg="del">
        <pc:chgData name="Sana Belguith" userId="edaa0afb-4621-4165-af1d-05ed505f7999" providerId="ADAL" clId="{CAE9E2C3-0742-4440-A252-22F2BADC8954}" dt="2023-03-22T12:51:50.036" v="309" actId="47"/>
        <pc:sldMkLst>
          <pc:docMk/>
          <pc:sldMk cId="0" sldId="445"/>
        </pc:sldMkLst>
      </pc:sldChg>
      <pc:sldChg chg="del">
        <pc:chgData name="Sana Belguith" userId="edaa0afb-4621-4165-af1d-05ed505f7999" providerId="ADAL" clId="{CAE9E2C3-0742-4440-A252-22F2BADC8954}" dt="2023-03-22T12:51:50.036" v="309" actId="47"/>
        <pc:sldMkLst>
          <pc:docMk/>
          <pc:sldMk cId="0" sldId="446"/>
        </pc:sldMkLst>
      </pc:sldChg>
      <pc:sldChg chg="del">
        <pc:chgData name="Sana Belguith" userId="edaa0afb-4621-4165-af1d-05ed505f7999" providerId="ADAL" clId="{CAE9E2C3-0742-4440-A252-22F2BADC8954}" dt="2023-03-22T12:51:50.036" v="309" actId="47"/>
        <pc:sldMkLst>
          <pc:docMk/>
          <pc:sldMk cId="0" sldId="447"/>
        </pc:sldMkLst>
      </pc:sldChg>
      <pc:sldChg chg="del">
        <pc:chgData name="Sana Belguith" userId="edaa0afb-4621-4165-af1d-05ed505f7999" providerId="ADAL" clId="{CAE9E2C3-0742-4440-A252-22F2BADC8954}" dt="2023-03-22T12:51:50.036" v="309" actId="47"/>
        <pc:sldMkLst>
          <pc:docMk/>
          <pc:sldMk cId="0" sldId="448"/>
        </pc:sldMkLst>
      </pc:sldChg>
      <pc:sldChg chg="del">
        <pc:chgData name="Sana Belguith" userId="edaa0afb-4621-4165-af1d-05ed505f7999" providerId="ADAL" clId="{CAE9E2C3-0742-4440-A252-22F2BADC8954}" dt="2023-03-22T12:51:50.036" v="309" actId="47"/>
        <pc:sldMkLst>
          <pc:docMk/>
          <pc:sldMk cId="0" sldId="449"/>
        </pc:sldMkLst>
      </pc:sldChg>
      <pc:sldChg chg="del">
        <pc:chgData name="Sana Belguith" userId="edaa0afb-4621-4165-af1d-05ed505f7999" providerId="ADAL" clId="{CAE9E2C3-0742-4440-A252-22F2BADC8954}" dt="2023-03-22T12:51:50.036" v="309" actId="47"/>
        <pc:sldMkLst>
          <pc:docMk/>
          <pc:sldMk cId="0" sldId="450"/>
        </pc:sldMkLst>
      </pc:sldChg>
      <pc:sldChg chg="del">
        <pc:chgData name="Sana Belguith" userId="edaa0afb-4621-4165-af1d-05ed505f7999" providerId="ADAL" clId="{CAE9E2C3-0742-4440-A252-22F2BADC8954}" dt="2023-03-22T12:51:50.036" v="309" actId="47"/>
        <pc:sldMkLst>
          <pc:docMk/>
          <pc:sldMk cId="0" sldId="451"/>
        </pc:sldMkLst>
      </pc:sldChg>
      <pc:sldChg chg="del">
        <pc:chgData name="Sana Belguith" userId="edaa0afb-4621-4165-af1d-05ed505f7999" providerId="ADAL" clId="{CAE9E2C3-0742-4440-A252-22F2BADC8954}" dt="2023-03-22T12:51:50.036" v="309" actId="47"/>
        <pc:sldMkLst>
          <pc:docMk/>
          <pc:sldMk cId="0" sldId="452"/>
        </pc:sldMkLst>
      </pc:sldChg>
      <pc:sldChg chg="del">
        <pc:chgData name="Sana Belguith" userId="edaa0afb-4621-4165-af1d-05ed505f7999" providerId="ADAL" clId="{CAE9E2C3-0742-4440-A252-22F2BADC8954}" dt="2023-03-22T12:51:50.036" v="309" actId="47"/>
        <pc:sldMkLst>
          <pc:docMk/>
          <pc:sldMk cId="0" sldId="453"/>
        </pc:sldMkLst>
      </pc:sldChg>
      <pc:sldChg chg="del">
        <pc:chgData name="Sana Belguith" userId="edaa0afb-4621-4165-af1d-05ed505f7999" providerId="ADAL" clId="{CAE9E2C3-0742-4440-A252-22F2BADC8954}" dt="2023-03-22T12:51:50.036" v="309" actId="47"/>
        <pc:sldMkLst>
          <pc:docMk/>
          <pc:sldMk cId="0" sldId="454"/>
        </pc:sldMkLst>
      </pc:sldChg>
      <pc:sldChg chg="del">
        <pc:chgData name="Sana Belguith" userId="edaa0afb-4621-4165-af1d-05ed505f7999" providerId="ADAL" clId="{CAE9E2C3-0742-4440-A252-22F2BADC8954}" dt="2023-03-22T12:51:50.036" v="309" actId="47"/>
        <pc:sldMkLst>
          <pc:docMk/>
          <pc:sldMk cId="0" sldId="455"/>
        </pc:sldMkLst>
      </pc:sldChg>
      <pc:sldChg chg="del">
        <pc:chgData name="Sana Belguith" userId="edaa0afb-4621-4165-af1d-05ed505f7999" providerId="ADAL" clId="{CAE9E2C3-0742-4440-A252-22F2BADC8954}" dt="2023-03-22T12:51:50.036" v="309" actId="47"/>
        <pc:sldMkLst>
          <pc:docMk/>
          <pc:sldMk cId="0" sldId="456"/>
        </pc:sldMkLst>
      </pc:sldChg>
      <pc:sldChg chg="del">
        <pc:chgData name="Sana Belguith" userId="edaa0afb-4621-4165-af1d-05ed505f7999" providerId="ADAL" clId="{CAE9E2C3-0742-4440-A252-22F2BADC8954}" dt="2023-03-22T12:51:50.036" v="309" actId="47"/>
        <pc:sldMkLst>
          <pc:docMk/>
          <pc:sldMk cId="0" sldId="457"/>
        </pc:sldMkLst>
      </pc:sldChg>
      <pc:sldChg chg="del">
        <pc:chgData name="Sana Belguith" userId="edaa0afb-4621-4165-af1d-05ed505f7999" providerId="ADAL" clId="{CAE9E2C3-0742-4440-A252-22F2BADC8954}" dt="2023-03-22T12:51:50.036" v="309" actId="47"/>
        <pc:sldMkLst>
          <pc:docMk/>
          <pc:sldMk cId="0" sldId="458"/>
        </pc:sldMkLst>
      </pc:sldChg>
      <pc:sldChg chg="addSp delSp modSp new del mod modClrScheme chgLayout">
        <pc:chgData name="Sana Belguith" userId="edaa0afb-4621-4165-af1d-05ed505f7999" providerId="ADAL" clId="{CAE9E2C3-0742-4440-A252-22F2BADC8954}" dt="2023-03-22T12:51:50.036" v="309" actId="47"/>
        <pc:sldMkLst>
          <pc:docMk/>
          <pc:sldMk cId="1744841326" sldId="460"/>
        </pc:sldMkLst>
      </pc:sldChg>
      <pc:sldChg chg="addSp delSp modSp new mod ord">
        <pc:chgData name="Sana Belguith" userId="edaa0afb-4621-4165-af1d-05ed505f7999" providerId="ADAL" clId="{CAE9E2C3-0742-4440-A252-22F2BADC8954}" dt="2023-03-22T12:36:01.848" v="235" actId="20577"/>
        <pc:sldMkLst>
          <pc:docMk/>
          <pc:sldMk cId="3059754632" sldId="461"/>
        </pc:sldMkLst>
      </pc:sldChg>
      <pc:sldChg chg="modSp add mod">
        <pc:chgData name="Sana Belguith" userId="edaa0afb-4621-4165-af1d-05ed505f7999" providerId="ADAL" clId="{CAE9E2C3-0742-4440-A252-22F2BADC8954}" dt="2023-03-22T12:41:18.407" v="263" actId="20577"/>
        <pc:sldMkLst>
          <pc:docMk/>
          <pc:sldMk cId="1625945955" sldId="462"/>
        </pc:sldMkLst>
      </pc:sldChg>
      <pc:sldChg chg="modSp add mod ord">
        <pc:chgData name="Sana Belguith" userId="edaa0afb-4621-4165-af1d-05ed505f7999" providerId="ADAL" clId="{CAE9E2C3-0742-4440-A252-22F2BADC8954}" dt="2023-03-22T12:50:44.923" v="308" actId="20577"/>
        <pc:sldMkLst>
          <pc:docMk/>
          <pc:sldMk cId="3579614876" sldId="463"/>
        </pc:sldMkLst>
      </pc:sldChg>
      <pc:sldMasterChg chg="delSldLayout">
        <pc:chgData name="Sana Belguith" userId="edaa0afb-4621-4165-af1d-05ed505f7999" providerId="ADAL" clId="{CAE9E2C3-0742-4440-A252-22F2BADC8954}" dt="2023-03-22T12:51:50.036" v="309" actId="47"/>
        <pc:sldMasterMkLst>
          <pc:docMk/>
          <pc:sldMasterMk cId="3196629035" sldId="2147483648"/>
        </pc:sldMasterMkLst>
        <pc:sldLayoutChg chg="del">
          <pc:chgData name="Sana Belguith" userId="edaa0afb-4621-4165-af1d-05ed505f7999" providerId="ADAL" clId="{CAE9E2C3-0742-4440-A252-22F2BADC8954}" dt="2023-03-22T12:51:50.036" v="309" actId="47"/>
          <pc:sldLayoutMkLst>
            <pc:docMk/>
            <pc:sldMasterMk cId="3196629035" sldId="2147483648"/>
            <pc:sldLayoutMk cId="1322724634" sldId="2147483660"/>
          </pc:sldLayoutMkLst>
        </pc:sldLayoutChg>
        <pc:sldLayoutChg chg="del">
          <pc:chgData name="Sana Belguith" userId="edaa0afb-4621-4165-af1d-05ed505f7999" providerId="ADAL" clId="{CAE9E2C3-0742-4440-A252-22F2BADC8954}" dt="2023-03-22T12:51:50.036" v="309" actId="47"/>
          <pc:sldLayoutMkLst>
            <pc:docMk/>
            <pc:sldMasterMk cId="3196629035" sldId="2147483648"/>
            <pc:sldLayoutMk cId="3189044603" sldId="2147483661"/>
          </pc:sldLayoutMkLst>
        </pc:sldLayoutChg>
      </pc:sldMasterChg>
    </pc:docChg>
  </pc:docChgLst>
  <pc:docChgLst>
    <pc:chgData name="Sana Belguith" userId="edaa0afb-4621-4165-af1d-05ed505f7999" providerId="ADAL" clId="{112F69E8-88BD-4D29-B78B-46F15DD349A2}"/>
    <pc:docChg chg="custSel addSld modSld">
      <pc:chgData name="Sana Belguith" userId="edaa0afb-4621-4165-af1d-05ed505f7999" providerId="ADAL" clId="{112F69E8-88BD-4D29-B78B-46F15DD349A2}" dt="2024-04-16T10:48:03.618" v="35" actId="6549"/>
      <pc:docMkLst>
        <pc:docMk/>
      </pc:docMkLst>
      <pc:sldChg chg="modSp mod">
        <pc:chgData name="Sana Belguith" userId="edaa0afb-4621-4165-af1d-05ed505f7999" providerId="ADAL" clId="{112F69E8-88BD-4D29-B78B-46F15DD349A2}" dt="2024-04-16T10:48:03.618" v="35" actId="6549"/>
        <pc:sldMkLst>
          <pc:docMk/>
          <pc:sldMk cId="2714055917" sldId="437"/>
        </pc:sldMkLst>
      </pc:sldChg>
      <pc:sldChg chg="addSp delSp modSp new mod modClrScheme chgLayout">
        <pc:chgData name="Sana Belguith" userId="edaa0afb-4621-4165-af1d-05ed505f7999" providerId="ADAL" clId="{112F69E8-88BD-4D29-B78B-46F15DD349A2}" dt="2024-04-15T15:10:20.864" v="10" actId="20577"/>
        <pc:sldMkLst>
          <pc:docMk/>
          <pc:sldMk cId="54197040" sldId="471"/>
        </pc:sldMkLst>
      </pc:sldChg>
    </pc:docChg>
  </pc:docChgLst>
  <pc:docChgLst>
    <pc:chgData name="Sana Belguith" userId="edaa0afb-4621-4165-af1d-05ed505f7999" providerId="ADAL" clId="{BBCB7C01-7121-47AE-8AB5-3DA0E554F2E1}"/>
    <pc:docChg chg="custSel delSld modSld sldOrd">
      <pc:chgData name="Sana Belguith" userId="edaa0afb-4621-4165-af1d-05ed505f7999" providerId="ADAL" clId="{BBCB7C01-7121-47AE-8AB5-3DA0E554F2E1}" dt="2024-04-16T08:11:39.387" v="59" actId="20577"/>
      <pc:docMkLst>
        <pc:docMk/>
      </pc:docMkLst>
      <pc:sldChg chg="modSp mod">
        <pc:chgData name="Sana Belguith" userId="edaa0afb-4621-4165-af1d-05ed505f7999" providerId="ADAL" clId="{BBCB7C01-7121-47AE-8AB5-3DA0E554F2E1}" dt="2024-04-16T08:03:53.244" v="57" actId="20577"/>
        <pc:sldMkLst>
          <pc:docMk/>
          <pc:sldMk cId="0" sldId="377"/>
        </pc:sldMkLst>
      </pc:sldChg>
      <pc:sldChg chg="del">
        <pc:chgData name="Sana Belguith" userId="edaa0afb-4621-4165-af1d-05ed505f7999" providerId="ADAL" clId="{BBCB7C01-7121-47AE-8AB5-3DA0E554F2E1}" dt="2024-04-16T08:09:22.730" v="58" actId="47"/>
        <pc:sldMkLst>
          <pc:docMk/>
          <pc:sldMk cId="0" sldId="382"/>
        </pc:sldMkLst>
      </pc:sldChg>
      <pc:sldChg chg="del">
        <pc:chgData name="Sana Belguith" userId="edaa0afb-4621-4165-af1d-05ed505f7999" providerId="ADAL" clId="{BBCB7C01-7121-47AE-8AB5-3DA0E554F2E1}" dt="2024-04-16T08:09:22.730" v="58" actId="47"/>
        <pc:sldMkLst>
          <pc:docMk/>
          <pc:sldMk cId="0" sldId="386"/>
        </pc:sldMkLst>
      </pc:sldChg>
      <pc:sldChg chg="modSp mod">
        <pc:chgData name="Sana Belguith" userId="edaa0afb-4621-4165-af1d-05ed505f7999" providerId="ADAL" clId="{BBCB7C01-7121-47AE-8AB5-3DA0E554F2E1}" dt="2024-04-16T08:11:39.387" v="59" actId="20577"/>
        <pc:sldMkLst>
          <pc:docMk/>
          <pc:sldMk cId="0" sldId="405"/>
        </pc:sldMkLst>
      </pc:sldChg>
      <pc:sldChg chg="ord">
        <pc:chgData name="Sana Belguith" userId="edaa0afb-4621-4165-af1d-05ed505f7999" providerId="ADAL" clId="{BBCB7C01-7121-47AE-8AB5-3DA0E554F2E1}" dt="2024-04-15T17:31:25.043" v="47"/>
        <pc:sldMkLst>
          <pc:docMk/>
          <pc:sldMk cId="0" sldId="468"/>
        </pc:sldMkLst>
      </pc:sldChg>
      <pc:sldChg chg="modSp mod">
        <pc:chgData name="Sana Belguith" userId="edaa0afb-4621-4165-af1d-05ed505f7999" providerId="ADAL" clId="{BBCB7C01-7121-47AE-8AB5-3DA0E554F2E1}" dt="2024-04-16T07:43:02.308" v="56" actId="20577"/>
        <pc:sldMkLst>
          <pc:docMk/>
          <pc:sldMk cId="0" sldId="469"/>
        </pc:sldMkLst>
      </pc:sldChg>
      <pc:sldChg chg="addSp delSp modSp mod">
        <pc:chgData name="Sana Belguith" userId="edaa0afb-4621-4165-af1d-05ed505f7999" providerId="ADAL" clId="{BBCB7C01-7121-47AE-8AB5-3DA0E554F2E1}" dt="2024-04-15T17:18:35.398" v="45" actId="1076"/>
        <pc:sldMkLst>
          <pc:docMk/>
          <pc:sldMk cId="54197040" sldId="471"/>
        </pc:sldMkLst>
      </pc:sldChg>
    </pc:docChg>
  </pc:docChgLst>
  <pc:docChgLst>
    <pc:chgData name="Sana Belguith" userId="edaa0afb-4621-4165-af1d-05ed505f7999" providerId="ADAL" clId="{E1A07984-2F5C-4265-B7B0-1685DE11CB07}"/>
    <pc:docChg chg="delSld">
      <pc:chgData name="Sana Belguith" userId="edaa0afb-4621-4165-af1d-05ed505f7999" providerId="ADAL" clId="{E1A07984-2F5C-4265-B7B0-1685DE11CB07}" dt="2025-03-11T11:15:21.444" v="1" actId="2696"/>
      <pc:docMkLst>
        <pc:docMk/>
      </pc:docMkLst>
      <pc:sldChg chg="del">
        <pc:chgData name="Sana Belguith" userId="edaa0afb-4621-4165-af1d-05ed505f7999" providerId="ADAL" clId="{E1A07984-2F5C-4265-B7B0-1685DE11CB07}" dt="2025-03-11T11:15:21.444" v="1" actId="2696"/>
        <pc:sldMkLst>
          <pc:docMk/>
          <pc:sldMk cId="0" sldId="438"/>
        </pc:sldMkLst>
      </pc:sldChg>
      <pc:sldChg chg="del">
        <pc:chgData name="Sana Belguith" userId="edaa0afb-4621-4165-af1d-05ed505f7999" providerId="ADAL" clId="{E1A07984-2F5C-4265-B7B0-1685DE11CB07}" dt="2025-03-11T11:15:21.444" v="1" actId="2696"/>
        <pc:sldMkLst>
          <pc:docMk/>
          <pc:sldMk cId="0" sldId="464"/>
        </pc:sldMkLst>
      </pc:sldChg>
      <pc:sldChg chg="del">
        <pc:chgData name="Sana Belguith" userId="edaa0afb-4621-4165-af1d-05ed505f7999" providerId="ADAL" clId="{E1A07984-2F5C-4265-B7B0-1685DE11CB07}" dt="2025-03-11T11:15:21.444" v="1" actId="2696"/>
        <pc:sldMkLst>
          <pc:docMk/>
          <pc:sldMk cId="0" sldId="465"/>
        </pc:sldMkLst>
      </pc:sldChg>
      <pc:sldChg chg="del">
        <pc:chgData name="Sana Belguith" userId="edaa0afb-4621-4165-af1d-05ed505f7999" providerId="ADAL" clId="{E1A07984-2F5C-4265-B7B0-1685DE11CB07}" dt="2025-03-11T11:15:21.444" v="1" actId="2696"/>
        <pc:sldMkLst>
          <pc:docMk/>
          <pc:sldMk cId="0" sldId="466"/>
        </pc:sldMkLst>
      </pc:sldChg>
      <pc:sldChg chg="del">
        <pc:chgData name="Sana Belguith" userId="edaa0afb-4621-4165-af1d-05ed505f7999" providerId="ADAL" clId="{E1A07984-2F5C-4265-B7B0-1685DE11CB07}" dt="2025-03-11T11:15:21.444" v="1" actId="2696"/>
        <pc:sldMkLst>
          <pc:docMk/>
          <pc:sldMk cId="0" sldId="467"/>
        </pc:sldMkLst>
      </pc:sldChg>
      <pc:sldChg chg="del">
        <pc:chgData name="Sana Belguith" userId="edaa0afb-4621-4165-af1d-05ed505f7999" providerId="ADAL" clId="{E1A07984-2F5C-4265-B7B0-1685DE11CB07}" dt="2025-03-11T11:15:21.444" v="1" actId="2696"/>
        <pc:sldMkLst>
          <pc:docMk/>
          <pc:sldMk cId="0" sldId="468"/>
        </pc:sldMkLst>
      </pc:sldChg>
      <pc:sldChg chg="del">
        <pc:chgData name="Sana Belguith" userId="edaa0afb-4621-4165-af1d-05ed505f7999" providerId="ADAL" clId="{E1A07984-2F5C-4265-B7B0-1685DE11CB07}" dt="2025-03-11T11:15:21.444" v="1" actId="2696"/>
        <pc:sldMkLst>
          <pc:docMk/>
          <pc:sldMk cId="0" sldId="469"/>
        </pc:sldMkLst>
      </pc:sldChg>
      <pc:sldChg chg="del">
        <pc:chgData name="Sana Belguith" userId="edaa0afb-4621-4165-af1d-05ed505f7999" providerId="ADAL" clId="{E1A07984-2F5C-4265-B7B0-1685DE11CB07}" dt="2025-03-11T11:09:39.367" v="0" actId="47"/>
        <pc:sldMkLst>
          <pc:docMk/>
          <pc:sldMk cId="54197040" sldId="471"/>
        </pc:sldMkLst>
      </pc:sldChg>
    </pc:docChg>
  </pc:docChgLst>
  <pc:docChgLst>
    <pc:chgData name="Sana Belguith" userId="edaa0afb-4621-4165-af1d-05ed505f7999" providerId="ADAL" clId="{FD4AB36E-96AD-4C29-93ED-7E699224AFB7}"/>
    <pc:docChg chg="undo redo custSel addSld delSld modSld">
      <pc:chgData name="Sana Belguith" userId="edaa0afb-4621-4165-af1d-05ed505f7999" providerId="ADAL" clId="{FD4AB36E-96AD-4C29-93ED-7E699224AFB7}" dt="2023-05-04T09:56:43.101" v="765" actId="20577"/>
      <pc:docMkLst>
        <pc:docMk/>
      </pc:docMkLst>
      <pc:sldChg chg="modSp mod">
        <pc:chgData name="Sana Belguith" userId="edaa0afb-4621-4165-af1d-05ed505f7999" providerId="ADAL" clId="{FD4AB36E-96AD-4C29-93ED-7E699224AFB7}" dt="2023-03-23T08:52:46.213" v="443"/>
        <pc:sldMkLst>
          <pc:docMk/>
          <pc:sldMk cId="0" sldId="256"/>
        </pc:sldMkLst>
      </pc:sldChg>
      <pc:sldChg chg="add del">
        <pc:chgData name="Sana Belguith" userId="edaa0afb-4621-4165-af1d-05ed505f7999" providerId="ADAL" clId="{FD4AB36E-96AD-4C29-93ED-7E699224AFB7}" dt="2023-03-22T17:45:14.217" v="283" actId="47"/>
        <pc:sldMkLst>
          <pc:docMk/>
          <pc:sldMk cId="0" sldId="359"/>
        </pc:sldMkLst>
      </pc:sldChg>
      <pc:sldChg chg="add del">
        <pc:chgData name="Sana Belguith" userId="edaa0afb-4621-4165-af1d-05ed505f7999" providerId="ADAL" clId="{FD4AB36E-96AD-4C29-93ED-7E699224AFB7}" dt="2023-03-22T20:38:50.876" v="323" actId="47"/>
        <pc:sldMkLst>
          <pc:docMk/>
          <pc:sldMk cId="0" sldId="361"/>
        </pc:sldMkLst>
      </pc:sldChg>
      <pc:sldChg chg="del">
        <pc:chgData name="Sana Belguith" userId="edaa0afb-4621-4165-af1d-05ed505f7999" providerId="ADAL" clId="{FD4AB36E-96AD-4C29-93ED-7E699224AFB7}" dt="2023-03-22T16:25:20.014" v="0" actId="47"/>
        <pc:sldMkLst>
          <pc:docMk/>
          <pc:sldMk cId="0" sldId="362"/>
        </pc:sldMkLst>
      </pc:sldChg>
      <pc:sldChg chg="del">
        <pc:chgData name="Sana Belguith" userId="edaa0afb-4621-4165-af1d-05ed505f7999" providerId="ADAL" clId="{FD4AB36E-96AD-4C29-93ED-7E699224AFB7}" dt="2023-03-22T16:25:20.014" v="0" actId="47"/>
        <pc:sldMkLst>
          <pc:docMk/>
          <pc:sldMk cId="0" sldId="363"/>
        </pc:sldMkLst>
      </pc:sldChg>
      <pc:sldChg chg="add del">
        <pc:chgData name="Sana Belguith" userId="edaa0afb-4621-4165-af1d-05ed505f7999" providerId="ADAL" clId="{FD4AB36E-96AD-4C29-93ED-7E699224AFB7}" dt="2023-03-22T16:26:21.232" v="30" actId="47"/>
        <pc:sldMkLst>
          <pc:docMk/>
          <pc:sldMk cId="0" sldId="364"/>
        </pc:sldMkLst>
      </pc:sldChg>
      <pc:sldChg chg="add del">
        <pc:chgData name="Sana Belguith" userId="edaa0afb-4621-4165-af1d-05ed505f7999" providerId="ADAL" clId="{FD4AB36E-96AD-4C29-93ED-7E699224AFB7}" dt="2023-03-22T16:26:23.853" v="31" actId="47"/>
        <pc:sldMkLst>
          <pc:docMk/>
          <pc:sldMk cId="0" sldId="365"/>
        </pc:sldMkLst>
      </pc:sldChg>
      <pc:sldChg chg="modSp add mod">
        <pc:chgData name="Sana Belguith" userId="edaa0afb-4621-4165-af1d-05ed505f7999" providerId="ADAL" clId="{FD4AB36E-96AD-4C29-93ED-7E699224AFB7}" dt="2023-03-23T08:52:46.213" v="443"/>
        <pc:sldMkLst>
          <pc:docMk/>
          <pc:sldMk cId="0" sldId="366"/>
        </pc:sldMkLst>
      </pc:sldChg>
      <pc:sldChg chg="modSp add del mod">
        <pc:chgData name="Sana Belguith" userId="edaa0afb-4621-4165-af1d-05ed505f7999" providerId="ADAL" clId="{FD4AB36E-96AD-4C29-93ED-7E699224AFB7}" dt="2023-03-23T08:52:46.213" v="443"/>
        <pc:sldMkLst>
          <pc:docMk/>
          <pc:sldMk cId="0" sldId="367"/>
        </pc:sldMkLst>
      </pc:sldChg>
      <pc:sldChg chg="modSp add mod">
        <pc:chgData name="Sana Belguith" userId="edaa0afb-4621-4165-af1d-05ed505f7999" providerId="ADAL" clId="{FD4AB36E-96AD-4C29-93ED-7E699224AFB7}" dt="2023-03-23T08:52:46.213" v="443"/>
        <pc:sldMkLst>
          <pc:docMk/>
          <pc:sldMk cId="0" sldId="368"/>
        </pc:sldMkLst>
      </pc:sldChg>
      <pc:sldChg chg="modSp add mod">
        <pc:chgData name="Sana Belguith" userId="edaa0afb-4621-4165-af1d-05ed505f7999" providerId="ADAL" clId="{FD4AB36E-96AD-4C29-93ED-7E699224AFB7}" dt="2023-03-23T08:52:46.213" v="443"/>
        <pc:sldMkLst>
          <pc:docMk/>
          <pc:sldMk cId="0" sldId="369"/>
        </pc:sldMkLst>
      </pc:sldChg>
      <pc:sldChg chg="modSp add del mod">
        <pc:chgData name="Sana Belguith" userId="edaa0afb-4621-4165-af1d-05ed505f7999" providerId="ADAL" clId="{FD4AB36E-96AD-4C29-93ED-7E699224AFB7}" dt="2023-03-23T08:52:46.213" v="443"/>
        <pc:sldMkLst>
          <pc:docMk/>
          <pc:sldMk cId="0" sldId="370"/>
        </pc:sldMkLst>
      </pc:sldChg>
      <pc:sldChg chg="modSp add mod">
        <pc:chgData name="Sana Belguith" userId="edaa0afb-4621-4165-af1d-05ed505f7999" providerId="ADAL" clId="{FD4AB36E-96AD-4C29-93ED-7E699224AFB7}" dt="2023-03-23T08:52:46.213" v="443"/>
        <pc:sldMkLst>
          <pc:docMk/>
          <pc:sldMk cId="0" sldId="371"/>
        </pc:sldMkLst>
      </pc:sldChg>
      <pc:sldChg chg="modSp add mod modShow">
        <pc:chgData name="Sana Belguith" userId="edaa0afb-4621-4165-af1d-05ed505f7999" providerId="ADAL" clId="{FD4AB36E-96AD-4C29-93ED-7E699224AFB7}" dt="2023-03-23T08:52:46.213" v="443"/>
        <pc:sldMkLst>
          <pc:docMk/>
          <pc:sldMk cId="0" sldId="372"/>
        </pc:sldMkLst>
      </pc:sldChg>
      <pc:sldChg chg="addSp delSp modSp add mod modShow">
        <pc:chgData name="Sana Belguith" userId="edaa0afb-4621-4165-af1d-05ed505f7999" providerId="ADAL" clId="{FD4AB36E-96AD-4C29-93ED-7E699224AFB7}" dt="2023-03-23T08:44:14.279" v="422" actId="20577"/>
        <pc:sldMkLst>
          <pc:docMk/>
          <pc:sldMk cId="0" sldId="373"/>
        </pc:sldMkLst>
      </pc:sldChg>
      <pc:sldChg chg="modSp add mod modShow">
        <pc:chgData name="Sana Belguith" userId="edaa0afb-4621-4165-af1d-05ed505f7999" providerId="ADAL" clId="{FD4AB36E-96AD-4C29-93ED-7E699224AFB7}" dt="2023-03-23T08:52:46.213" v="443"/>
        <pc:sldMkLst>
          <pc:docMk/>
          <pc:sldMk cId="0" sldId="374"/>
        </pc:sldMkLst>
      </pc:sldChg>
      <pc:sldChg chg="addSp delSp modSp add mod modShow">
        <pc:chgData name="Sana Belguith" userId="edaa0afb-4621-4165-af1d-05ed505f7999" providerId="ADAL" clId="{FD4AB36E-96AD-4C29-93ED-7E699224AFB7}" dt="2023-03-23T08:55:12.141" v="474" actId="1076"/>
        <pc:sldMkLst>
          <pc:docMk/>
          <pc:sldMk cId="0" sldId="375"/>
        </pc:sldMkLst>
      </pc:sldChg>
      <pc:sldChg chg="modSp add mod modShow">
        <pc:chgData name="Sana Belguith" userId="edaa0afb-4621-4165-af1d-05ed505f7999" providerId="ADAL" clId="{FD4AB36E-96AD-4C29-93ED-7E699224AFB7}" dt="2023-03-23T08:52:46.213" v="443"/>
        <pc:sldMkLst>
          <pc:docMk/>
          <pc:sldMk cId="0" sldId="376"/>
        </pc:sldMkLst>
      </pc:sldChg>
      <pc:sldChg chg="modSp add mod modShow">
        <pc:chgData name="Sana Belguith" userId="edaa0afb-4621-4165-af1d-05ed505f7999" providerId="ADAL" clId="{FD4AB36E-96AD-4C29-93ED-7E699224AFB7}" dt="2023-03-23T08:54:13.281" v="472" actId="20577"/>
        <pc:sldMkLst>
          <pc:docMk/>
          <pc:sldMk cId="0" sldId="377"/>
        </pc:sldMkLst>
      </pc:sldChg>
      <pc:sldChg chg="add del">
        <pc:chgData name="Sana Belguith" userId="edaa0afb-4621-4165-af1d-05ed505f7999" providerId="ADAL" clId="{FD4AB36E-96AD-4C29-93ED-7E699224AFB7}" dt="2023-03-22T17:30:18.066" v="167" actId="47"/>
        <pc:sldMkLst>
          <pc:docMk/>
          <pc:sldMk cId="0" sldId="378"/>
        </pc:sldMkLst>
      </pc:sldChg>
      <pc:sldChg chg="modSp add mod">
        <pc:chgData name="Sana Belguith" userId="edaa0afb-4621-4165-af1d-05ed505f7999" providerId="ADAL" clId="{FD4AB36E-96AD-4C29-93ED-7E699224AFB7}" dt="2023-03-23T08:55:34.777" v="478" actId="20577"/>
        <pc:sldMkLst>
          <pc:docMk/>
          <pc:sldMk cId="0" sldId="379"/>
        </pc:sldMkLst>
      </pc:sldChg>
      <pc:sldChg chg="modSp add del mod">
        <pc:chgData name="Sana Belguith" userId="edaa0afb-4621-4165-af1d-05ed505f7999" providerId="ADAL" clId="{FD4AB36E-96AD-4C29-93ED-7E699224AFB7}" dt="2023-03-22T17:31:16.067" v="179" actId="47"/>
        <pc:sldMkLst>
          <pc:docMk/>
          <pc:sldMk cId="0" sldId="380"/>
        </pc:sldMkLst>
      </pc:sldChg>
      <pc:sldChg chg="modSp add mod">
        <pc:chgData name="Sana Belguith" userId="edaa0afb-4621-4165-af1d-05ed505f7999" providerId="ADAL" clId="{FD4AB36E-96AD-4C29-93ED-7E699224AFB7}" dt="2023-03-23T08:52:46.213" v="443"/>
        <pc:sldMkLst>
          <pc:docMk/>
          <pc:sldMk cId="0" sldId="381"/>
        </pc:sldMkLst>
      </pc:sldChg>
      <pc:sldChg chg="modSp add del mod">
        <pc:chgData name="Sana Belguith" userId="edaa0afb-4621-4165-af1d-05ed505f7999" providerId="ADAL" clId="{FD4AB36E-96AD-4C29-93ED-7E699224AFB7}" dt="2023-03-23T08:57:30.636" v="489" actId="6549"/>
        <pc:sldMkLst>
          <pc:docMk/>
          <pc:sldMk cId="0" sldId="382"/>
        </pc:sldMkLst>
      </pc:sldChg>
      <pc:sldChg chg="modSp add del mod">
        <pc:chgData name="Sana Belguith" userId="edaa0afb-4621-4165-af1d-05ed505f7999" providerId="ADAL" clId="{FD4AB36E-96AD-4C29-93ED-7E699224AFB7}" dt="2023-03-22T17:38:08.146" v="246" actId="47"/>
        <pc:sldMkLst>
          <pc:docMk/>
          <pc:sldMk cId="0" sldId="383"/>
        </pc:sldMkLst>
      </pc:sldChg>
      <pc:sldChg chg="modSp add del mod">
        <pc:chgData name="Sana Belguith" userId="edaa0afb-4621-4165-af1d-05ed505f7999" providerId="ADAL" clId="{FD4AB36E-96AD-4C29-93ED-7E699224AFB7}" dt="2023-03-22T17:32:53.902" v="217" actId="47"/>
        <pc:sldMkLst>
          <pc:docMk/>
          <pc:sldMk cId="0" sldId="384"/>
        </pc:sldMkLst>
      </pc:sldChg>
      <pc:sldChg chg="add del">
        <pc:chgData name="Sana Belguith" userId="edaa0afb-4621-4165-af1d-05ed505f7999" providerId="ADAL" clId="{FD4AB36E-96AD-4C29-93ED-7E699224AFB7}" dt="2023-03-22T17:33:01.266" v="220" actId="47"/>
        <pc:sldMkLst>
          <pc:docMk/>
          <pc:sldMk cId="0" sldId="385"/>
        </pc:sldMkLst>
      </pc:sldChg>
      <pc:sldChg chg="delSp modSp add del mod">
        <pc:chgData name="Sana Belguith" userId="edaa0afb-4621-4165-af1d-05ed505f7999" providerId="ADAL" clId="{FD4AB36E-96AD-4C29-93ED-7E699224AFB7}" dt="2023-03-23T12:16:59.750" v="713" actId="478"/>
        <pc:sldMkLst>
          <pc:docMk/>
          <pc:sldMk cId="0" sldId="386"/>
        </pc:sldMkLst>
      </pc:sldChg>
      <pc:sldChg chg="modSp add del mod">
        <pc:chgData name="Sana Belguith" userId="edaa0afb-4621-4165-af1d-05ed505f7999" providerId="ADAL" clId="{FD4AB36E-96AD-4C29-93ED-7E699224AFB7}" dt="2023-03-22T17:38:08.146" v="246" actId="47"/>
        <pc:sldMkLst>
          <pc:docMk/>
          <pc:sldMk cId="0" sldId="387"/>
        </pc:sldMkLst>
      </pc:sldChg>
      <pc:sldChg chg="add del">
        <pc:chgData name="Sana Belguith" userId="edaa0afb-4621-4165-af1d-05ed505f7999" providerId="ADAL" clId="{FD4AB36E-96AD-4C29-93ED-7E699224AFB7}" dt="2023-03-22T17:33:44.192" v="227" actId="47"/>
        <pc:sldMkLst>
          <pc:docMk/>
          <pc:sldMk cId="0" sldId="388"/>
        </pc:sldMkLst>
      </pc:sldChg>
      <pc:sldChg chg="add del">
        <pc:chgData name="Sana Belguith" userId="edaa0afb-4621-4165-af1d-05ed505f7999" providerId="ADAL" clId="{FD4AB36E-96AD-4C29-93ED-7E699224AFB7}" dt="2023-03-22T17:38:08.146" v="246" actId="47"/>
        <pc:sldMkLst>
          <pc:docMk/>
          <pc:sldMk cId="0" sldId="389"/>
        </pc:sldMkLst>
      </pc:sldChg>
      <pc:sldChg chg="add del">
        <pc:chgData name="Sana Belguith" userId="edaa0afb-4621-4165-af1d-05ed505f7999" providerId="ADAL" clId="{FD4AB36E-96AD-4C29-93ED-7E699224AFB7}" dt="2023-03-22T17:38:08.146" v="246" actId="47"/>
        <pc:sldMkLst>
          <pc:docMk/>
          <pc:sldMk cId="0" sldId="390"/>
        </pc:sldMkLst>
      </pc:sldChg>
      <pc:sldChg chg="add del">
        <pc:chgData name="Sana Belguith" userId="edaa0afb-4621-4165-af1d-05ed505f7999" providerId="ADAL" clId="{FD4AB36E-96AD-4C29-93ED-7E699224AFB7}" dt="2023-03-22T17:38:08.146" v="246" actId="47"/>
        <pc:sldMkLst>
          <pc:docMk/>
          <pc:sldMk cId="0" sldId="391"/>
        </pc:sldMkLst>
      </pc:sldChg>
      <pc:sldChg chg="modSp add del mod">
        <pc:chgData name="Sana Belguith" userId="edaa0afb-4621-4165-af1d-05ed505f7999" providerId="ADAL" clId="{FD4AB36E-96AD-4C29-93ED-7E699224AFB7}" dt="2023-03-22T17:38:08.146" v="246" actId="47"/>
        <pc:sldMkLst>
          <pc:docMk/>
          <pc:sldMk cId="0" sldId="392"/>
        </pc:sldMkLst>
      </pc:sldChg>
      <pc:sldChg chg="addSp delSp modSp add del mod">
        <pc:chgData name="Sana Belguith" userId="edaa0afb-4621-4165-af1d-05ed505f7999" providerId="ADAL" clId="{FD4AB36E-96AD-4C29-93ED-7E699224AFB7}" dt="2023-03-22T17:38:08.146" v="246" actId="47"/>
        <pc:sldMkLst>
          <pc:docMk/>
          <pc:sldMk cId="0" sldId="393"/>
        </pc:sldMkLst>
      </pc:sldChg>
      <pc:sldChg chg="modSp add del mod">
        <pc:chgData name="Sana Belguith" userId="edaa0afb-4621-4165-af1d-05ed505f7999" providerId="ADAL" clId="{FD4AB36E-96AD-4C29-93ED-7E699224AFB7}" dt="2023-03-22T17:38:08.146" v="246" actId="47"/>
        <pc:sldMkLst>
          <pc:docMk/>
          <pc:sldMk cId="0" sldId="394"/>
        </pc:sldMkLst>
      </pc:sldChg>
      <pc:sldChg chg="add del">
        <pc:chgData name="Sana Belguith" userId="edaa0afb-4621-4165-af1d-05ed505f7999" providerId="ADAL" clId="{FD4AB36E-96AD-4C29-93ED-7E699224AFB7}" dt="2023-03-22T17:38:08.146" v="246" actId="47"/>
        <pc:sldMkLst>
          <pc:docMk/>
          <pc:sldMk cId="0" sldId="395"/>
        </pc:sldMkLst>
      </pc:sldChg>
      <pc:sldChg chg="add del">
        <pc:chgData name="Sana Belguith" userId="edaa0afb-4621-4165-af1d-05ed505f7999" providerId="ADAL" clId="{FD4AB36E-96AD-4C29-93ED-7E699224AFB7}" dt="2023-03-22T17:38:08.146" v="246" actId="47"/>
        <pc:sldMkLst>
          <pc:docMk/>
          <pc:sldMk cId="0" sldId="396"/>
        </pc:sldMkLst>
      </pc:sldChg>
      <pc:sldChg chg="add del">
        <pc:chgData name="Sana Belguith" userId="edaa0afb-4621-4165-af1d-05ed505f7999" providerId="ADAL" clId="{FD4AB36E-96AD-4C29-93ED-7E699224AFB7}" dt="2023-03-22T17:38:08.146" v="246" actId="47"/>
        <pc:sldMkLst>
          <pc:docMk/>
          <pc:sldMk cId="0" sldId="397"/>
        </pc:sldMkLst>
      </pc:sldChg>
      <pc:sldChg chg="modSp add del mod">
        <pc:chgData name="Sana Belguith" userId="edaa0afb-4621-4165-af1d-05ed505f7999" providerId="ADAL" clId="{FD4AB36E-96AD-4C29-93ED-7E699224AFB7}" dt="2023-03-22T17:38:08.146" v="246" actId="47"/>
        <pc:sldMkLst>
          <pc:docMk/>
          <pc:sldMk cId="0" sldId="398"/>
        </pc:sldMkLst>
      </pc:sldChg>
      <pc:sldChg chg="add del">
        <pc:chgData name="Sana Belguith" userId="edaa0afb-4621-4165-af1d-05ed505f7999" providerId="ADAL" clId="{FD4AB36E-96AD-4C29-93ED-7E699224AFB7}" dt="2023-03-22T17:36:14.654" v="244" actId="47"/>
        <pc:sldMkLst>
          <pc:docMk/>
          <pc:sldMk cId="0" sldId="399"/>
        </pc:sldMkLst>
      </pc:sldChg>
      <pc:sldChg chg="modSp add del mod">
        <pc:chgData name="Sana Belguith" userId="edaa0afb-4621-4165-af1d-05ed505f7999" providerId="ADAL" clId="{FD4AB36E-96AD-4C29-93ED-7E699224AFB7}" dt="2023-03-23T08:52:46.213" v="443"/>
        <pc:sldMkLst>
          <pc:docMk/>
          <pc:sldMk cId="0" sldId="400"/>
        </pc:sldMkLst>
      </pc:sldChg>
      <pc:sldChg chg="modSp add del mod">
        <pc:chgData name="Sana Belguith" userId="edaa0afb-4621-4165-af1d-05ed505f7999" providerId="ADAL" clId="{FD4AB36E-96AD-4C29-93ED-7E699224AFB7}" dt="2023-03-23T09:01:38.221" v="490" actId="47"/>
        <pc:sldMkLst>
          <pc:docMk/>
          <pc:sldMk cId="0" sldId="401"/>
        </pc:sldMkLst>
      </pc:sldChg>
      <pc:sldChg chg="addSp delSp modSp add del mod">
        <pc:chgData name="Sana Belguith" userId="edaa0afb-4621-4165-af1d-05ed505f7999" providerId="ADAL" clId="{FD4AB36E-96AD-4C29-93ED-7E699224AFB7}" dt="2023-03-23T09:01:38.221" v="490" actId="47"/>
        <pc:sldMkLst>
          <pc:docMk/>
          <pc:sldMk cId="0" sldId="402"/>
        </pc:sldMkLst>
      </pc:sldChg>
      <pc:sldChg chg="addSp delSp modSp add del mod">
        <pc:chgData name="Sana Belguith" userId="edaa0afb-4621-4165-af1d-05ed505f7999" providerId="ADAL" clId="{FD4AB36E-96AD-4C29-93ED-7E699224AFB7}" dt="2023-03-23T09:01:38.221" v="490" actId="47"/>
        <pc:sldMkLst>
          <pc:docMk/>
          <pc:sldMk cId="0" sldId="403"/>
        </pc:sldMkLst>
      </pc:sldChg>
      <pc:sldChg chg="modSp add del mod">
        <pc:chgData name="Sana Belguith" userId="edaa0afb-4621-4165-af1d-05ed505f7999" providerId="ADAL" clId="{FD4AB36E-96AD-4C29-93ED-7E699224AFB7}" dt="2023-03-23T09:01:38.221" v="490" actId="47"/>
        <pc:sldMkLst>
          <pc:docMk/>
          <pc:sldMk cId="0" sldId="404"/>
        </pc:sldMkLst>
      </pc:sldChg>
      <pc:sldChg chg="modSp add del mod">
        <pc:chgData name="Sana Belguith" userId="edaa0afb-4621-4165-af1d-05ed505f7999" providerId="ADAL" clId="{FD4AB36E-96AD-4C29-93ED-7E699224AFB7}" dt="2023-03-23T09:02:36.664" v="517" actId="5793"/>
        <pc:sldMkLst>
          <pc:docMk/>
          <pc:sldMk cId="0" sldId="405"/>
        </pc:sldMkLst>
      </pc:sldChg>
      <pc:sldChg chg="modSp add mod">
        <pc:chgData name="Sana Belguith" userId="edaa0afb-4621-4165-af1d-05ed505f7999" providerId="ADAL" clId="{FD4AB36E-96AD-4C29-93ED-7E699224AFB7}" dt="2023-03-23T08:52:46.213" v="443"/>
        <pc:sldMkLst>
          <pc:docMk/>
          <pc:sldMk cId="0" sldId="406"/>
        </pc:sldMkLst>
      </pc:sldChg>
      <pc:sldChg chg="modSp add del mod">
        <pc:chgData name="Sana Belguith" userId="edaa0afb-4621-4165-af1d-05ed505f7999" providerId="ADAL" clId="{FD4AB36E-96AD-4C29-93ED-7E699224AFB7}" dt="2023-03-23T09:03:06.135" v="518" actId="47"/>
        <pc:sldMkLst>
          <pc:docMk/>
          <pc:sldMk cId="0" sldId="407"/>
        </pc:sldMkLst>
      </pc:sldChg>
      <pc:sldChg chg="addSp delSp modSp add mod addAnim delAnim">
        <pc:chgData name="Sana Belguith" userId="edaa0afb-4621-4165-af1d-05ed505f7999" providerId="ADAL" clId="{FD4AB36E-96AD-4C29-93ED-7E699224AFB7}" dt="2023-03-23T09:29:30.236" v="712" actId="478"/>
        <pc:sldMkLst>
          <pc:docMk/>
          <pc:sldMk cId="0" sldId="408"/>
        </pc:sldMkLst>
      </pc:sldChg>
      <pc:sldChg chg="delSp modSp add mod delAnim">
        <pc:chgData name="Sana Belguith" userId="edaa0afb-4621-4165-af1d-05ed505f7999" providerId="ADAL" clId="{FD4AB36E-96AD-4C29-93ED-7E699224AFB7}" dt="2023-03-23T09:29:21.007" v="709" actId="478"/>
        <pc:sldMkLst>
          <pc:docMk/>
          <pc:sldMk cId="0" sldId="409"/>
        </pc:sldMkLst>
      </pc:sldChg>
      <pc:sldChg chg="del">
        <pc:chgData name="Sana Belguith" userId="edaa0afb-4621-4165-af1d-05ed505f7999" providerId="ADAL" clId="{FD4AB36E-96AD-4C29-93ED-7E699224AFB7}" dt="2023-03-22T16:25:20.014" v="0" actId="47"/>
        <pc:sldMkLst>
          <pc:docMk/>
          <pc:sldMk cId="0" sldId="410"/>
        </pc:sldMkLst>
      </pc:sldChg>
      <pc:sldChg chg="delSp modSp add mod delAnim">
        <pc:chgData name="Sana Belguith" userId="edaa0afb-4621-4165-af1d-05ed505f7999" providerId="ADAL" clId="{FD4AB36E-96AD-4C29-93ED-7E699224AFB7}" dt="2023-03-23T09:29:23.895" v="710" actId="478"/>
        <pc:sldMkLst>
          <pc:docMk/>
          <pc:sldMk cId="0" sldId="412"/>
        </pc:sldMkLst>
      </pc:sldChg>
      <pc:sldChg chg="modSp add mod">
        <pc:chgData name="Sana Belguith" userId="edaa0afb-4621-4165-af1d-05ed505f7999" providerId="ADAL" clId="{FD4AB36E-96AD-4C29-93ED-7E699224AFB7}" dt="2023-03-23T08:52:46.213" v="443"/>
        <pc:sldMkLst>
          <pc:docMk/>
          <pc:sldMk cId="0" sldId="413"/>
        </pc:sldMkLst>
      </pc:sldChg>
      <pc:sldChg chg="del">
        <pc:chgData name="Sana Belguith" userId="edaa0afb-4621-4165-af1d-05ed505f7999" providerId="ADAL" clId="{FD4AB36E-96AD-4C29-93ED-7E699224AFB7}" dt="2023-03-22T16:25:20.014" v="0" actId="47"/>
        <pc:sldMkLst>
          <pc:docMk/>
          <pc:sldMk cId="0" sldId="414"/>
        </pc:sldMkLst>
      </pc:sldChg>
      <pc:sldChg chg="add del">
        <pc:chgData name="Sana Belguith" userId="edaa0afb-4621-4165-af1d-05ed505f7999" providerId="ADAL" clId="{FD4AB36E-96AD-4C29-93ED-7E699224AFB7}" dt="2023-03-22T17:45:16.529" v="284" actId="47"/>
        <pc:sldMkLst>
          <pc:docMk/>
          <pc:sldMk cId="0" sldId="429"/>
        </pc:sldMkLst>
      </pc:sldChg>
      <pc:sldChg chg="add del">
        <pc:chgData name="Sana Belguith" userId="edaa0afb-4621-4165-af1d-05ed505f7999" providerId="ADAL" clId="{FD4AB36E-96AD-4C29-93ED-7E699224AFB7}" dt="2023-03-22T17:45:14.217" v="283" actId="47"/>
        <pc:sldMkLst>
          <pc:docMk/>
          <pc:sldMk cId="0" sldId="430"/>
        </pc:sldMkLst>
      </pc:sldChg>
      <pc:sldChg chg="add del">
        <pc:chgData name="Sana Belguith" userId="edaa0afb-4621-4165-af1d-05ed505f7999" providerId="ADAL" clId="{FD4AB36E-96AD-4C29-93ED-7E699224AFB7}" dt="2023-03-22T17:45:14.217" v="283" actId="47"/>
        <pc:sldMkLst>
          <pc:docMk/>
          <pc:sldMk cId="0" sldId="431"/>
        </pc:sldMkLst>
      </pc:sldChg>
      <pc:sldChg chg="add del">
        <pc:chgData name="Sana Belguith" userId="edaa0afb-4621-4165-af1d-05ed505f7999" providerId="ADAL" clId="{FD4AB36E-96AD-4C29-93ED-7E699224AFB7}" dt="2023-03-22T17:45:14.217" v="283" actId="47"/>
        <pc:sldMkLst>
          <pc:docMk/>
          <pc:sldMk cId="0" sldId="432"/>
        </pc:sldMkLst>
      </pc:sldChg>
      <pc:sldChg chg="add del">
        <pc:chgData name="Sana Belguith" userId="edaa0afb-4621-4165-af1d-05ed505f7999" providerId="ADAL" clId="{FD4AB36E-96AD-4C29-93ED-7E699224AFB7}" dt="2023-03-22T17:45:14.217" v="283" actId="47"/>
        <pc:sldMkLst>
          <pc:docMk/>
          <pc:sldMk cId="0" sldId="433"/>
        </pc:sldMkLst>
      </pc:sldChg>
      <pc:sldChg chg="add del">
        <pc:chgData name="Sana Belguith" userId="edaa0afb-4621-4165-af1d-05ed505f7999" providerId="ADAL" clId="{FD4AB36E-96AD-4C29-93ED-7E699224AFB7}" dt="2023-03-22T17:45:14.217" v="283" actId="47"/>
        <pc:sldMkLst>
          <pc:docMk/>
          <pc:sldMk cId="0" sldId="434"/>
        </pc:sldMkLst>
      </pc:sldChg>
      <pc:sldChg chg="add del">
        <pc:chgData name="Sana Belguith" userId="edaa0afb-4621-4165-af1d-05ed505f7999" providerId="ADAL" clId="{FD4AB36E-96AD-4C29-93ED-7E699224AFB7}" dt="2023-03-22T17:45:14.217" v="283" actId="47"/>
        <pc:sldMkLst>
          <pc:docMk/>
          <pc:sldMk cId="0" sldId="435"/>
        </pc:sldMkLst>
      </pc:sldChg>
      <pc:sldChg chg="add del">
        <pc:chgData name="Sana Belguith" userId="edaa0afb-4621-4165-af1d-05ed505f7999" providerId="ADAL" clId="{FD4AB36E-96AD-4C29-93ED-7E699224AFB7}" dt="2023-03-22T17:45:14.217" v="283" actId="47"/>
        <pc:sldMkLst>
          <pc:docMk/>
          <pc:sldMk cId="0" sldId="436"/>
        </pc:sldMkLst>
      </pc:sldChg>
      <pc:sldChg chg="delSp modSp add mod delAnim modNotesTx">
        <pc:chgData name="Sana Belguith" userId="edaa0afb-4621-4165-af1d-05ed505f7999" providerId="ADAL" clId="{FD4AB36E-96AD-4C29-93ED-7E699224AFB7}" dt="2023-05-04T09:56:43.101" v="765" actId="20577"/>
        <pc:sldMkLst>
          <pc:docMk/>
          <pc:sldMk cId="2714055917" sldId="437"/>
        </pc:sldMkLst>
      </pc:sldChg>
      <pc:sldChg chg="modSp add">
        <pc:chgData name="Sana Belguith" userId="edaa0afb-4621-4165-af1d-05ed505f7999" providerId="ADAL" clId="{FD4AB36E-96AD-4C29-93ED-7E699224AFB7}" dt="2023-03-23T08:52:46.213" v="443"/>
        <pc:sldMkLst>
          <pc:docMk/>
          <pc:sldMk cId="0" sldId="438"/>
        </pc:sldMkLst>
      </pc:sldChg>
      <pc:sldChg chg="del">
        <pc:chgData name="Sana Belguith" userId="edaa0afb-4621-4165-af1d-05ed505f7999" providerId="ADAL" clId="{FD4AB36E-96AD-4C29-93ED-7E699224AFB7}" dt="2023-03-22T16:25:20.014" v="0" actId="47"/>
        <pc:sldMkLst>
          <pc:docMk/>
          <pc:sldMk cId="840361892" sldId="459"/>
        </pc:sldMkLst>
      </pc:sldChg>
      <pc:sldChg chg="del">
        <pc:chgData name="Sana Belguith" userId="edaa0afb-4621-4165-af1d-05ed505f7999" providerId="ADAL" clId="{FD4AB36E-96AD-4C29-93ED-7E699224AFB7}" dt="2023-03-22T16:25:20.014" v="0" actId="47"/>
        <pc:sldMkLst>
          <pc:docMk/>
          <pc:sldMk cId="3059754632" sldId="461"/>
        </pc:sldMkLst>
      </pc:sldChg>
      <pc:sldChg chg="del">
        <pc:chgData name="Sana Belguith" userId="edaa0afb-4621-4165-af1d-05ed505f7999" providerId="ADAL" clId="{FD4AB36E-96AD-4C29-93ED-7E699224AFB7}" dt="2023-03-22T16:25:20.014" v="0" actId="47"/>
        <pc:sldMkLst>
          <pc:docMk/>
          <pc:sldMk cId="1625945955" sldId="462"/>
        </pc:sldMkLst>
      </pc:sldChg>
      <pc:sldChg chg="del">
        <pc:chgData name="Sana Belguith" userId="edaa0afb-4621-4165-af1d-05ed505f7999" providerId="ADAL" clId="{FD4AB36E-96AD-4C29-93ED-7E699224AFB7}" dt="2023-03-22T16:25:20.014" v="0" actId="47"/>
        <pc:sldMkLst>
          <pc:docMk/>
          <pc:sldMk cId="3579614876" sldId="463"/>
        </pc:sldMkLst>
      </pc:sldChg>
      <pc:sldChg chg="modSp add">
        <pc:chgData name="Sana Belguith" userId="edaa0afb-4621-4165-af1d-05ed505f7999" providerId="ADAL" clId="{FD4AB36E-96AD-4C29-93ED-7E699224AFB7}" dt="2023-03-23T08:52:46.213" v="443"/>
        <pc:sldMkLst>
          <pc:docMk/>
          <pc:sldMk cId="0" sldId="464"/>
        </pc:sldMkLst>
      </pc:sldChg>
      <pc:sldChg chg="add mod modShow">
        <pc:chgData name="Sana Belguith" userId="edaa0afb-4621-4165-af1d-05ed505f7999" providerId="ADAL" clId="{FD4AB36E-96AD-4C29-93ED-7E699224AFB7}" dt="2023-03-23T08:12:44.395" v="335" actId="729"/>
        <pc:sldMkLst>
          <pc:docMk/>
          <pc:sldMk cId="0" sldId="465"/>
        </pc:sldMkLst>
      </pc:sldChg>
      <pc:sldChg chg="modSp add">
        <pc:chgData name="Sana Belguith" userId="edaa0afb-4621-4165-af1d-05ed505f7999" providerId="ADAL" clId="{FD4AB36E-96AD-4C29-93ED-7E699224AFB7}" dt="2023-03-23T08:52:46.213" v="443"/>
        <pc:sldMkLst>
          <pc:docMk/>
          <pc:sldMk cId="0" sldId="466"/>
        </pc:sldMkLst>
      </pc:sldChg>
      <pc:sldChg chg="add">
        <pc:chgData name="Sana Belguith" userId="edaa0afb-4621-4165-af1d-05ed505f7999" providerId="ADAL" clId="{FD4AB36E-96AD-4C29-93ED-7E699224AFB7}" dt="2023-03-22T20:40:05.474" v="325"/>
        <pc:sldMkLst>
          <pc:docMk/>
          <pc:sldMk cId="0" sldId="467"/>
        </pc:sldMkLst>
      </pc:sldChg>
      <pc:sldChg chg="modSp add">
        <pc:chgData name="Sana Belguith" userId="edaa0afb-4621-4165-af1d-05ed505f7999" providerId="ADAL" clId="{FD4AB36E-96AD-4C29-93ED-7E699224AFB7}" dt="2023-03-23T08:52:46.213" v="443"/>
        <pc:sldMkLst>
          <pc:docMk/>
          <pc:sldMk cId="0" sldId="468"/>
        </pc:sldMkLst>
      </pc:sldChg>
      <pc:sldChg chg="add">
        <pc:chgData name="Sana Belguith" userId="edaa0afb-4621-4165-af1d-05ed505f7999" providerId="ADAL" clId="{FD4AB36E-96AD-4C29-93ED-7E699224AFB7}" dt="2023-03-22T20:40:05.474" v="325"/>
        <pc:sldMkLst>
          <pc:docMk/>
          <pc:sldMk cId="0" sldId="469"/>
        </pc:sldMkLst>
      </pc:sldChg>
      <pc:sldChg chg="addSp delSp modSp new mod">
        <pc:chgData name="Sana Belguith" userId="edaa0afb-4621-4165-af1d-05ed505f7999" providerId="ADAL" clId="{FD4AB36E-96AD-4C29-93ED-7E699224AFB7}" dt="2023-03-23T08:39:54.606" v="402" actId="20577"/>
        <pc:sldMkLst>
          <pc:docMk/>
          <pc:sldMk cId="3522718107" sldId="470"/>
        </pc:sldMkLst>
      </pc:sldChg>
      <pc:sldMasterChg chg="delSldLayout">
        <pc:chgData name="Sana Belguith" userId="edaa0afb-4621-4165-af1d-05ed505f7999" providerId="ADAL" clId="{FD4AB36E-96AD-4C29-93ED-7E699224AFB7}" dt="2023-03-22T17:45:16.529" v="284" actId="47"/>
        <pc:sldMasterMkLst>
          <pc:docMk/>
          <pc:sldMasterMk cId="3196629035" sldId="2147483648"/>
        </pc:sldMasterMkLst>
        <pc:sldLayoutChg chg="del">
          <pc:chgData name="Sana Belguith" userId="edaa0afb-4621-4165-af1d-05ed505f7999" providerId="ADAL" clId="{FD4AB36E-96AD-4C29-93ED-7E699224AFB7}" dt="2023-03-22T17:45:16.529" v="284" actId="47"/>
          <pc:sldLayoutMkLst>
            <pc:docMk/>
            <pc:sldMasterMk cId="3196629035" sldId="2147483648"/>
            <pc:sldLayoutMk cId="2903225369"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779674-CB84-4A56-A94F-D2247F8FE5C8}" type="datetimeFigureOut">
              <a:rPr lang="en-GB" smtClean="0"/>
              <a:t>11/03/2025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D8F90-ECF0-47A6-B034-F6D7EBA07119}" type="slidenum">
              <a:rPr lang="en-GB" smtClean="0"/>
              <a:t>‹#›</a:t>
            </a:fld>
            <a:endParaRPr lang="en-GB"/>
          </a:p>
        </p:txBody>
      </p:sp>
    </p:spTree>
    <p:extLst>
      <p:ext uri="{BB962C8B-B14F-4D97-AF65-F5344CB8AC3E}">
        <p14:creationId xmlns:p14="http://schemas.microsoft.com/office/powerpoint/2010/main" val="1665339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E0DB56-FBE4-4157-ADDB-149080BDF2CB}"/>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AE19118-AAC4-4DC4-B520-47FE613B2224}"/>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CD4D4738-BC7D-487C-908C-DAB6A9E32A8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B0FB4E9B-C853-4BF7-8B17-33C81991CD6E}" type="slidenum">
              <a:t>8</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6F0591-E606-4866-8C7F-BF5780FB27B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AC0BA7A5-5413-4ECB-B6EA-BA3BCA60A391}"/>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1B91034A-BB6A-49DB-80A9-14410030628A}"/>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24738A57-4D0B-4962-8BE3-754CA6CB5B54}" type="slidenum">
              <a:t>9</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663ECD-C1E8-4250-B0F6-A2F7B055806F}"/>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DEBEFD0-92F1-48E8-A622-0484FA301176}"/>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0873E355-C120-4A8B-8327-1D802A0674F0}"/>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37E5AE0F-1DF2-466A-B5A9-3303F2D601A3}" type="slidenum">
              <a:t>12</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8D8F90-ECF0-47A6-B034-F6D7EBA07119}" type="slidenum">
              <a:rPr lang="en-GB" smtClean="0"/>
              <a:t>13</a:t>
            </a:fld>
            <a:endParaRPr lang="en-GB"/>
          </a:p>
        </p:txBody>
      </p:sp>
    </p:spTree>
    <p:extLst>
      <p:ext uri="{BB962C8B-B14F-4D97-AF65-F5344CB8AC3E}">
        <p14:creationId xmlns:p14="http://schemas.microsoft.com/office/powerpoint/2010/main" val="904021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968922-EF9B-4520-84EE-564CC0128262}"/>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6CFA153B-54C7-47CA-B499-7FD63AAC0391}"/>
              </a:ext>
            </a:extLst>
          </p:cNvPr>
          <p:cNvSpPr txBox="1">
            <a:spLocks noGrp="1"/>
          </p:cNvSpPr>
          <p:nvPr>
            <p:ph type="body" sz="quarter" idx="1"/>
          </p:nvPr>
        </p:nvSpPr>
        <p:spPr/>
        <p:txBody>
          <a:bodyPr/>
          <a:lstStyle/>
          <a:p>
            <a:endParaRPr lang="en-GB"/>
          </a:p>
        </p:txBody>
      </p:sp>
      <p:sp>
        <p:nvSpPr>
          <p:cNvPr id="4" name="Slide Number Placeholder 3">
            <a:extLst>
              <a:ext uri="{FF2B5EF4-FFF2-40B4-BE49-F238E27FC236}">
                <a16:creationId xmlns:a16="http://schemas.microsoft.com/office/drawing/2014/main" id="{8E3BA436-9398-4D33-BD86-CC5AD821B99F}"/>
              </a:ext>
            </a:extLst>
          </p:cNvPr>
          <p:cNvSpPr txBox="1"/>
          <p:nvPr/>
        </p:nvSpPr>
        <p:spPr>
          <a:xfrm>
            <a:off x="3884608" y="8685208"/>
            <a:ext cx="2971800" cy="458791"/>
          </a:xfrm>
          <a:prstGeom prst="rect">
            <a:avLst/>
          </a:prstGeom>
          <a:noFill/>
          <a:ln cap="flat">
            <a:noFill/>
          </a:ln>
        </p:spPr>
        <p:txBody>
          <a:bodyPr vert="horz" wrap="square" lIns="91440" tIns="45720" rIns="91440" bIns="45720" anchor="b" anchorCtr="0" compatLnSpc="1">
            <a:noAutofit/>
          </a:bodyPr>
          <a:lstStyle/>
          <a:p>
            <a:pPr marL="0" marR="0" lvl="0" indent="0" algn="r" defTabSz="6858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6AFBA8A7-F46E-419D-975F-7BEE9BCF7B35}" type="slidenum">
              <a:t>15</a:t>
            </a:fld>
            <a:endParaRPr lang="en-GB" sz="1200" b="0" i="0" u="none" strike="noStrike" kern="1200" cap="none" spc="0" baseline="0">
              <a:solidFill>
                <a:srgbClr val="000000"/>
              </a:solidFill>
              <a:uFillTx/>
              <a:latin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Victim is for the </a:t>
            </a:r>
            <a:r>
              <a:rPr lang="en-US" dirty="0" err="1"/>
              <a:t>the</a:t>
            </a:r>
            <a:r>
              <a:rPr lang="en-US" dirty="0"/>
              <a:t> page that we </a:t>
            </a:r>
            <a:r>
              <a:rPr lang="en-US" dirty="0" err="1"/>
              <a:t>gonna</a:t>
            </a:r>
            <a:r>
              <a:rPr lang="en-US" dirty="0"/>
              <a:t> evict next</a:t>
            </a:r>
          </a:p>
          <a:p>
            <a:r>
              <a:rPr lang="en-US" dirty="0"/>
              <a:t>Reference for the frame o or 1 for each frame</a:t>
            </a:r>
          </a:p>
          <a:p>
            <a:r>
              <a:rPr lang="en-US" dirty="0"/>
              <a:t>Ref change each time we load a page there</a:t>
            </a:r>
            <a:endParaRPr lang="en-GB" dirty="0"/>
          </a:p>
        </p:txBody>
      </p:sp>
      <p:sp>
        <p:nvSpPr>
          <p:cNvPr id="4" name="Slide Number Placeholder 3"/>
          <p:cNvSpPr>
            <a:spLocks noGrp="1"/>
          </p:cNvSpPr>
          <p:nvPr>
            <p:ph type="sldNum" sz="quarter" idx="5"/>
          </p:nvPr>
        </p:nvSpPr>
        <p:spPr/>
        <p:txBody>
          <a:bodyPr/>
          <a:lstStyle/>
          <a:p>
            <a:fld id="{8D8D8F90-ECF0-47A6-B034-F6D7EBA07119}" type="slidenum">
              <a:rPr lang="en-GB" smtClean="0"/>
              <a:t>24</a:t>
            </a:fld>
            <a:endParaRPr lang="en-GB"/>
          </a:p>
        </p:txBody>
      </p:sp>
    </p:spTree>
    <p:extLst>
      <p:ext uri="{BB962C8B-B14F-4D97-AF65-F5344CB8AC3E}">
        <p14:creationId xmlns:p14="http://schemas.microsoft.com/office/powerpoint/2010/main" val="3917033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C01FC-0F9F-3762-785E-0917726319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F2DAA5B-A61B-CFCE-B6FA-40694174D4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4045762-51FC-6114-99CE-8271873FD045}"/>
              </a:ext>
            </a:extLst>
          </p:cNvPr>
          <p:cNvSpPr>
            <a:spLocks noGrp="1"/>
          </p:cNvSpPr>
          <p:nvPr>
            <p:ph type="dt" sz="half" idx="10"/>
          </p:nvPr>
        </p:nvSpPr>
        <p:spPr/>
        <p:txBody>
          <a:bodyPr/>
          <a:lstStyle/>
          <a:p>
            <a:fld id="{27D51E13-5E90-434D-9E86-028BD18EE9A5}" type="datetimeFigureOut">
              <a:rPr lang="en-GB" smtClean="0"/>
              <a:t>11/03/2025</a:t>
            </a:fld>
            <a:endParaRPr lang="en-GB"/>
          </a:p>
        </p:txBody>
      </p:sp>
      <p:sp>
        <p:nvSpPr>
          <p:cNvPr id="5" name="Footer Placeholder 4">
            <a:extLst>
              <a:ext uri="{FF2B5EF4-FFF2-40B4-BE49-F238E27FC236}">
                <a16:creationId xmlns:a16="http://schemas.microsoft.com/office/drawing/2014/main" id="{3F124D26-1B23-BA87-47A4-ACD602DB9F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8D01B5-B042-E811-2119-340D10DAD1E8}"/>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2110855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1F643-139F-C7C1-5864-BD86FDCD15C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09131C4-9569-63DC-A21A-59B0CA4435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3237FC-8401-9300-294F-5282933B0A53}"/>
              </a:ext>
            </a:extLst>
          </p:cNvPr>
          <p:cNvSpPr>
            <a:spLocks noGrp="1"/>
          </p:cNvSpPr>
          <p:nvPr>
            <p:ph type="dt" sz="half" idx="10"/>
          </p:nvPr>
        </p:nvSpPr>
        <p:spPr/>
        <p:txBody>
          <a:bodyPr/>
          <a:lstStyle/>
          <a:p>
            <a:fld id="{27D51E13-5E90-434D-9E86-028BD18EE9A5}" type="datetimeFigureOut">
              <a:rPr lang="en-GB" smtClean="0"/>
              <a:t>11/03/2025</a:t>
            </a:fld>
            <a:endParaRPr lang="en-GB"/>
          </a:p>
        </p:txBody>
      </p:sp>
      <p:sp>
        <p:nvSpPr>
          <p:cNvPr id="5" name="Footer Placeholder 4">
            <a:extLst>
              <a:ext uri="{FF2B5EF4-FFF2-40B4-BE49-F238E27FC236}">
                <a16:creationId xmlns:a16="http://schemas.microsoft.com/office/drawing/2014/main" id="{2D607503-F7FF-830E-F823-768F1DDF5B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8E3FAB-B98B-47C5-6DF1-F54F360DBD89}"/>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671302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A05BAF-A983-60BC-FA4A-036D975E43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ED331FD-561A-9BE4-F43D-DDAA40B399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2A7ADA-042D-58D3-41C5-580FD71DADA4}"/>
              </a:ext>
            </a:extLst>
          </p:cNvPr>
          <p:cNvSpPr>
            <a:spLocks noGrp="1"/>
          </p:cNvSpPr>
          <p:nvPr>
            <p:ph type="dt" sz="half" idx="10"/>
          </p:nvPr>
        </p:nvSpPr>
        <p:spPr/>
        <p:txBody>
          <a:bodyPr/>
          <a:lstStyle/>
          <a:p>
            <a:fld id="{27D51E13-5E90-434D-9E86-028BD18EE9A5}" type="datetimeFigureOut">
              <a:rPr lang="en-GB" smtClean="0"/>
              <a:t>11/03/2025</a:t>
            </a:fld>
            <a:endParaRPr lang="en-GB"/>
          </a:p>
        </p:txBody>
      </p:sp>
      <p:sp>
        <p:nvSpPr>
          <p:cNvPr id="5" name="Footer Placeholder 4">
            <a:extLst>
              <a:ext uri="{FF2B5EF4-FFF2-40B4-BE49-F238E27FC236}">
                <a16:creationId xmlns:a16="http://schemas.microsoft.com/office/drawing/2014/main" id="{4A268C32-40E9-610C-CCD3-166DF27EAA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92270D-59AC-A42E-8AB7-77C493520D60}"/>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2578367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 and Image">
    <p:bg>
      <p:bgPr>
        <a:blipFill>
          <a:blip r:embed="rId2"/>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0D8EE-F017-4378-8C14-798582850BF9}"/>
              </a:ext>
            </a:extLst>
          </p:cNvPr>
          <p:cNvSpPr txBox="1">
            <a:spLocks noGrp="1"/>
          </p:cNvSpPr>
          <p:nvPr>
            <p:ph type="title"/>
          </p:nvPr>
        </p:nvSpPr>
        <p:spPr/>
        <p:txBody>
          <a:bodyPr/>
          <a:lstStyle>
            <a:lvl1pPr>
              <a:defRPr/>
            </a:lvl1pPr>
          </a:lstStyle>
          <a:p>
            <a:pPr lvl="0"/>
            <a:r>
              <a:rPr lang="en-US"/>
              <a:t>Click to edit Master title style</a:t>
            </a:r>
            <a:endParaRPr lang="en-GB"/>
          </a:p>
        </p:txBody>
      </p:sp>
      <p:sp>
        <p:nvSpPr>
          <p:cNvPr id="3" name="Content Placeholder 2">
            <a:extLst>
              <a:ext uri="{FF2B5EF4-FFF2-40B4-BE49-F238E27FC236}">
                <a16:creationId xmlns:a16="http://schemas.microsoft.com/office/drawing/2014/main" id="{B7BA3F0E-7A74-4B54-9F1A-95E13EFA1367}"/>
              </a:ext>
            </a:extLst>
          </p:cNvPr>
          <p:cNvSpPr txBox="1">
            <a:spLocks noGrp="1"/>
          </p:cNvSpPr>
          <p:nvPr>
            <p:ph idx="4294967295"/>
          </p:nvPr>
        </p:nvSpPr>
        <p:spPr>
          <a:xfrm>
            <a:off x="494398" y="1825629"/>
            <a:ext cx="5525401" cy="3851269"/>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4">
            <a:extLst>
              <a:ext uri="{FF2B5EF4-FFF2-40B4-BE49-F238E27FC236}">
                <a16:creationId xmlns:a16="http://schemas.microsoft.com/office/drawing/2014/main" id="{2A3AA3D4-D758-45F9-BE16-24299F44642E}"/>
              </a:ext>
            </a:extLst>
          </p:cNvPr>
          <p:cNvSpPr txBox="1">
            <a:spLocks noGrp="1"/>
          </p:cNvSpPr>
          <p:nvPr>
            <p:ph type="dt" sz="half" idx="7"/>
          </p:nvPr>
        </p:nvSpPr>
        <p:spPr/>
        <p:txBody>
          <a:bodyPr/>
          <a:lstStyle>
            <a:lvl1pPr>
              <a:defRPr/>
            </a:lvl1pPr>
          </a:lstStyle>
          <a:p>
            <a:pPr lvl="0"/>
            <a:fld id="{D936F552-EAD2-4C8D-914A-2276FCCF3290}" type="datetime1">
              <a:rPr lang="en-GB"/>
              <a:pPr lvl="0"/>
              <a:t>11/03/2025</a:t>
            </a:fld>
            <a:endParaRPr lang="en-GB"/>
          </a:p>
        </p:txBody>
      </p:sp>
      <p:sp>
        <p:nvSpPr>
          <p:cNvPr id="5" name="Footer Placeholder 5">
            <a:extLst>
              <a:ext uri="{FF2B5EF4-FFF2-40B4-BE49-F238E27FC236}">
                <a16:creationId xmlns:a16="http://schemas.microsoft.com/office/drawing/2014/main" id="{43299029-DC75-443F-B01B-FD63CCC7D979}"/>
              </a:ext>
            </a:extLst>
          </p:cNvPr>
          <p:cNvSpPr txBox="1">
            <a:spLocks noGrp="1"/>
          </p:cNvSpPr>
          <p:nvPr>
            <p:ph type="ftr" sz="quarter" idx="9"/>
          </p:nvPr>
        </p:nvSpPr>
        <p:spPr/>
        <p:txBody>
          <a:bodyPr/>
          <a:lstStyle>
            <a:lvl1pPr>
              <a:defRPr/>
            </a:lvl1pPr>
          </a:lstStyle>
          <a:p>
            <a:pPr lvl="0"/>
            <a:endParaRPr lang="en-GB"/>
          </a:p>
        </p:txBody>
      </p:sp>
      <p:sp>
        <p:nvSpPr>
          <p:cNvPr id="6" name="Slide Number Placeholder 6">
            <a:extLst>
              <a:ext uri="{FF2B5EF4-FFF2-40B4-BE49-F238E27FC236}">
                <a16:creationId xmlns:a16="http://schemas.microsoft.com/office/drawing/2014/main" id="{0E118511-5B6D-4E59-8108-647C84E550E7}"/>
              </a:ext>
            </a:extLst>
          </p:cNvPr>
          <p:cNvSpPr txBox="1">
            <a:spLocks noGrp="1"/>
          </p:cNvSpPr>
          <p:nvPr>
            <p:ph type="sldNum" sz="quarter" idx="8"/>
          </p:nvPr>
        </p:nvSpPr>
        <p:spPr/>
        <p:txBody>
          <a:bodyPr/>
          <a:lstStyle>
            <a:lvl1pPr>
              <a:defRPr/>
            </a:lvl1pPr>
          </a:lstStyle>
          <a:p>
            <a:pPr lvl="0"/>
            <a:fld id="{A4510E0D-AA6E-482D-A73B-29F8F8B36A65}" type="slidenum">
              <a:t>‹#›</a:t>
            </a:fld>
            <a:endParaRPr lang="en-GB"/>
          </a:p>
        </p:txBody>
      </p:sp>
      <p:sp>
        <p:nvSpPr>
          <p:cNvPr id="7" name="Picture Placeholder 8">
            <a:extLst>
              <a:ext uri="{FF2B5EF4-FFF2-40B4-BE49-F238E27FC236}">
                <a16:creationId xmlns:a16="http://schemas.microsoft.com/office/drawing/2014/main" id="{C795EFCA-41B4-4E74-8186-FE9AEA0E6862}"/>
              </a:ext>
            </a:extLst>
          </p:cNvPr>
          <p:cNvSpPr txBox="1">
            <a:spLocks noGrp="1"/>
          </p:cNvSpPr>
          <p:nvPr>
            <p:ph type="pic" idx="4294967295"/>
          </p:nvPr>
        </p:nvSpPr>
        <p:spPr>
          <a:xfrm>
            <a:off x="6172798" y="1825629"/>
            <a:ext cx="5524804" cy="3851269"/>
          </a:xfrm>
        </p:spPr>
        <p:txBody>
          <a:bodyPr/>
          <a:lstStyle>
            <a:lvl1pPr>
              <a:defRPr/>
            </a:lvl1pPr>
          </a:lstStyle>
          <a:p>
            <a:pPr lvl="0"/>
            <a:r>
              <a:rPr lang="en-US"/>
              <a:t>Click icon to add picture</a:t>
            </a:r>
            <a:endParaRPr lang="en-GB"/>
          </a:p>
        </p:txBody>
      </p:sp>
    </p:spTree>
    <p:extLst>
      <p:ext uri="{BB962C8B-B14F-4D97-AF65-F5344CB8AC3E}">
        <p14:creationId xmlns:p14="http://schemas.microsoft.com/office/powerpoint/2010/main" val="3235590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C8F0D-3465-117E-E743-1B6F59B7425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3AC858-46C3-D9B5-F710-2A1E338F5B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983201-2EBE-0E15-6327-C178E29751BE}"/>
              </a:ext>
            </a:extLst>
          </p:cNvPr>
          <p:cNvSpPr>
            <a:spLocks noGrp="1"/>
          </p:cNvSpPr>
          <p:nvPr>
            <p:ph type="dt" sz="half" idx="10"/>
          </p:nvPr>
        </p:nvSpPr>
        <p:spPr/>
        <p:txBody>
          <a:bodyPr/>
          <a:lstStyle/>
          <a:p>
            <a:fld id="{27D51E13-5E90-434D-9E86-028BD18EE9A5}" type="datetimeFigureOut">
              <a:rPr lang="en-GB" smtClean="0"/>
              <a:t>11/03/2025</a:t>
            </a:fld>
            <a:endParaRPr lang="en-GB"/>
          </a:p>
        </p:txBody>
      </p:sp>
      <p:sp>
        <p:nvSpPr>
          <p:cNvPr id="5" name="Footer Placeholder 4">
            <a:extLst>
              <a:ext uri="{FF2B5EF4-FFF2-40B4-BE49-F238E27FC236}">
                <a16:creationId xmlns:a16="http://schemas.microsoft.com/office/drawing/2014/main" id="{4262112B-81E1-110D-3E79-E1923BEDD91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4A5DA3-F301-A7B6-854D-16AEA35F8D46}"/>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4012161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5ED13-E68A-C052-859A-C485CBA9CE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69F5419-95CA-DDD2-1D0B-C5C854C85C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74775A-DDDB-0B81-47BC-57DF406C9353}"/>
              </a:ext>
            </a:extLst>
          </p:cNvPr>
          <p:cNvSpPr>
            <a:spLocks noGrp="1"/>
          </p:cNvSpPr>
          <p:nvPr>
            <p:ph type="dt" sz="half" idx="10"/>
          </p:nvPr>
        </p:nvSpPr>
        <p:spPr/>
        <p:txBody>
          <a:bodyPr/>
          <a:lstStyle/>
          <a:p>
            <a:fld id="{27D51E13-5E90-434D-9E86-028BD18EE9A5}" type="datetimeFigureOut">
              <a:rPr lang="en-GB" smtClean="0"/>
              <a:t>11/03/2025</a:t>
            </a:fld>
            <a:endParaRPr lang="en-GB"/>
          </a:p>
        </p:txBody>
      </p:sp>
      <p:sp>
        <p:nvSpPr>
          <p:cNvPr id="5" name="Footer Placeholder 4">
            <a:extLst>
              <a:ext uri="{FF2B5EF4-FFF2-40B4-BE49-F238E27FC236}">
                <a16:creationId xmlns:a16="http://schemas.microsoft.com/office/drawing/2014/main" id="{7FBB5546-44A8-E4EC-01E0-36AD649ABC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1C6F76-88AC-C63E-94C6-30BC3286F8DA}"/>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2352702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984A7-9B1A-8E83-B1A2-944F72BD898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53B0CC-E594-65BA-3DAB-FB837A09CB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8433FD5-7B66-1702-1291-0EEA15351D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F00510A-21BF-AEF3-A155-23D3596F425F}"/>
              </a:ext>
            </a:extLst>
          </p:cNvPr>
          <p:cNvSpPr>
            <a:spLocks noGrp="1"/>
          </p:cNvSpPr>
          <p:nvPr>
            <p:ph type="dt" sz="half" idx="10"/>
          </p:nvPr>
        </p:nvSpPr>
        <p:spPr/>
        <p:txBody>
          <a:bodyPr/>
          <a:lstStyle/>
          <a:p>
            <a:fld id="{27D51E13-5E90-434D-9E86-028BD18EE9A5}" type="datetimeFigureOut">
              <a:rPr lang="en-GB" smtClean="0"/>
              <a:t>11/03/2025</a:t>
            </a:fld>
            <a:endParaRPr lang="en-GB"/>
          </a:p>
        </p:txBody>
      </p:sp>
      <p:sp>
        <p:nvSpPr>
          <p:cNvPr id="6" name="Footer Placeholder 5">
            <a:extLst>
              <a:ext uri="{FF2B5EF4-FFF2-40B4-BE49-F238E27FC236}">
                <a16:creationId xmlns:a16="http://schemas.microsoft.com/office/drawing/2014/main" id="{C29D2CF8-3748-832C-B840-BE37DD8C37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973A6AC-3A62-B4D3-A792-6AD7CC8A37F9}"/>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154074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732A5-7517-B401-1D5C-A0EE0CB1318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F6CB02E-B38B-B731-84CA-E3237082B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ED3AE2-9CC0-31B6-4D96-A4A189E4FD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AE80338-D132-ABA4-189F-3406322518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C99FDD-C9B2-2D68-67B0-1DA1913CC1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A88AB73-A6F9-5076-C304-C746BF251CEF}"/>
              </a:ext>
            </a:extLst>
          </p:cNvPr>
          <p:cNvSpPr>
            <a:spLocks noGrp="1"/>
          </p:cNvSpPr>
          <p:nvPr>
            <p:ph type="dt" sz="half" idx="10"/>
          </p:nvPr>
        </p:nvSpPr>
        <p:spPr/>
        <p:txBody>
          <a:bodyPr/>
          <a:lstStyle/>
          <a:p>
            <a:fld id="{27D51E13-5E90-434D-9E86-028BD18EE9A5}" type="datetimeFigureOut">
              <a:rPr lang="en-GB" smtClean="0"/>
              <a:t>11/03/2025</a:t>
            </a:fld>
            <a:endParaRPr lang="en-GB"/>
          </a:p>
        </p:txBody>
      </p:sp>
      <p:sp>
        <p:nvSpPr>
          <p:cNvPr id="8" name="Footer Placeholder 7">
            <a:extLst>
              <a:ext uri="{FF2B5EF4-FFF2-40B4-BE49-F238E27FC236}">
                <a16:creationId xmlns:a16="http://schemas.microsoft.com/office/drawing/2014/main" id="{E01EEE0E-0B89-98D8-E17E-F6EA75D3737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C8D79C7-17E1-E8EF-2B73-223CDE95AE52}"/>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156042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1FA3-9568-1C4B-8A80-D5AC3D1B79E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98C7774-4C0A-F324-7344-4C826836F454}"/>
              </a:ext>
            </a:extLst>
          </p:cNvPr>
          <p:cNvSpPr>
            <a:spLocks noGrp="1"/>
          </p:cNvSpPr>
          <p:nvPr>
            <p:ph type="dt" sz="half" idx="10"/>
          </p:nvPr>
        </p:nvSpPr>
        <p:spPr/>
        <p:txBody>
          <a:bodyPr/>
          <a:lstStyle/>
          <a:p>
            <a:fld id="{27D51E13-5E90-434D-9E86-028BD18EE9A5}" type="datetimeFigureOut">
              <a:rPr lang="en-GB" smtClean="0"/>
              <a:t>11/03/2025</a:t>
            </a:fld>
            <a:endParaRPr lang="en-GB"/>
          </a:p>
        </p:txBody>
      </p:sp>
      <p:sp>
        <p:nvSpPr>
          <p:cNvPr id="4" name="Footer Placeholder 3">
            <a:extLst>
              <a:ext uri="{FF2B5EF4-FFF2-40B4-BE49-F238E27FC236}">
                <a16:creationId xmlns:a16="http://schemas.microsoft.com/office/drawing/2014/main" id="{37EAB2EE-6806-85A5-99FB-FFB81D30EA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3255599-EA1D-B7D2-7F67-32B31D60D978}"/>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2174737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7BA362-8EDE-AA28-C8C4-CAF0E522D8BC}"/>
              </a:ext>
            </a:extLst>
          </p:cNvPr>
          <p:cNvSpPr>
            <a:spLocks noGrp="1"/>
          </p:cNvSpPr>
          <p:nvPr>
            <p:ph type="dt" sz="half" idx="10"/>
          </p:nvPr>
        </p:nvSpPr>
        <p:spPr/>
        <p:txBody>
          <a:bodyPr/>
          <a:lstStyle/>
          <a:p>
            <a:fld id="{27D51E13-5E90-434D-9E86-028BD18EE9A5}" type="datetimeFigureOut">
              <a:rPr lang="en-GB" smtClean="0"/>
              <a:t>11/03/2025</a:t>
            </a:fld>
            <a:endParaRPr lang="en-GB"/>
          </a:p>
        </p:txBody>
      </p:sp>
      <p:sp>
        <p:nvSpPr>
          <p:cNvPr id="3" name="Footer Placeholder 2">
            <a:extLst>
              <a:ext uri="{FF2B5EF4-FFF2-40B4-BE49-F238E27FC236}">
                <a16:creationId xmlns:a16="http://schemas.microsoft.com/office/drawing/2014/main" id="{D0648F62-B7C4-C199-4E17-438BE24E930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7E4ACF3-6C17-C4B4-2697-E2C689F1270B}"/>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3772107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4CAD9-CEFD-5EF0-698F-7F7948DDF3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ED06838-AF9C-96F3-2015-4F95000519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C562B78-F424-E470-3287-DAD5FA1AC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2700FA-3DFC-2531-E40C-B466D832A925}"/>
              </a:ext>
            </a:extLst>
          </p:cNvPr>
          <p:cNvSpPr>
            <a:spLocks noGrp="1"/>
          </p:cNvSpPr>
          <p:nvPr>
            <p:ph type="dt" sz="half" idx="10"/>
          </p:nvPr>
        </p:nvSpPr>
        <p:spPr/>
        <p:txBody>
          <a:bodyPr/>
          <a:lstStyle/>
          <a:p>
            <a:fld id="{27D51E13-5E90-434D-9E86-028BD18EE9A5}" type="datetimeFigureOut">
              <a:rPr lang="en-GB" smtClean="0"/>
              <a:t>11/03/2025</a:t>
            </a:fld>
            <a:endParaRPr lang="en-GB"/>
          </a:p>
        </p:txBody>
      </p:sp>
      <p:sp>
        <p:nvSpPr>
          <p:cNvPr id="6" name="Footer Placeholder 5">
            <a:extLst>
              <a:ext uri="{FF2B5EF4-FFF2-40B4-BE49-F238E27FC236}">
                <a16:creationId xmlns:a16="http://schemas.microsoft.com/office/drawing/2014/main" id="{F914CC94-1991-0FF0-0166-E909C97DCB7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8A14514-04F2-07E0-0311-55DFD00D5E08}"/>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220005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CADBC-BFE2-C8D6-FB99-A9DAF81DE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1730A53-4045-E824-BBB0-CDECF03A2F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45587C0-7D3D-95CF-099B-3BE9378095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AD4CBA-F6BC-52CE-5B80-CB72D864D955}"/>
              </a:ext>
            </a:extLst>
          </p:cNvPr>
          <p:cNvSpPr>
            <a:spLocks noGrp="1"/>
          </p:cNvSpPr>
          <p:nvPr>
            <p:ph type="dt" sz="half" idx="10"/>
          </p:nvPr>
        </p:nvSpPr>
        <p:spPr/>
        <p:txBody>
          <a:bodyPr/>
          <a:lstStyle/>
          <a:p>
            <a:fld id="{27D51E13-5E90-434D-9E86-028BD18EE9A5}" type="datetimeFigureOut">
              <a:rPr lang="en-GB" smtClean="0"/>
              <a:t>11/03/2025</a:t>
            </a:fld>
            <a:endParaRPr lang="en-GB"/>
          </a:p>
        </p:txBody>
      </p:sp>
      <p:sp>
        <p:nvSpPr>
          <p:cNvPr id="6" name="Footer Placeholder 5">
            <a:extLst>
              <a:ext uri="{FF2B5EF4-FFF2-40B4-BE49-F238E27FC236}">
                <a16:creationId xmlns:a16="http://schemas.microsoft.com/office/drawing/2014/main" id="{C7243090-B692-2F1B-7A9B-62346AAAF40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53E255-1500-4595-08E7-2B83CF62D2FF}"/>
              </a:ext>
            </a:extLst>
          </p:cNvPr>
          <p:cNvSpPr>
            <a:spLocks noGrp="1"/>
          </p:cNvSpPr>
          <p:nvPr>
            <p:ph type="sldNum" sz="quarter" idx="12"/>
          </p:nvPr>
        </p:nvSpPr>
        <p:spPr/>
        <p:txBody>
          <a:bodyPr/>
          <a:lstStyle/>
          <a:p>
            <a:fld id="{75587FB0-CBBC-441A-B27A-0CF031B85B70}" type="slidenum">
              <a:rPr lang="en-GB" smtClean="0"/>
              <a:t>‹#›</a:t>
            </a:fld>
            <a:endParaRPr lang="en-GB"/>
          </a:p>
        </p:txBody>
      </p:sp>
    </p:spTree>
    <p:extLst>
      <p:ext uri="{BB962C8B-B14F-4D97-AF65-F5344CB8AC3E}">
        <p14:creationId xmlns:p14="http://schemas.microsoft.com/office/powerpoint/2010/main" val="377333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2E0C2B-ED31-FA35-55BD-91493731C6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1C3F547-9955-5504-2BFE-390D29B220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6003EE0-C28D-08D5-EC17-3303393B7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D51E13-5E90-434D-9E86-028BD18EE9A5}" type="datetimeFigureOut">
              <a:rPr lang="en-GB" smtClean="0"/>
              <a:t>11/03/2025</a:t>
            </a:fld>
            <a:endParaRPr lang="en-GB"/>
          </a:p>
        </p:txBody>
      </p:sp>
      <p:sp>
        <p:nvSpPr>
          <p:cNvPr id="5" name="Footer Placeholder 4">
            <a:extLst>
              <a:ext uri="{FF2B5EF4-FFF2-40B4-BE49-F238E27FC236}">
                <a16:creationId xmlns:a16="http://schemas.microsoft.com/office/drawing/2014/main" id="{EF155FA7-B13E-7091-940D-D1D3E07979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F3ADC2B-4758-86EA-BC83-F71E57A826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587FB0-CBBC-441A-B27A-0CF031B85B70}" type="slidenum">
              <a:rPr lang="en-GB" smtClean="0"/>
              <a:t>‹#›</a:t>
            </a:fld>
            <a:endParaRPr lang="en-GB"/>
          </a:p>
        </p:txBody>
      </p:sp>
    </p:spTree>
    <p:extLst>
      <p:ext uri="{BB962C8B-B14F-4D97-AF65-F5344CB8AC3E}">
        <p14:creationId xmlns:p14="http://schemas.microsoft.com/office/powerpoint/2010/main" val="208823391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61D800-0D4C-8777-EB33-4AE0664C037B}"/>
              </a:ext>
            </a:extLst>
          </p:cNvPr>
          <p:cNvSpPr>
            <a:spLocks noGrp="1"/>
          </p:cNvSpPr>
          <p:nvPr>
            <p:ph type="title"/>
          </p:nvPr>
        </p:nvSpPr>
        <p:spPr>
          <a:xfrm>
            <a:off x="2147889" y="1193801"/>
            <a:ext cx="7886700" cy="2852737"/>
          </a:xfrm>
        </p:spPr>
        <p:txBody>
          <a:bodyPr>
            <a:normAutofit/>
          </a:bodyPr>
          <a:lstStyle/>
          <a:p>
            <a:pPr algn="ctr"/>
            <a:r>
              <a:rPr lang="en-US" sz="4800" dirty="0">
                <a:latin typeface="Times New Roman" panose="02020603050405020304" pitchFamily="18" charset="0"/>
                <a:cs typeface="Times New Roman" panose="02020603050405020304" pitchFamily="18" charset="0"/>
              </a:rPr>
              <a:t>Memory Management and Operating Systems</a:t>
            </a:r>
            <a:br>
              <a:rPr lang="en-US" sz="4800"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
        <p:nvSpPr>
          <p:cNvPr id="9" name="Text Placeholder 8">
            <a:extLst>
              <a:ext uri="{FF2B5EF4-FFF2-40B4-BE49-F238E27FC236}">
                <a16:creationId xmlns:a16="http://schemas.microsoft.com/office/drawing/2014/main" id="{E2BEF538-5F9D-6F85-29A1-09265605B5F2}"/>
              </a:ext>
            </a:extLst>
          </p:cNvPr>
          <p:cNvSpPr>
            <a:spLocks noGrp="1"/>
          </p:cNvSpPr>
          <p:nvPr>
            <p:ph type="body" idx="1"/>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Dr Sana Belguith</a:t>
            </a:r>
            <a:endParaRPr lang="en-GB" dirty="0">
              <a:solidFill>
                <a:schemeClr val="tx1"/>
              </a:solidFill>
              <a:latin typeface="Times New Roman" panose="02020603050405020304" pitchFamily="18" charset="0"/>
              <a:cs typeface="Times New Roman" panose="02020603050405020304" pitchFamily="18" charset="0"/>
            </a:endParaRPr>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CF8B7-7930-45F6-B5AC-03D4BCBC0725}"/>
              </a:ext>
            </a:extLst>
          </p:cNvPr>
          <p:cNvSpPr txBox="1">
            <a:spLocks noGrp="1"/>
          </p:cNvSpPr>
          <p:nvPr>
            <p:ph type="title"/>
          </p:nvPr>
        </p:nvSpPr>
        <p:spPr>
          <a:xfrm>
            <a:off x="745602" y="-16009"/>
            <a:ext cx="10515600" cy="1000688"/>
          </a:xfrm>
        </p:spPr>
        <p:txBody>
          <a:bodyPr/>
          <a:lstStyle/>
          <a:p>
            <a:pPr algn="ctr"/>
            <a:r>
              <a:rPr lang="en-US" sz="3600" dirty="0">
                <a:latin typeface="Times New Roman" panose="02020603050405020304" pitchFamily="18" charset="0"/>
                <a:cs typeface="Times New Roman" panose="02020603050405020304" pitchFamily="18" charset="0"/>
              </a:rPr>
              <a:t>Base + Bound pros and cons</a:t>
            </a:r>
            <a:endParaRPr lang="en-GB" sz="3600" dirty="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9F2CA0F1-8D37-38D2-61E7-DC6981631743}"/>
              </a:ext>
            </a:extLst>
          </p:cNvPr>
          <p:cNvGrpSpPr/>
          <p:nvPr/>
        </p:nvGrpSpPr>
        <p:grpSpPr>
          <a:xfrm>
            <a:off x="-605054" y="1503295"/>
            <a:ext cx="13788773" cy="5354705"/>
            <a:chOff x="1236151" y="1322596"/>
            <a:chExt cx="10657988" cy="5354705"/>
          </a:xfrm>
        </p:grpSpPr>
        <p:sp>
          <p:nvSpPr>
            <p:cNvPr id="8" name="Minus Sign 7">
              <a:extLst>
                <a:ext uri="{FF2B5EF4-FFF2-40B4-BE49-F238E27FC236}">
                  <a16:creationId xmlns:a16="http://schemas.microsoft.com/office/drawing/2014/main" id="{2FB1202F-5B53-641F-7D6C-2EAF7F388F1B}"/>
                </a:ext>
              </a:extLst>
            </p:cNvPr>
            <p:cNvSpPr/>
            <p:nvPr/>
          </p:nvSpPr>
          <p:spPr>
            <a:xfrm rot="21300000">
              <a:off x="1236151" y="3469370"/>
              <a:ext cx="10657988" cy="925066"/>
            </a:xfrm>
            <a:prstGeom prst="mathMinus">
              <a:avLst/>
            </a:prstGeom>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9" name="Arrow: Down 8">
              <a:extLst>
                <a:ext uri="{FF2B5EF4-FFF2-40B4-BE49-F238E27FC236}">
                  <a16:creationId xmlns:a16="http://schemas.microsoft.com/office/drawing/2014/main" id="{935DD783-8300-BA99-3629-01CBB3E21918}"/>
                </a:ext>
              </a:extLst>
            </p:cNvPr>
            <p:cNvSpPr/>
            <p:nvPr/>
          </p:nvSpPr>
          <p:spPr>
            <a:xfrm>
              <a:off x="3148312" y="1579726"/>
              <a:ext cx="2239573" cy="2018710"/>
            </a:xfrm>
            <a:prstGeom prst="down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0" name="Freeform: Shape 9">
              <a:extLst>
                <a:ext uri="{FF2B5EF4-FFF2-40B4-BE49-F238E27FC236}">
                  <a16:creationId xmlns:a16="http://schemas.microsoft.com/office/drawing/2014/main" id="{6D2F0FBA-DA6F-FC1C-8B70-DACC0ECB57E2}"/>
                </a:ext>
              </a:extLst>
            </p:cNvPr>
            <p:cNvSpPr/>
            <p:nvPr/>
          </p:nvSpPr>
          <p:spPr>
            <a:xfrm>
              <a:off x="2182471" y="4401461"/>
              <a:ext cx="4734839" cy="2275840"/>
            </a:xfrm>
            <a:custGeom>
              <a:avLst/>
              <a:gdLst>
                <a:gd name="connsiteX0" fmla="*/ 0 w 4734839"/>
                <a:gd name="connsiteY0" fmla="*/ 0 h 2275840"/>
                <a:gd name="connsiteX1" fmla="*/ 4734839 w 4734839"/>
                <a:gd name="connsiteY1" fmla="*/ 0 h 2275840"/>
                <a:gd name="connsiteX2" fmla="*/ 4734839 w 4734839"/>
                <a:gd name="connsiteY2" fmla="*/ 2275840 h 2275840"/>
                <a:gd name="connsiteX3" fmla="*/ 0 w 4734839"/>
                <a:gd name="connsiteY3" fmla="*/ 2275840 h 2275840"/>
                <a:gd name="connsiteX4" fmla="*/ 0 w 4734839"/>
                <a:gd name="connsiteY4" fmla="*/ 0 h 2275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4839" h="2275840">
                  <a:moveTo>
                    <a:pt x="0" y="0"/>
                  </a:moveTo>
                  <a:lnTo>
                    <a:pt x="4734839" y="0"/>
                  </a:lnTo>
                  <a:lnTo>
                    <a:pt x="4734839" y="2275840"/>
                  </a:lnTo>
                  <a:lnTo>
                    <a:pt x="0" y="22758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142240" numCol="1" spcCol="1270" anchor="ctr" anchorCtr="0">
              <a:noAutofit/>
            </a:bodyPr>
            <a:lstStyle/>
            <a:p>
              <a:pPr lvl="0" algn="l" defTabSz="889000">
                <a:lnSpc>
                  <a:spcPct val="90000"/>
                </a:lnSpc>
                <a:spcBef>
                  <a:spcPct val="0"/>
                </a:spcBef>
                <a:spcAft>
                  <a:spcPct val="35000"/>
                </a:spcAft>
              </a:pPr>
              <a:r>
                <a:rPr lang="en-US" sz="2400" b="1"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Pros:</a:t>
              </a:r>
            </a:p>
            <a:p>
              <a:pPr marL="342900" lvl="0" indent="-342900" algn="l" defTabSz="889000">
                <a:lnSpc>
                  <a:spcPct val="90000"/>
                </a:lnSpc>
                <a:spcBef>
                  <a:spcPct val="0"/>
                </a:spcBef>
                <a:spcAft>
                  <a:spcPct val="35000"/>
                </a:spcAft>
                <a:buFont typeface="Arial" panose="020B0604020202020204" pitchFamily="34" charset="0"/>
                <a:buChar char="•"/>
              </a:pPr>
              <a:r>
                <a:rPr lang="en-US"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Allow each virtual address space to be of different size</a:t>
              </a:r>
            </a:p>
            <a:p>
              <a:pPr marL="342900" lvl="0" indent="-342900" algn="l" defTabSz="889000">
                <a:lnSpc>
                  <a:spcPct val="90000"/>
                </a:lnSpc>
                <a:spcBef>
                  <a:spcPct val="0"/>
                </a:spcBef>
                <a:spcAft>
                  <a:spcPct val="35000"/>
                </a:spcAft>
                <a:buFont typeface="Arial" panose="020B0604020202020204" pitchFamily="34" charset="0"/>
                <a:buChar char="•"/>
              </a:pPr>
              <a:r>
                <a:rPr lang="en-US"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Allow each virtual address space to be mapped into any physical RAM of sufficient size</a:t>
              </a:r>
            </a:p>
            <a:p>
              <a:pPr marL="342900" lvl="0" indent="-342900" algn="l" defTabSz="889000">
                <a:lnSpc>
                  <a:spcPct val="90000"/>
                </a:lnSpc>
                <a:spcBef>
                  <a:spcPct val="0"/>
                </a:spcBef>
                <a:spcAft>
                  <a:spcPct val="35000"/>
                </a:spcAft>
                <a:buFont typeface="Arial" panose="020B0604020202020204" pitchFamily="34" charset="0"/>
                <a:buChar char="•"/>
              </a:pPr>
              <a:r>
                <a:rPr lang="en-US"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Straightforward isolation: just ensure no overlap!</a:t>
              </a:r>
              <a:endParaRPr lang="en-GB" sz="2000" kern="1200" dirty="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endParaRPr>
            </a:p>
          </p:txBody>
        </p:sp>
        <p:sp>
          <p:nvSpPr>
            <p:cNvPr id="11" name="Arrow: Up 10">
              <a:extLst>
                <a:ext uri="{FF2B5EF4-FFF2-40B4-BE49-F238E27FC236}">
                  <a16:creationId xmlns:a16="http://schemas.microsoft.com/office/drawing/2014/main" id="{45DFDEBC-78E7-43A4-FBD5-2A1E4D7FFB8C}"/>
                </a:ext>
              </a:extLst>
            </p:cNvPr>
            <p:cNvSpPr/>
            <p:nvPr/>
          </p:nvSpPr>
          <p:spPr>
            <a:xfrm>
              <a:off x="6896710" y="4401460"/>
              <a:ext cx="2154693" cy="2004911"/>
            </a:xfrm>
            <a:prstGeom prst="up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2" name="Freeform: Shape 11">
              <a:extLst>
                <a:ext uri="{FF2B5EF4-FFF2-40B4-BE49-F238E27FC236}">
                  <a16:creationId xmlns:a16="http://schemas.microsoft.com/office/drawing/2014/main" id="{24E65437-03C5-3D04-495B-D44223066EF5}"/>
                </a:ext>
              </a:extLst>
            </p:cNvPr>
            <p:cNvSpPr/>
            <p:nvPr/>
          </p:nvSpPr>
          <p:spPr>
            <a:xfrm>
              <a:off x="5575657" y="1322596"/>
              <a:ext cx="4734813" cy="2275840"/>
            </a:xfrm>
            <a:custGeom>
              <a:avLst/>
              <a:gdLst>
                <a:gd name="connsiteX0" fmla="*/ 0 w 4734813"/>
                <a:gd name="connsiteY0" fmla="*/ 0 h 2275840"/>
                <a:gd name="connsiteX1" fmla="*/ 4734813 w 4734813"/>
                <a:gd name="connsiteY1" fmla="*/ 0 h 2275840"/>
                <a:gd name="connsiteX2" fmla="*/ 4734813 w 4734813"/>
                <a:gd name="connsiteY2" fmla="*/ 2275840 h 2275840"/>
                <a:gd name="connsiteX3" fmla="*/ 0 w 4734813"/>
                <a:gd name="connsiteY3" fmla="*/ 2275840 h 2275840"/>
                <a:gd name="connsiteX4" fmla="*/ 0 w 4734813"/>
                <a:gd name="connsiteY4" fmla="*/ 0 h 2275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4813" h="2275840">
                  <a:moveTo>
                    <a:pt x="0" y="0"/>
                  </a:moveTo>
                  <a:lnTo>
                    <a:pt x="4734813" y="0"/>
                  </a:lnTo>
                  <a:lnTo>
                    <a:pt x="4734813" y="2275840"/>
                  </a:lnTo>
                  <a:lnTo>
                    <a:pt x="0" y="22758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42240" tIns="142240" rIns="142240" bIns="142240" numCol="1" spcCol="1270" anchor="ctr" anchorCtr="0">
              <a:noAutofit/>
            </a:bodyPr>
            <a:lstStyle/>
            <a:p>
              <a:pPr lvl="0" algn="l" defTabSz="889000">
                <a:lnSpc>
                  <a:spcPct val="90000"/>
                </a:lnSpc>
                <a:spcBef>
                  <a:spcPct val="0"/>
                </a:spcBef>
                <a:spcAft>
                  <a:spcPct val="35000"/>
                </a:spcAft>
              </a:pPr>
              <a:r>
                <a:rPr lang="en-US" sz="2400" b="1" dirty="0">
                  <a:latin typeface="Times New Roman" panose="02020603050405020304" pitchFamily="18" charset="0"/>
                  <a:cs typeface="Times New Roman" panose="02020603050405020304" pitchFamily="18" charset="0"/>
                </a:rPr>
                <a:t>Cons:</a:t>
              </a:r>
              <a:endParaRPr lang="en-US" sz="2400" b="1" kern="1200" dirty="0">
                <a:latin typeface="Times New Roman" panose="02020603050405020304" pitchFamily="18" charset="0"/>
                <a:cs typeface="Times New Roman" panose="02020603050405020304" pitchFamily="18" charset="0"/>
              </a:endParaRPr>
            </a:p>
            <a:p>
              <a:pPr marL="342900" lvl="0" indent="-342900" algn="l" defTabSz="889000">
                <a:lnSpc>
                  <a:spcPct val="90000"/>
                </a:lnSpc>
                <a:spcBef>
                  <a:spcPct val="0"/>
                </a:spcBef>
                <a:spcAft>
                  <a:spcPct val="35000"/>
                </a:spcAft>
                <a:buFont typeface="Arial" panose="020B0604020202020204" pitchFamily="34" charset="0"/>
                <a:buChar char="•"/>
              </a:pPr>
              <a:r>
                <a:rPr lang="en-US" sz="2000" kern="1200" dirty="0">
                  <a:latin typeface="Times New Roman" panose="02020603050405020304" pitchFamily="18" charset="0"/>
                  <a:cs typeface="Times New Roman" panose="02020603050405020304" pitchFamily="18" charset="0"/>
                </a:rPr>
                <a:t>Waste physical memory if the virtual address space is not fully used (i.e. hole between stack and heap)</a:t>
              </a:r>
            </a:p>
            <a:p>
              <a:pPr marL="342900" lvl="0" indent="-342900" algn="l" defTabSz="889000">
                <a:lnSpc>
                  <a:spcPct val="90000"/>
                </a:lnSpc>
                <a:spcBef>
                  <a:spcPct val="0"/>
                </a:spcBef>
                <a:spcAft>
                  <a:spcPct val="35000"/>
                </a:spcAft>
                <a:buFont typeface="Arial" panose="020B0604020202020204" pitchFamily="34" charset="0"/>
                <a:buChar char="•"/>
              </a:pPr>
              <a:r>
                <a:rPr lang="en-US" sz="2000" kern="1200" dirty="0">
                  <a:latin typeface="Times New Roman" panose="02020603050405020304" pitchFamily="18" charset="0"/>
                  <a:cs typeface="Times New Roman" panose="02020603050405020304" pitchFamily="18" charset="0"/>
                </a:rPr>
                <a:t>Same privilege everywhere read/write/execute</a:t>
              </a:r>
            </a:p>
            <a:p>
              <a:pPr marL="342900" lvl="0" indent="-342900" algn="l" defTabSz="889000">
                <a:lnSpc>
                  <a:spcPct val="90000"/>
                </a:lnSpc>
                <a:spcBef>
                  <a:spcPct val="0"/>
                </a:spcBef>
                <a:spcAft>
                  <a:spcPct val="35000"/>
                </a:spcAft>
                <a:buFont typeface="Arial" panose="020B0604020202020204" pitchFamily="34" charset="0"/>
                <a:buChar char="•"/>
              </a:pPr>
              <a:r>
                <a:rPr lang="en-US" sz="2000" kern="1200" dirty="0">
                  <a:latin typeface="Times New Roman" panose="02020603050405020304" pitchFamily="18" charset="0"/>
                  <a:cs typeface="Times New Roman" panose="02020603050405020304" pitchFamily="18" charset="0"/>
                </a:rPr>
                <a:t>Sharing memory can only happen by overlapping top and bottom of two spaces (if need to be shared by more than 2?)</a:t>
              </a:r>
              <a:endParaRPr lang="en-GB" sz="2000" kern="1200"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C77ADC22-68E6-4050-990D-702EC4DF0C90}"/>
              </a:ext>
            </a:extLst>
          </p:cNvPr>
          <p:cNvSpPr txBox="1">
            <a:spLocks noGrp="1"/>
          </p:cNvSpPr>
          <p:nvPr>
            <p:ph type="title"/>
          </p:nvPr>
        </p:nvSpPr>
        <p:spPr>
          <a:xfrm>
            <a:off x="838200" y="162046"/>
            <a:ext cx="10515600" cy="850217"/>
          </a:xfrm>
        </p:spPr>
        <p:txBody>
          <a:bodyPr/>
          <a:lstStyle/>
          <a:p>
            <a:pPr lvl="0" algn="ctr"/>
            <a:r>
              <a:rPr lang="en-US" sz="3600" dirty="0">
                <a:latin typeface="Times New Roman" panose="02020603050405020304" pitchFamily="18" charset="0"/>
                <a:cs typeface="Times New Roman" panose="02020603050405020304" pitchFamily="18" charset="0"/>
              </a:rPr>
              <a:t>Segmentation</a:t>
            </a:r>
            <a:endParaRPr lang="en-GB" sz="3600" dirty="0">
              <a:latin typeface="Times New Roman" panose="02020603050405020304" pitchFamily="18" charset="0"/>
              <a:cs typeface="Times New Roman" panose="02020603050405020304" pitchFamily="18" charset="0"/>
            </a:endParaRPr>
          </a:p>
        </p:txBody>
      </p:sp>
      <p:sp>
        <p:nvSpPr>
          <p:cNvPr id="3" name="Content Placeholder 5">
            <a:extLst>
              <a:ext uri="{FF2B5EF4-FFF2-40B4-BE49-F238E27FC236}">
                <a16:creationId xmlns:a16="http://schemas.microsoft.com/office/drawing/2014/main" id="{95DC8BC5-1EA9-4FCE-8A30-7E7D92677DEC}"/>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A single address space has multiple logical segment</a:t>
            </a:r>
          </a:p>
          <a:p>
            <a:pPr lvl="1"/>
            <a:r>
              <a:rPr lang="en-US" dirty="0">
                <a:latin typeface="Times New Roman" panose="02020603050405020304" pitchFamily="18" charset="0"/>
                <a:cs typeface="Times New Roman" panose="02020603050405020304" pitchFamily="18" charset="0"/>
              </a:rPr>
              <a:t>Code: read/execute, fixed size</a:t>
            </a:r>
          </a:p>
          <a:p>
            <a:pPr lvl="1"/>
            <a:r>
              <a:rPr lang="en-US" dirty="0">
                <a:latin typeface="Times New Roman" panose="02020603050405020304" pitchFamily="18" charset="0"/>
                <a:cs typeface="Times New Roman" panose="02020603050405020304" pitchFamily="18" charset="0"/>
              </a:rPr>
              <a:t>Static data: read/write, fixed size</a:t>
            </a:r>
          </a:p>
          <a:p>
            <a:pPr lvl="1"/>
            <a:r>
              <a:rPr lang="en-US" dirty="0">
                <a:latin typeface="Times New Roman" panose="02020603050405020304" pitchFamily="18" charset="0"/>
                <a:cs typeface="Times New Roman" panose="02020603050405020304" pitchFamily="18" charset="0"/>
              </a:rPr>
              <a:t>Heap: read/write, dynamic size</a:t>
            </a:r>
          </a:p>
          <a:p>
            <a:pPr lvl="1"/>
            <a:r>
              <a:rPr lang="en-US" dirty="0">
                <a:latin typeface="Times New Roman" panose="02020603050405020304" pitchFamily="18" charset="0"/>
                <a:cs typeface="Times New Roman" panose="02020603050405020304" pitchFamily="18" charset="0"/>
              </a:rPr>
              <a:t>Stack: read/write, dynamic size</a:t>
            </a:r>
          </a:p>
          <a:p>
            <a:pPr lvl="0"/>
            <a:r>
              <a:rPr lang="en-US" dirty="0">
                <a:latin typeface="Times New Roman" panose="02020603050405020304" pitchFamily="18" charset="0"/>
                <a:cs typeface="Times New Roman" panose="02020603050405020304" pitchFamily="18" charset="0"/>
              </a:rPr>
              <a:t>Each segment is associated with privilege + base + bound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9709F761-8877-48F5-8FA7-4A00ADA1C214}"/>
              </a:ext>
            </a:extLst>
          </p:cNvPr>
          <p:cNvSpPr txBox="1">
            <a:spLocks noGrp="1"/>
          </p:cNvSpPr>
          <p:nvPr>
            <p:ph type="title"/>
          </p:nvPr>
        </p:nvSpPr>
        <p:spPr>
          <a:xfrm>
            <a:off x="370490" y="150758"/>
            <a:ext cx="11203204" cy="860211"/>
          </a:xfrm>
        </p:spPr>
        <p:txBody>
          <a:bodyPr/>
          <a:lstStyle/>
          <a:p>
            <a:pPr algn="ctr"/>
            <a:r>
              <a:rPr lang="en-US" sz="3600" dirty="0">
                <a:latin typeface="Times New Roman" panose="02020603050405020304" pitchFamily="18" charset="0"/>
                <a:cs typeface="Times New Roman" panose="02020603050405020304" pitchFamily="18" charset="0"/>
              </a:rPr>
              <a:t>Segmentation</a:t>
            </a:r>
            <a:endParaRPr lang="en-GB" sz="3600" dirty="0">
              <a:latin typeface="Times New Roman" panose="02020603050405020304" pitchFamily="18" charset="0"/>
              <a:cs typeface="Times New Roman" panose="02020603050405020304" pitchFamily="18" charset="0"/>
            </a:endParaRPr>
          </a:p>
        </p:txBody>
      </p:sp>
      <p:sp>
        <p:nvSpPr>
          <p:cNvPr id="3" name="Rectangle: Single Corner Snipped 6">
            <a:extLst>
              <a:ext uri="{FF2B5EF4-FFF2-40B4-BE49-F238E27FC236}">
                <a16:creationId xmlns:a16="http://schemas.microsoft.com/office/drawing/2014/main" id="{F1A95CAC-6628-40A7-B59F-21D2D02F80C5}"/>
              </a:ext>
            </a:extLst>
          </p:cNvPr>
          <p:cNvSpPr/>
          <p:nvPr/>
        </p:nvSpPr>
        <p:spPr>
          <a:xfrm>
            <a:off x="3489714" y="1487572"/>
            <a:ext cx="1219200" cy="4272759"/>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A5A5A5"/>
          </a:solidFill>
          <a:ln w="12701" cap="flat">
            <a:solidFill>
              <a:srgbClr val="787878"/>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FFFFFF"/>
              </a:solidFill>
              <a:latin typeface="Calibri"/>
            </a:endParaRPr>
          </a:p>
        </p:txBody>
      </p:sp>
      <p:sp>
        <p:nvSpPr>
          <p:cNvPr id="4" name="Rectangle: Single Corner Snipped 7">
            <a:extLst>
              <a:ext uri="{FF2B5EF4-FFF2-40B4-BE49-F238E27FC236}">
                <a16:creationId xmlns:a16="http://schemas.microsoft.com/office/drawing/2014/main" id="{2B285F1C-D871-42FB-8177-EA627EF02E3D}"/>
              </a:ext>
            </a:extLst>
          </p:cNvPr>
          <p:cNvSpPr/>
          <p:nvPr/>
        </p:nvSpPr>
        <p:spPr>
          <a:xfrm>
            <a:off x="7822287" y="1425722"/>
            <a:ext cx="1219200" cy="4272759"/>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A5A5A5"/>
          </a:solidFill>
          <a:ln w="12701" cap="flat">
            <a:solidFill>
              <a:srgbClr val="787878"/>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FFFFFF"/>
              </a:solidFill>
              <a:latin typeface="Calibri"/>
            </a:endParaRPr>
          </a:p>
        </p:txBody>
      </p:sp>
      <p:sp>
        <p:nvSpPr>
          <p:cNvPr id="5" name="Rectangle 8">
            <a:extLst>
              <a:ext uri="{FF2B5EF4-FFF2-40B4-BE49-F238E27FC236}">
                <a16:creationId xmlns:a16="http://schemas.microsoft.com/office/drawing/2014/main" id="{0037624F-B5E7-49F6-87DF-A4F9972DB15B}"/>
              </a:ext>
            </a:extLst>
          </p:cNvPr>
          <p:cNvSpPr/>
          <p:nvPr/>
        </p:nvSpPr>
        <p:spPr>
          <a:xfrm>
            <a:off x="3489714" y="1487571"/>
            <a:ext cx="1219200" cy="551285"/>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dirty="0">
                <a:solidFill>
                  <a:srgbClr val="FFFFFF"/>
                </a:solidFill>
                <a:latin typeface="Calibri"/>
              </a:rPr>
              <a:t>Stack</a:t>
            </a:r>
            <a:endParaRPr lang="en-GB" sz="2400" dirty="0">
              <a:solidFill>
                <a:srgbClr val="FFFFFF"/>
              </a:solidFill>
              <a:latin typeface="Calibri"/>
            </a:endParaRPr>
          </a:p>
        </p:txBody>
      </p:sp>
      <p:sp>
        <p:nvSpPr>
          <p:cNvPr id="6" name="Rectangle 9">
            <a:extLst>
              <a:ext uri="{FF2B5EF4-FFF2-40B4-BE49-F238E27FC236}">
                <a16:creationId xmlns:a16="http://schemas.microsoft.com/office/drawing/2014/main" id="{89EFE52B-A6B9-4DF0-85F4-278530ED78A6}"/>
              </a:ext>
            </a:extLst>
          </p:cNvPr>
          <p:cNvSpPr/>
          <p:nvPr/>
        </p:nvSpPr>
        <p:spPr>
          <a:xfrm>
            <a:off x="3489714" y="5209031"/>
            <a:ext cx="1219200" cy="551285"/>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Code</a:t>
            </a:r>
            <a:endParaRPr lang="en-GB" sz="2400">
              <a:solidFill>
                <a:srgbClr val="FFFFFF"/>
              </a:solidFill>
              <a:latin typeface="Calibri"/>
            </a:endParaRPr>
          </a:p>
        </p:txBody>
      </p:sp>
      <p:sp>
        <p:nvSpPr>
          <p:cNvPr id="7" name="Rectangle 10">
            <a:extLst>
              <a:ext uri="{FF2B5EF4-FFF2-40B4-BE49-F238E27FC236}">
                <a16:creationId xmlns:a16="http://schemas.microsoft.com/office/drawing/2014/main" id="{D2179B0D-E11D-4C5B-B079-68C362664D37}"/>
              </a:ext>
            </a:extLst>
          </p:cNvPr>
          <p:cNvSpPr/>
          <p:nvPr/>
        </p:nvSpPr>
        <p:spPr>
          <a:xfrm>
            <a:off x="3489714" y="4352680"/>
            <a:ext cx="1219200" cy="856353"/>
          </a:xfrm>
          <a:prstGeom prst="rect">
            <a:avLst/>
          </a:prstGeom>
          <a:solidFill>
            <a:srgbClr val="ED7D31"/>
          </a:solidFill>
          <a:ln w="12701" cap="flat">
            <a:solidFill>
              <a:srgbClr val="AE5A2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1600">
                <a:solidFill>
                  <a:srgbClr val="FFFFFF"/>
                </a:solidFill>
                <a:latin typeface="Calibri"/>
              </a:rPr>
              <a:t>Static Data</a:t>
            </a:r>
            <a:endParaRPr lang="en-GB" sz="1600">
              <a:solidFill>
                <a:srgbClr val="FFFFFF"/>
              </a:solidFill>
              <a:latin typeface="Calibri"/>
            </a:endParaRPr>
          </a:p>
        </p:txBody>
      </p:sp>
      <p:sp>
        <p:nvSpPr>
          <p:cNvPr id="8" name="Rectangle 11">
            <a:extLst>
              <a:ext uri="{FF2B5EF4-FFF2-40B4-BE49-F238E27FC236}">
                <a16:creationId xmlns:a16="http://schemas.microsoft.com/office/drawing/2014/main" id="{12A3EEE4-7C3F-4157-A052-513B66329FDA}"/>
              </a:ext>
            </a:extLst>
          </p:cNvPr>
          <p:cNvSpPr/>
          <p:nvPr/>
        </p:nvSpPr>
        <p:spPr>
          <a:xfrm>
            <a:off x="3489714" y="3877178"/>
            <a:ext cx="1219200" cy="475488"/>
          </a:xfrm>
          <a:prstGeom prst="rect">
            <a:avLst/>
          </a:prstGeom>
          <a:solidFill>
            <a:srgbClr val="FFC000"/>
          </a:solidFill>
          <a:ln w="12701" cap="flat">
            <a:solidFill>
              <a:srgbClr val="BC8C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dirty="0">
                <a:solidFill>
                  <a:srgbClr val="FFFFFF"/>
                </a:solidFill>
                <a:latin typeface="Calibri"/>
              </a:rPr>
              <a:t>Heap</a:t>
            </a:r>
            <a:endParaRPr lang="en-GB" sz="2400" dirty="0">
              <a:solidFill>
                <a:srgbClr val="FFFFFF"/>
              </a:solidFill>
              <a:latin typeface="Calibri"/>
            </a:endParaRPr>
          </a:p>
        </p:txBody>
      </p:sp>
      <p:sp>
        <p:nvSpPr>
          <p:cNvPr id="9" name="Rectangle 13">
            <a:extLst>
              <a:ext uri="{FF2B5EF4-FFF2-40B4-BE49-F238E27FC236}">
                <a16:creationId xmlns:a16="http://schemas.microsoft.com/office/drawing/2014/main" id="{5EEB3956-1461-4473-914D-FF1A38AEC8DE}"/>
              </a:ext>
            </a:extLst>
          </p:cNvPr>
          <p:cNvSpPr/>
          <p:nvPr/>
        </p:nvSpPr>
        <p:spPr>
          <a:xfrm>
            <a:off x="7822287" y="2125687"/>
            <a:ext cx="1219200" cy="551285"/>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Code</a:t>
            </a:r>
            <a:endParaRPr lang="en-GB" sz="2400">
              <a:solidFill>
                <a:srgbClr val="FFFFFF"/>
              </a:solidFill>
              <a:latin typeface="Calibri"/>
            </a:endParaRPr>
          </a:p>
        </p:txBody>
      </p:sp>
      <p:sp>
        <p:nvSpPr>
          <p:cNvPr id="10" name="Rectangle 14">
            <a:extLst>
              <a:ext uri="{FF2B5EF4-FFF2-40B4-BE49-F238E27FC236}">
                <a16:creationId xmlns:a16="http://schemas.microsoft.com/office/drawing/2014/main" id="{22B28AF6-3B65-4EDC-A53D-C4BB591D5130}"/>
              </a:ext>
            </a:extLst>
          </p:cNvPr>
          <p:cNvSpPr/>
          <p:nvPr/>
        </p:nvSpPr>
        <p:spPr>
          <a:xfrm>
            <a:off x="7822287" y="4304094"/>
            <a:ext cx="1219200" cy="551285"/>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Stack</a:t>
            </a:r>
            <a:endParaRPr lang="en-GB" sz="2400">
              <a:solidFill>
                <a:srgbClr val="FFFFFF"/>
              </a:solidFill>
              <a:latin typeface="Calibri"/>
            </a:endParaRPr>
          </a:p>
        </p:txBody>
      </p:sp>
      <p:sp>
        <p:nvSpPr>
          <p:cNvPr id="11" name="Rectangle 15">
            <a:extLst>
              <a:ext uri="{FF2B5EF4-FFF2-40B4-BE49-F238E27FC236}">
                <a16:creationId xmlns:a16="http://schemas.microsoft.com/office/drawing/2014/main" id="{9A4A4FAE-DCA8-4112-9245-2825851F054D}"/>
              </a:ext>
            </a:extLst>
          </p:cNvPr>
          <p:cNvSpPr/>
          <p:nvPr/>
        </p:nvSpPr>
        <p:spPr>
          <a:xfrm>
            <a:off x="4706769" y="1487571"/>
            <a:ext cx="614903"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g</a:t>
            </a:r>
            <a:endParaRPr lang="en-GB" sz="2400">
              <a:solidFill>
                <a:srgbClr val="000000"/>
              </a:solidFill>
              <a:latin typeface="Calibri"/>
            </a:endParaRPr>
          </a:p>
        </p:txBody>
      </p:sp>
      <p:sp>
        <p:nvSpPr>
          <p:cNvPr id="12" name="Rectangle 16">
            <a:extLst>
              <a:ext uri="{FF2B5EF4-FFF2-40B4-BE49-F238E27FC236}">
                <a16:creationId xmlns:a16="http://schemas.microsoft.com/office/drawing/2014/main" id="{4C72FBE8-1795-4ACC-8292-EB09BE558C56}"/>
              </a:ext>
            </a:extLst>
          </p:cNvPr>
          <p:cNvSpPr/>
          <p:nvPr/>
        </p:nvSpPr>
        <p:spPr>
          <a:xfrm>
            <a:off x="5330500" y="1487571"/>
            <a:ext cx="690884"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h-g</a:t>
            </a:r>
            <a:endParaRPr lang="en-GB" sz="2400">
              <a:solidFill>
                <a:srgbClr val="000000"/>
              </a:solidFill>
              <a:latin typeface="Calibri"/>
            </a:endParaRPr>
          </a:p>
        </p:txBody>
      </p:sp>
      <p:sp>
        <p:nvSpPr>
          <p:cNvPr id="13" name="Rectangle 17">
            <a:extLst>
              <a:ext uri="{FF2B5EF4-FFF2-40B4-BE49-F238E27FC236}">
                <a16:creationId xmlns:a16="http://schemas.microsoft.com/office/drawing/2014/main" id="{85B6FFF2-11E4-42AF-B376-64FD751CBA1B}"/>
              </a:ext>
            </a:extLst>
          </p:cNvPr>
          <p:cNvSpPr/>
          <p:nvPr/>
        </p:nvSpPr>
        <p:spPr>
          <a:xfrm>
            <a:off x="6030222" y="1487571"/>
            <a:ext cx="637872"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rw</a:t>
            </a:r>
            <a:endParaRPr lang="en-GB" sz="2400">
              <a:solidFill>
                <a:srgbClr val="000000"/>
              </a:solidFill>
              <a:latin typeface="Calibri"/>
            </a:endParaRPr>
          </a:p>
        </p:txBody>
      </p:sp>
      <p:sp>
        <p:nvSpPr>
          <p:cNvPr id="14" name="Rectangle 18">
            <a:extLst>
              <a:ext uri="{FF2B5EF4-FFF2-40B4-BE49-F238E27FC236}">
                <a16:creationId xmlns:a16="http://schemas.microsoft.com/office/drawing/2014/main" id="{3AECA598-E2D5-41D2-8794-F95067702F6D}"/>
              </a:ext>
            </a:extLst>
          </p:cNvPr>
          <p:cNvSpPr/>
          <p:nvPr/>
        </p:nvSpPr>
        <p:spPr>
          <a:xfrm>
            <a:off x="4717742" y="3752807"/>
            <a:ext cx="632557"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dirty="0">
                <a:solidFill>
                  <a:srgbClr val="000000"/>
                </a:solidFill>
                <a:latin typeface="Calibri"/>
              </a:rPr>
              <a:t>e</a:t>
            </a:r>
            <a:endParaRPr lang="en-GB" sz="2400" dirty="0">
              <a:solidFill>
                <a:srgbClr val="000000"/>
              </a:solidFill>
              <a:latin typeface="Calibri"/>
            </a:endParaRPr>
          </a:p>
        </p:txBody>
      </p:sp>
      <p:sp>
        <p:nvSpPr>
          <p:cNvPr id="15" name="Rectangle 19">
            <a:extLst>
              <a:ext uri="{FF2B5EF4-FFF2-40B4-BE49-F238E27FC236}">
                <a16:creationId xmlns:a16="http://schemas.microsoft.com/office/drawing/2014/main" id="{81955107-B145-4102-9B7E-3064052C175A}"/>
              </a:ext>
            </a:extLst>
          </p:cNvPr>
          <p:cNvSpPr/>
          <p:nvPr/>
        </p:nvSpPr>
        <p:spPr>
          <a:xfrm>
            <a:off x="5359140" y="3752807"/>
            <a:ext cx="690884"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f-e</a:t>
            </a:r>
            <a:endParaRPr lang="en-GB" sz="2400">
              <a:solidFill>
                <a:srgbClr val="000000"/>
              </a:solidFill>
              <a:latin typeface="Calibri"/>
            </a:endParaRPr>
          </a:p>
        </p:txBody>
      </p:sp>
      <p:sp>
        <p:nvSpPr>
          <p:cNvPr id="16" name="Rectangle 20">
            <a:extLst>
              <a:ext uri="{FF2B5EF4-FFF2-40B4-BE49-F238E27FC236}">
                <a16:creationId xmlns:a16="http://schemas.microsoft.com/office/drawing/2014/main" id="{8EF884F9-BAEF-40CA-A2C4-75A3F72B6020}"/>
              </a:ext>
            </a:extLst>
          </p:cNvPr>
          <p:cNvSpPr/>
          <p:nvPr/>
        </p:nvSpPr>
        <p:spPr>
          <a:xfrm>
            <a:off x="6058849" y="3752807"/>
            <a:ext cx="637872"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rw</a:t>
            </a:r>
            <a:endParaRPr lang="en-GB" sz="2400">
              <a:solidFill>
                <a:srgbClr val="000000"/>
              </a:solidFill>
              <a:latin typeface="Calibri"/>
            </a:endParaRPr>
          </a:p>
        </p:txBody>
      </p:sp>
      <p:sp>
        <p:nvSpPr>
          <p:cNvPr id="17" name="Rectangle 21">
            <a:extLst>
              <a:ext uri="{FF2B5EF4-FFF2-40B4-BE49-F238E27FC236}">
                <a16:creationId xmlns:a16="http://schemas.microsoft.com/office/drawing/2014/main" id="{6651B972-6F88-4BAA-BE4D-07819CA76CB6}"/>
              </a:ext>
            </a:extLst>
          </p:cNvPr>
          <p:cNvSpPr/>
          <p:nvPr/>
        </p:nvSpPr>
        <p:spPr>
          <a:xfrm>
            <a:off x="4706769" y="4480914"/>
            <a:ext cx="654892"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dirty="0">
                <a:solidFill>
                  <a:srgbClr val="000000"/>
                </a:solidFill>
                <a:latin typeface="Calibri"/>
              </a:rPr>
              <a:t>c</a:t>
            </a:r>
            <a:endParaRPr lang="en-GB" sz="2400" dirty="0">
              <a:solidFill>
                <a:srgbClr val="000000"/>
              </a:solidFill>
              <a:latin typeface="Calibri"/>
            </a:endParaRPr>
          </a:p>
        </p:txBody>
      </p:sp>
      <p:sp>
        <p:nvSpPr>
          <p:cNvPr id="18" name="Rectangle 22">
            <a:extLst>
              <a:ext uri="{FF2B5EF4-FFF2-40B4-BE49-F238E27FC236}">
                <a16:creationId xmlns:a16="http://schemas.microsoft.com/office/drawing/2014/main" id="{18E0572F-48C5-4069-991B-E797F137C4A0}"/>
              </a:ext>
            </a:extLst>
          </p:cNvPr>
          <p:cNvSpPr/>
          <p:nvPr/>
        </p:nvSpPr>
        <p:spPr>
          <a:xfrm>
            <a:off x="5370489" y="4480914"/>
            <a:ext cx="690884"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d-c</a:t>
            </a:r>
            <a:endParaRPr lang="en-GB" sz="2400">
              <a:solidFill>
                <a:srgbClr val="000000"/>
              </a:solidFill>
              <a:latin typeface="Calibri"/>
            </a:endParaRPr>
          </a:p>
        </p:txBody>
      </p:sp>
      <p:sp>
        <p:nvSpPr>
          <p:cNvPr id="19" name="Rectangle 23">
            <a:extLst>
              <a:ext uri="{FF2B5EF4-FFF2-40B4-BE49-F238E27FC236}">
                <a16:creationId xmlns:a16="http://schemas.microsoft.com/office/drawing/2014/main" id="{88093C86-D90B-4817-B485-A2D443547F8B}"/>
              </a:ext>
            </a:extLst>
          </p:cNvPr>
          <p:cNvSpPr/>
          <p:nvPr/>
        </p:nvSpPr>
        <p:spPr>
          <a:xfrm>
            <a:off x="6070211" y="4480914"/>
            <a:ext cx="637872"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rw</a:t>
            </a:r>
            <a:endParaRPr lang="en-GB" sz="2400">
              <a:solidFill>
                <a:srgbClr val="000000"/>
              </a:solidFill>
              <a:latin typeface="Calibri"/>
            </a:endParaRPr>
          </a:p>
        </p:txBody>
      </p:sp>
      <p:sp>
        <p:nvSpPr>
          <p:cNvPr id="20" name="Rectangle 24">
            <a:extLst>
              <a:ext uri="{FF2B5EF4-FFF2-40B4-BE49-F238E27FC236}">
                <a16:creationId xmlns:a16="http://schemas.microsoft.com/office/drawing/2014/main" id="{A14F9E36-B061-474F-9C6E-354328CD41F4}"/>
              </a:ext>
            </a:extLst>
          </p:cNvPr>
          <p:cNvSpPr/>
          <p:nvPr/>
        </p:nvSpPr>
        <p:spPr>
          <a:xfrm>
            <a:off x="4708916" y="5209031"/>
            <a:ext cx="641396"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a</a:t>
            </a:r>
            <a:endParaRPr lang="en-GB" sz="2400">
              <a:solidFill>
                <a:srgbClr val="000000"/>
              </a:solidFill>
              <a:latin typeface="Calibri"/>
            </a:endParaRPr>
          </a:p>
        </p:txBody>
      </p:sp>
      <p:sp>
        <p:nvSpPr>
          <p:cNvPr id="21" name="Rectangle 25">
            <a:extLst>
              <a:ext uri="{FF2B5EF4-FFF2-40B4-BE49-F238E27FC236}">
                <a16:creationId xmlns:a16="http://schemas.microsoft.com/office/drawing/2014/main" id="{505FC3CC-F7DF-4059-82B7-16B9D47152D9}"/>
              </a:ext>
            </a:extLst>
          </p:cNvPr>
          <p:cNvSpPr/>
          <p:nvPr/>
        </p:nvSpPr>
        <p:spPr>
          <a:xfrm>
            <a:off x="5359140" y="5209031"/>
            <a:ext cx="690884"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b-a</a:t>
            </a:r>
            <a:endParaRPr lang="en-GB" sz="2400">
              <a:solidFill>
                <a:srgbClr val="000000"/>
              </a:solidFill>
              <a:latin typeface="Calibri"/>
            </a:endParaRPr>
          </a:p>
        </p:txBody>
      </p:sp>
      <p:sp>
        <p:nvSpPr>
          <p:cNvPr id="22" name="Rectangle 26">
            <a:extLst>
              <a:ext uri="{FF2B5EF4-FFF2-40B4-BE49-F238E27FC236}">
                <a16:creationId xmlns:a16="http://schemas.microsoft.com/office/drawing/2014/main" id="{EFAE90DC-41A8-4FC6-8484-4E9CB0FEE8E1}"/>
              </a:ext>
            </a:extLst>
          </p:cNvPr>
          <p:cNvSpPr/>
          <p:nvPr/>
        </p:nvSpPr>
        <p:spPr>
          <a:xfrm>
            <a:off x="6058849" y="5209031"/>
            <a:ext cx="637872" cy="551285"/>
          </a:xfrm>
          <a:prstGeom prst="rect">
            <a:avLst/>
          </a:prstGeom>
          <a:gradFill>
            <a:gsLst>
              <a:gs pos="0">
                <a:srgbClr val="D2D2D2"/>
              </a:gs>
              <a:gs pos="100000">
                <a:srgbClr val="C8C8C8"/>
              </a:gs>
            </a:gsLst>
            <a:lin ang="5400000"/>
          </a:gradFill>
          <a:ln w="6345" cap="flat">
            <a:solidFill>
              <a:srgbClr val="A5A5A5"/>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000000"/>
                </a:solidFill>
                <a:latin typeface="Calibri"/>
              </a:rPr>
              <a:t>rx</a:t>
            </a:r>
            <a:endParaRPr lang="en-GB" sz="2400">
              <a:solidFill>
                <a:srgbClr val="000000"/>
              </a:solidFill>
              <a:latin typeface="Calibri"/>
            </a:endParaRPr>
          </a:p>
        </p:txBody>
      </p:sp>
      <p:sp>
        <p:nvSpPr>
          <p:cNvPr id="23" name="TextBox 27">
            <a:extLst>
              <a:ext uri="{FF2B5EF4-FFF2-40B4-BE49-F238E27FC236}">
                <a16:creationId xmlns:a16="http://schemas.microsoft.com/office/drawing/2014/main" id="{884C208A-A70B-4216-9597-7DC2F97D0EA9}"/>
              </a:ext>
            </a:extLst>
          </p:cNvPr>
          <p:cNvSpPr txBox="1"/>
          <p:nvPr/>
        </p:nvSpPr>
        <p:spPr>
          <a:xfrm>
            <a:off x="7420038" y="5549581"/>
            <a:ext cx="401713"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0</a:t>
            </a:r>
            <a:endParaRPr lang="en-GB" sz="2400">
              <a:solidFill>
                <a:srgbClr val="000000"/>
              </a:solidFill>
              <a:latin typeface="Calibri"/>
            </a:endParaRPr>
          </a:p>
        </p:txBody>
      </p:sp>
      <p:sp>
        <p:nvSpPr>
          <p:cNvPr id="24" name="TextBox 28">
            <a:extLst>
              <a:ext uri="{FF2B5EF4-FFF2-40B4-BE49-F238E27FC236}">
                <a16:creationId xmlns:a16="http://schemas.microsoft.com/office/drawing/2014/main" id="{A8990F5C-1B99-4968-B0C8-07018515E924}"/>
              </a:ext>
            </a:extLst>
          </p:cNvPr>
          <p:cNvSpPr txBox="1"/>
          <p:nvPr/>
        </p:nvSpPr>
        <p:spPr>
          <a:xfrm>
            <a:off x="7386145" y="1342554"/>
            <a:ext cx="509114"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dirty="0">
                <a:solidFill>
                  <a:srgbClr val="000000"/>
                </a:solidFill>
                <a:latin typeface="Calibri"/>
              </a:rPr>
              <a:t>Hi</a:t>
            </a:r>
            <a:endParaRPr lang="en-GB" sz="2400" dirty="0">
              <a:solidFill>
                <a:srgbClr val="000000"/>
              </a:solidFill>
              <a:latin typeface="Calibri"/>
            </a:endParaRPr>
          </a:p>
        </p:txBody>
      </p:sp>
      <p:sp>
        <p:nvSpPr>
          <p:cNvPr id="25" name="TextBox 29">
            <a:extLst>
              <a:ext uri="{FF2B5EF4-FFF2-40B4-BE49-F238E27FC236}">
                <a16:creationId xmlns:a16="http://schemas.microsoft.com/office/drawing/2014/main" id="{FFDF2050-3982-46E1-A576-20141C118C1A}"/>
              </a:ext>
            </a:extLst>
          </p:cNvPr>
          <p:cNvSpPr txBox="1"/>
          <p:nvPr/>
        </p:nvSpPr>
        <p:spPr>
          <a:xfrm>
            <a:off x="7386145" y="4609161"/>
            <a:ext cx="390492"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g</a:t>
            </a:r>
            <a:endParaRPr lang="en-GB" sz="2400">
              <a:solidFill>
                <a:srgbClr val="000000"/>
              </a:solidFill>
              <a:latin typeface="Calibri"/>
            </a:endParaRPr>
          </a:p>
        </p:txBody>
      </p:sp>
      <p:sp>
        <p:nvSpPr>
          <p:cNvPr id="26" name="TextBox 30">
            <a:extLst>
              <a:ext uri="{FF2B5EF4-FFF2-40B4-BE49-F238E27FC236}">
                <a16:creationId xmlns:a16="http://schemas.microsoft.com/office/drawing/2014/main" id="{7635F427-6850-4C26-B2F0-BD6BA1EE0694}"/>
              </a:ext>
            </a:extLst>
          </p:cNvPr>
          <p:cNvSpPr txBox="1"/>
          <p:nvPr/>
        </p:nvSpPr>
        <p:spPr>
          <a:xfrm>
            <a:off x="7394277" y="4057877"/>
            <a:ext cx="40812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h</a:t>
            </a:r>
            <a:endParaRPr lang="en-GB" sz="2400">
              <a:solidFill>
                <a:srgbClr val="000000"/>
              </a:solidFill>
              <a:latin typeface="Calibri"/>
            </a:endParaRPr>
          </a:p>
        </p:txBody>
      </p:sp>
      <p:sp>
        <p:nvSpPr>
          <p:cNvPr id="27" name="TextBox 31">
            <a:extLst>
              <a:ext uri="{FF2B5EF4-FFF2-40B4-BE49-F238E27FC236}">
                <a16:creationId xmlns:a16="http://schemas.microsoft.com/office/drawing/2014/main" id="{09D0A74B-9960-46A8-B55D-6A7D7BEF3A0E}"/>
              </a:ext>
            </a:extLst>
          </p:cNvPr>
          <p:cNvSpPr txBox="1"/>
          <p:nvPr/>
        </p:nvSpPr>
        <p:spPr>
          <a:xfrm>
            <a:off x="7341546" y="2434208"/>
            <a:ext cx="393698"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a</a:t>
            </a:r>
            <a:endParaRPr lang="en-GB" sz="2400">
              <a:solidFill>
                <a:srgbClr val="000000"/>
              </a:solidFill>
              <a:latin typeface="Calibri"/>
            </a:endParaRPr>
          </a:p>
        </p:txBody>
      </p:sp>
      <p:sp>
        <p:nvSpPr>
          <p:cNvPr id="28" name="TextBox 33">
            <a:extLst>
              <a:ext uri="{FF2B5EF4-FFF2-40B4-BE49-F238E27FC236}">
                <a16:creationId xmlns:a16="http://schemas.microsoft.com/office/drawing/2014/main" id="{9D15A9E7-A396-40BB-8419-E66B9EE83061}"/>
              </a:ext>
            </a:extLst>
          </p:cNvPr>
          <p:cNvSpPr txBox="1"/>
          <p:nvPr/>
        </p:nvSpPr>
        <p:spPr>
          <a:xfrm>
            <a:off x="7363857" y="1882909"/>
            <a:ext cx="40812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b</a:t>
            </a:r>
            <a:endParaRPr lang="en-GB" sz="2400">
              <a:solidFill>
                <a:srgbClr val="000000"/>
              </a:solidFill>
              <a:latin typeface="Calibri"/>
            </a:endParaRPr>
          </a:p>
        </p:txBody>
      </p:sp>
      <p:sp>
        <p:nvSpPr>
          <p:cNvPr id="32" name="Rectangle 37">
            <a:extLst>
              <a:ext uri="{FF2B5EF4-FFF2-40B4-BE49-F238E27FC236}">
                <a16:creationId xmlns:a16="http://schemas.microsoft.com/office/drawing/2014/main" id="{D3FEC6C8-B010-59B5-54B2-F887A0A38A9E}"/>
              </a:ext>
            </a:extLst>
          </p:cNvPr>
          <p:cNvSpPr/>
          <p:nvPr/>
        </p:nvSpPr>
        <p:spPr>
          <a:xfrm>
            <a:off x="10551356" y="4273934"/>
            <a:ext cx="520814" cy="182880"/>
          </a:xfrm>
          <a:prstGeom prst="rect">
            <a:avLst/>
          </a:prstGeom>
          <a:solidFill>
            <a:srgbClr val="5B9BD5"/>
          </a:solidFill>
          <a:ln w="12701" cap="flat">
            <a:solidFill>
              <a:srgbClr val="41719C"/>
            </a:solidFill>
            <a:prstDash val="solid"/>
            <a:miter/>
          </a:ln>
        </p:spPr>
        <p:txBody>
          <a:bodyPr vert="horz" wrap="square" lIns="91440" tIns="45720" rIns="91440" bIns="45720" anchor="ctr" anchorCtr="1" compatLnSpc="1">
            <a:noAutofit/>
          </a:bodyPr>
          <a:lstStyle/>
          <a:p>
            <a:pPr algn="ctr" defTabSz="914378">
              <a:defRPr sz="1800" b="0" i="0" u="none" strike="noStrike" kern="0" cap="none" spc="0" baseline="0">
                <a:solidFill>
                  <a:srgbClr val="000000"/>
                </a:solidFill>
                <a:uFillTx/>
              </a:defRPr>
            </a:pPr>
            <a:r>
              <a:rPr lang="en-US" dirty="0">
                <a:solidFill>
                  <a:srgbClr val="FFFFFF"/>
                </a:solidFill>
                <a:latin typeface="Calibri"/>
              </a:rPr>
              <a:t>seg</a:t>
            </a:r>
            <a:endParaRPr lang="en-GB" dirty="0">
              <a:solidFill>
                <a:srgbClr val="FFFFFF"/>
              </a:solidFill>
              <a:latin typeface="Calibri"/>
            </a:endParaRPr>
          </a:p>
        </p:txBody>
      </p:sp>
      <p:sp>
        <p:nvSpPr>
          <p:cNvPr id="33" name="Rectangle 38">
            <a:extLst>
              <a:ext uri="{FF2B5EF4-FFF2-40B4-BE49-F238E27FC236}">
                <a16:creationId xmlns:a16="http://schemas.microsoft.com/office/drawing/2014/main" id="{519FE896-FD21-B5C3-6BD3-161ADC7AEF64}"/>
              </a:ext>
            </a:extLst>
          </p:cNvPr>
          <p:cNvSpPr/>
          <p:nvPr/>
        </p:nvSpPr>
        <p:spPr>
          <a:xfrm>
            <a:off x="11072163" y="4273934"/>
            <a:ext cx="882597" cy="182880"/>
          </a:xfrm>
          <a:prstGeom prst="rect">
            <a:avLst/>
          </a:prstGeom>
          <a:solidFill>
            <a:srgbClr val="70AD47"/>
          </a:solidFill>
          <a:ln w="12701" cap="flat">
            <a:solidFill>
              <a:srgbClr val="507E32"/>
            </a:solidFill>
            <a:prstDash val="solid"/>
            <a:miter/>
          </a:ln>
        </p:spPr>
        <p:txBody>
          <a:bodyPr vert="horz" wrap="square" lIns="91440" tIns="45720" rIns="91440" bIns="45720" anchor="ctr" anchorCtr="1" compatLnSpc="1">
            <a:noAutofit/>
          </a:bodyPr>
          <a:lstStyle/>
          <a:p>
            <a:pPr algn="ctr" defTabSz="914378">
              <a:defRPr sz="1800" b="0" i="0" u="none" strike="noStrike" kern="0" cap="none" spc="0" baseline="0">
                <a:solidFill>
                  <a:srgbClr val="000000"/>
                </a:solidFill>
                <a:uFillTx/>
              </a:defRPr>
            </a:pPr>
            <a:r>
              <a:rPr lang="en-US" dirty="0">
                <a:solidFill>
                  <a:srgbClr val="FFFFFF"/>
                </a:solidFill>
                <a:latin typeface="Calibri"/>
              </a:rPr>
              <a:t>offset</a:t>
            </a:r>
            <a:endParaRPr lang="en-GB" dirty="0">
              <a:solidFill>
                <a:srgbClr val="FFFFFF"/>
              </a:solidFill>
              <a:latin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90E2E-5D23-4322-B981-CBCEC77A9569}"/>
              </a:ext>
            </a:extLst>
          </p:cNvPr>
          <p:cNvSpPr txBox="1">
            <a:spLocks noGrp="1"/>
          </p:cNvSpPr>
          <p:nvPr>
            <p:ph type="title"/>
          </p:nvPr>
        </p:nvSpPr>
        <p:spPr>
          <a:xfrm>
            <a:off x="838200" y="98908"/>
            <a:ext cx="10515600" cy="896516"/>
          </a:xfrm>
        </p:spPr>
        <p:txBody>
          <a:bodyPr/>
          <a:lstStyle/>
          <a:p>
            <a:pPr lvl="0" algn="ctr"/>
            <a:r>
              <a:rPr lang="en-US" sz="3600" dirty="0">
                <a:latin typeface="Times New Roman" panose="02020603050405020304" pitchFamily="18" charset="0"/>
                <a:cs typeface="Times New Roman" panose="02020603050405020304" pitchFamily="18" charset="0"/>
              </a:rPr>
              <a:t>Segmentation Advantages</a:t>
            </a:r>
            <a:endParaRPr lang="en-GB" sz="3600"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C172BA8B-F701-4358-88CA-331EA76F6756}"/>
              </a:ext>
            </a:extLst>
          </p:cNvPr>
          <p:cNvSpPr txBox="1">
            <a:spLocks noGrp="1"/>
          </p:cNvSpPr>
          <p:nvPr>
            <p:ph idx="1"/>
          </p:nvPr>
        </p:nvSpPr>
        <p:spPr/>
        <p:txBody>
          <a:bodyPr/>
          <a:lstStyle/>
          <a:p>
            <a:pPr lvl="0">
              <a:lnSpc>
                <a:spcPct val="80000"/>
              </a:lnSpc>
            </a:pPr>
            <a:r>
              <a:rPr lang="en-US" dirty="0">
                <a:latin typeface="Times New Roman" panose="02020603050405020304" pitchFamily="18" charset="0"/>
                <a:cs typeface="Times New Roman" panose="02020603050405020304" pitchFamily="18" charset="0"/>
              </a:rPr>
              <a:t>Shared advantage with base + bound</a:t>
            </a:r>
          </a:p>
          <a:p>
            <a:pPr lvl="1">
              <a:lnSpc>
                <a:spcPct val="80000"/>
              </a:lnSpc>
            </a:pPr>
            <a:r>
              <a:rPr lang="en-US" dirty="0">
                <a:latin typeface="Times New Roman" panose="02020603050405020304" pitchFamily="18" charset="0"/>
                <a:cs typeface="Times New Roman" panose="02020603050405020304" pitchFamily="18" charset="0"/>
              </a:rPr>
              <a:t>Small address space metadata (few segments, few information about those segments)</a:t>
            </a:r>
          </a:p>
          <a:p>
            <a:pPr lvl="1">
              <a:lnSpc>
                <a:spcPct val="80000"/>
              </a:lnSpc>
            </a:pPr>
            <a:r>
              <a:rPr lang="en-US" dirty="0">
                <a:latin typeface="Times New Roman" panose="02020603050405020304" pitchFamily="18" charset="0"/>
                <a:cs typeface="Times New Roman" panose="02020603050405020304" pitchFamily="18" charset="0"/>
              </a:rPr>
              <a:t>Isolation is easy just ensure there is no overlap</a:t>
            </a:r>
          </a:p>
          <a:p>
            <a:pPr lvl="1">
              <a:lnSpc>
                <a:spcPct val="80000"/>
              </a:lnSpc>
            </a:pPr>
            <a:r>
              <a:rPr lang="en-US" dirty="0">
                <a:latin typeface="Times New Roman" panose="02020603050405020304" pitchFamily="18" charset="0"/>
                <a:cs typeface="Times New Roman" panose="02020603050405020304" pitchFamily="18" charset="0"/>
              </a:rPr>
              <a:t>Can map segment in any large enough region of physical RAM</a:t>
            </a:r>
          </a:p>
          <a:p>
            <a:pPr lvl="0">
              <a:lnSpc>
                <a:spcPct val="80000"/>
              </a:lnSpc>
            </a:pPr>
            <a:r>
              <a:rPr lang="en-US" dirty="0">
                <a:latin typeface="Times New Roman" panose="02020603050405020304" pitchFamily="18" charset="0"/>
                <a:cs typeface="Times New Roman" panose="02020603050405020304" pitchFamily="18" charset="0"/>
              </a:rPr>
              <a:t>Advantage over base + bound</a:t>
            </a:r>
          </a:p>
          <a:p>
            <a:pPr lvl="1">
              <a:lnSpc>
                <a:spcPct val="80000"/>
              </a:lnSpc>
            </a:pPr>
            <a:r>
              <a:rPr lang="en-US" dirty="0">
                <a:latin typeface="Times New Roman" panose="02020603050405020304" pitchFamily="18" charset="0"/>
                <a:cs typeface="Times New Roman" panose="02020603050405020304" pitchFamily="18" charset="0"/>
              </a:rPr>
              <a:t>Can share memory at the segment granularity</a:t>
            </a:r>
          </a:p>
          <a:p>
            <a:pPr lvl="1">
              <a:lnSpc>
                <a:spcPct val="80000"/>
              </a:lnSpc>
            </a:pPr>
            <a:r>
              <a:rPr lang="en-US" dirty="0">
                <a:latin typeface="Times New Roman" panose="02020603050405020304" pitchFamily="18" charset="0"/>
                <a:cs typeface="Times New Roman" panose="02020603050405020304" pitchFamily="18" charset="0"/>
              </a:rPr>
              <a:t>Waste less memory (i.e. hole between heap and stack doesn’t need to be mapped)</a:t>
            </a:r>
          </a:p>
          <a:p>
            <a:pPr lvl="1">
              <a:lnSpc>
                <a:spcPct val="80000"/>
              </a:lnSpc>
            </a:pPr>
            <a:r>
              <a:rPr lang="en-US" dirty="0">
                <a:latin typeface="Times New Roman" panose="02020603050405020304" pitchFamily="18" charset="0"/>
                <a:cs typeface="Times New Roman" panose="02020603050405020304" pitchFamily="18" charset="0"/>
              </a:rPr>
              <a:t>Enables segment granularity memory protection</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7ECF5-2A8A-46AB-B8E1-733EDF56B29F}"/>
              </a:ext>
            </a:extLst>
          </p:cNvPr>
          <p:cNvSpPr txBox="1">
            <a:spLocks noGrp="1"/>
          </p:cNvSpPr>
          <p:nvPr>
            <p:ph type="title"/>
          </p:nvPr>
        </p:nvSpPr>
        <p:spPr>
          <a:xfrm>
            <a:off x="838200" y="145969"/>
            <a:ext cx="10515600" cy="884941"/>
          </a:xfrm>
        </p:spPr>
        <p:txBody>
          <a:bodyPr/>
          <a:lstStyle/>
          <a:p>
            <a:pPr algn="ctr"/>
            <a:r>
              <a:rPr lang="en-US" sz="3600" dirty="0">
                <a:latin typeface="Times New Roman" panose="02020603050405020304" pitchFamily="18" charset="0"/>
                <a:cs typeface="Times New Roman" panose="02020603050405020304" pitchFamily="18" charset="0"/>
              </a:rPr>
              <a:t>Segmentation Disadvantages</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36AC68-48BA-439A-8BB8-A581D7C8D244}"/>
              </a:ext>
            </a:extLst>
          </p:cNvPr>
          <p:cNvSpPr txBox="1">
            <a:spLocks noGrp="1"/>
          </p:cNvSpPr>
          <p:nvPr>
            <p:ph idx="1"/>
          </p:nvPr>
        </p:nvSpPr>
        <p:spPr/>
        <p:txBody>
          <a:bodyPr/>
          <a:lstStyle/>
          <a:p>
            <a:pPr lvl="0">
              <a:lnSpc>
                <a:spcPct val="80000"/>
              </a:lnSpc>
            </a:pPr>
            <a:r>
              <a:rPr lang="en-US" dirty="0">
                <a:latin typeface="Times New Roman" panose="02020603050405020304" pitchFamily="18" charset="0"/>
                <a:cs typeface="Times New Roman" panose="02020603050405020304" pitchFamily="18" charset="0"/>
              </a:rPr>
              <a:t>Segment may be large</a:t>
            </a:r>
          </a:p>
          <a:p>
            <a:pPr lvl="1">
              <a:lnSpc>
                <a:spcPct val="80000"/>
              </a:lnSpc>
            </a:pPr>
            <a:r>
              <a:rPr lang="en-US" dirty="0">
                <a:latin typeface="Times New Roman" panose="02020603050405020304" pitchFamily="18" charset="0"/>
                <a:cs typeface="Times New Roman" panose="02020603050405020304" pitchFamily="18" charset="0"/>
              </a:rPr>
              <a:t>Need to map the whole segment into memory even to access a single byte</a:t>
            </a:r>
          </a:p>
          <a:p>
            <a:pPr lvl="1">
              <a:lnSpc>
                <a:spcPct val="80000"/>
              </a:lnSpc>
            </a:pPr>
            <a:r>
              <a:rPr lang="en-US" dirty="0">
                <a:latin typeface="Times New Roman" panose="02020603050405020304" pitchFamily="18" charset="0"/>
                <a:cs typeface="Times New Roman" panose="02020603050405020304" pitchFamily="18" charset="0"/>
              </a:rPr>
              <a:t>Cannot map only the part of the segment that is utilized</a:t>
            </a:r>
          </a:p>
          <a:p>
            <a:pPr lvl="0">
              <a:lnSpc>
                <a:spcPct val="80000"/>
              </a:lnSpc>
            </a:pPr>
            <a:r>
              <a:rPr lang="en-GB" dirty="0">
                <a:latin typeface="Times New Roman" panose="02020603050405020304" pitchFamily="18" charset="0"/>
                <a:cs typeface="Times New Roman" panose="02020603050405020304" pitchFamily="18" charset="0"/>
              </a:rPr>
              <a:t>Need to find free physical memory large enough to accommodate a segment</a:t>
            </a:r>
          </a:p>
          <a:p>
            <a:pPr lvl="0">
              <a:lnSpc>
                <a:spcPct val="80000"/>
              </a:lnSpc>
            </a:pP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7C0A64EE-FC8F-40FC-A34A-9463851899A1}"/>
              </a:ext>
            </a:extLst>
          </p:cNvPr>
          <p:cNvSpPr txBox="1">
            <a:spLocks noGrp="1"/>
          </p:cNvSpPr>
          <p:nvPr>
            <p:ph type="title"/>
          </p:nvPr>
        </p:nvSpPr>
        <p:spPr>
          <a:xfrm>
            <a:off x="838200" y="157857"/>
            <a:ext cx="10515600" cy="931240"/>
          </a:xfrm>
        </p:spPr>
        <p:txBody>
          <a:bodyPr/>
          <a:lstStyle/>
          <a:p>
            <a:pPr lvl="0" algn="ctr"/>
            <a:r>
              <a:rPr lang="en-US" sz="3600" dirty="0">
                <a:latin typeface="Times New Roman" panose="02020603050405020304" pitchFamily="18" charset="0"/>
                <a:cs typeface="Times New Roman" panose="02020603050405020304" pitchFamily="18" charset="0"/>
              </a:rPr>
              <a:t>Paging</a:t>
            </a:r>
            <a:endParaRPr lang="en-GB" sz="3600"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F34D0F1D-D35B-42EA-A757-12602FA22A67}"/>
              </a:ext>
            </a:extLst>
          </p:cNvPr>
          <p:cNvSpPr txBox="1">
            <a:spLocks noGrp="1"/>
          </p:cNvSpPr>
          <p:nvPr>
            <p:ph idx="1"/>
          </p:nvPr>
        </p:nvSpPr>
        <p:spPr>
          <a:xfrm>
            <a:off x="838200" y="1407529"/>
            <a:ext cx="10515600" cy="4351338"/>
          </a:xfrm>
        </p:spPr>
        <p:txBody>
          <a:bodyPr>
            <a:normAutofit/>
          </a:bodyPr>
          <a:lstStyle/>
          <a:p>
            <a:pPr lvl="1">
              <a:lnSpc>
                <a:spcPct val="70000"/>
              </a:lnSpc>
            </a:pPr>
            <a:r>
              <a:rPr lang="en-US" dirty="0">
                <a:latin typeface="Times New Roman" panose="02020603050405020304" pitchFamily="18" charset="0"/>
                <a:cs typeface="Times New Roman" panose="02020603050405020304" pitchFamily="18" charset="0"/>
              </a:rPr>
              <a:t>Makes allocation problem trivial</a:t>
            </a:r>
          </a:p>
          <a:p>
            <a:pPr lvl="2">
              <a:lnSpc>
                <a:spcPct val="70000"/>
              </a:lnSpc>
            </a:pPr>
            <a:r>
              <a:rPr lang="en-US" sz="2400" dirty="0">
                <a:latin typeface="Times New Roman" panose="02020603050405020304" pitchFamily="18" charset="0"/>
                <a:cs typeface="Times New Roman" panose="02020603050405020304" pitchFamily="18" charset="0"/>
              </a:rPr>
              <a:t>Fixed sized units called pages</a:t>
            </a:r>
          </a:p>
          <a:p>
            <a:pPr lvl="2">
              <a:lnSpc>
                <a:spcPct val="70000"/>
              </a:lnSpc>
            </a:pPr>
            <a:r>
              <a:rPr lang="en-US" sz="2400" dirty="0">
                <a:latin typeface="Times New Roman" panose="02020603050405020304" pitchFamily="18" charset="0"/>
                <a:cs typeface="Times New Roman" panose="02020603050405020304" pitchFamily="18" charset="0"/>
              </a:rPr>
              <a:t>No more bounds !</a:t>
            </a:r>
          </a:p>
          <a:p>
            <a:pPr lvl="1">
              <a:lnSpc>
                <a:spcPct val="70000"/>
              </a:lnSpc>
            </a:pPr>
            <a:r>
              <a:rPr lang="en-US" dirty="0">
                <a:latin typeface="Times New Roman" panose="02020603050405020304" pitchFamily="18" charset="0"/>
                <a:cs typeface="Times New Roman" panose="02020603050405020304" pitchFamily="18" charset="0"/>
              </a:rPr>
              <a:t>Use space efficiently</a:t>
            </a:r>
          </a:p>
          <a:p>
            <a:pPr lvl="2">
              <a:lnSpc>
                <a:spcPct val="70000"/>
              </a:lnSpc>
            </a:pPr>
            <a:r>
              <a:rPr lang="en-US" sz="2400" dirty="0">
                <a:latin typeface="Times New Roman" panose="02020603050405020304" pitchFamily="18" charset="0"/>
                <a:cs typeface="Times New Roman" panose="02020603050405020304" pitchFamily="18" charset="0"/>
              </a:rPr>
              <a:t>Small fixed size  (no need to use large chunk of memory to access a single byte)</a:t>
            </a:r>
          </a:p>
          <a:p>
            <a:pPr lvl="2">
              <a:lnSpc>
                <a:spcPct val="70000"/>
              </a:lnSpc>
            </a:pPr>
            <a:r>
              <a:rPr lang="en-US" sz="2400" dirty="0">
                <a:latin typeface="Times New Roman" panose="02020603050405020304" pitchFamily="18" charset="0"/>
                <a:cs typeface="Times New Roman" panose="02020603050405020304" pitchFamily="18" charset="0"/>
              </a:rPr>
              <a:t>No more segment, address is divided in a collection of pages</a:t>
            </a:r>
          </a:p>
          <a:p>
            <a:pPr marL="0" indent="0">
              <a:lnSpc>
                <a:spcPct val="70000"/>
              </a:lnSpc>
              <a:buNone/>
            </a:pPr>
            <a:endParaRPr lang="en-US" sz="2000" dirty="0">
              <a:latin typeface="Times New Roman" panose="02020603050405020304" pitchFamily="18" charset="0"/>
              <a:cs typeface="Times New Roman" panose="02020603050405020304" pitchFamily="18" charset="0"/>
            </a:endParaRPr>
          </a:p>
          <a:p>
            <a:pPr lvl="1">
              <a:lnSpc>
                <a:spcPct val="70000"/>
              </a:lnSpc>
            </a:pPr>
            <a:endParaRPr lang="en-GB" sz="2800" dirty="0">
              <a:latin typeface="Times New Roman" panose="02020603050405020304" pitchFamily="18" charset="0"/>
              <a:cs typeface="Times New Roman" panose="02020603050405020304" pitchFamily="18" charset="0"/>
            </a:endParaRPr>
          </a:p>
        </p:txBody>
      </p:sp>
      <p:sp>
        <p:nvSpPr>
          <p:cNvPr id="4" name="Flowchart: Summing Junction 6">
            <a:extLst>
              <a:ext uri="{FF2B5EF4-FFF2-40B4-BE49-F238E27FC236}">
                <a16:creationId xmlns:a16="http://schemas.microsoft.com/office/drawing/2014/main" id="{59C0972D-502E-466D-818A-56E1CEE02DF9}"/>
              </a:ext>
            </a:extLst>
          </p:cNvPr>
          <p:cNvSpPr/>
          <p:nvPr/>
        </p:nvSpPr>
        <p:spPr>
          <a:xfrm>
            <a:off x="5116947" y="5225467"/>
            <a:ext cx="1265383" cy="10668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stroke="0">
                <a:moveTo>
                  <a:pt x="f37" y="f50"/>
                </a:moveTo>
                <a:arcTo wR="f47" hR="f48" stAng="f1" swAng="f0"/>
                <a:close/>
              </a:path>
              <a:path fill="none">
                <a:moveTo>
                  <a:pt x="f66" y="f67"/>
                </a:moveTo>
                <a:lnTo>
                  <a:pt x="f68" y="f69"/>
                </a:lnTo>
                <a:moveTo>
                  <a:pt x="f68" y="f67"/>
                </a:moveTo>
                <a:lnTo>
                  <a:pt x="f66" y="f69"/>
                </a:lnTo>
              </a:path>
              <a:path fill="none">
                <a:moveTo>
                  <a:pt x="f37" y="f50"/>
                </a:moveTo>
                <a:arcTo wR="f47" hR="f48" stAng="f1" swAng="f0"/>
                <a:close/>
              </a:path>
            </a:pathLst>
          </a:custGeom>
          <a:gradFill>
            <a:gsLst>
              <a:gs pos="0">
                <a:srgbClr val="F7BDA4"/>
              </a:gs>
              <a:gs pos="100000">
                <a:srgbClr val="F5B195"/>
              </a:gs>
            </a:gsLst>
            <a:lin ang="5400000"/>
          </a:gradFill>
          <a:ln w="6345" cap="flat">
            <a:solidFill>
              <a:srgbClr val="ED7D3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cxnSp>
        <p:nvCxnSpPr>
          <p:cNvPr id="5" name="Straight Arrow Connector 12">
            <a:extLst>
              <a:ext uri="{FF2B5EF4-FFF2-40B4-BE49-F238E27FC236}">
                <a16:creationId xmlns:a16="http://schemas.microsoft.com/office/drawing/2014/main" id="{6EC703E1-AC67-40F5-9197-12F6525B92E3}"/>
              </a:ext>
            </a:extLst>
          </p:cNvPr>
          <p:cNvCxnSpPr/>
          <p:nvPr/>
        </p:nvCxnSpPr>
        <p:spPr>
          <a:xfrm>
            <a:off x="2574633" y="5758867"/>
            <a:ext cx="2542312" cy="0"/>
          </a:xfrm>
          <a:prstGeom prst="straightConnector1">
            <a:avLst/>
          </a:prstGeom>
          <a:noFill/>
          <a:ln w="19046" cap="flat">
            <a:solidFill>
              <a:srgbClr val="000000"/>
            </a:solidFill>
            <a:prstDash val="solid"/>
            <a:miter/>
            <a:tailEnd type="arrow"/>
          </a:ln>
        </p:spPr>
      </p:cxnSp>
      <p:cxnSp>
        <p:nvCxnSpPr>
          <p:cNvPr id="6" name="Straight Arrow Connector 15">
            <a:extLst>
              <a:ext uri="{FF2B5EF4-FFF2-40B4-BE49-F238E27FC236}">
                <a16:creationId xmlns:a16="http://schemas.microsoft.com/office/drawing/2014/main" id="{E18E471D-7E6D-4A16-9CD7-53BFEC86A8FE}"/>
              </a:ext>
            </a:extLst>
          </p:cNvPr>
          <p:cNvCxnSpPr>
            <a:stCxn id="4" idx="1"/>
          </p:cNvCxnSpPr>
          <p:nvPr/>
        </p:nvCxnSpPr>
        <p:spPr>
          <a:xfrm>
            <a:off x="6382329" y="5758867"/>
            <a:ext cx="3015667" cy="0"/>
          </a:xfrm>
          <a:prstGeom prst="straightConnector1">
            <a:avLst/>
          </a:prstGeom>
          <a:noFill/>
          <a:ln w="19046" cap="flat">
            <a:solidFill>
              <a:srgbClr val="000000"/>
            </a:solidFill>
            <a:prstDash val="solid"/>
            <a:miter/>
            <a:tailEnd type="arrow"/>
          </a:ln>
        </p:spPr>
      </p:cxnSp>
      <p:sp>
        <p:nvSpPr>
          <p:cNvPr id="7" name="TextBox 16">
            <a:extLst>
              <a:ext uri="{FF2B5EF4-FFF2-40B4-BE49-F238E27FC236}">
                <a16:creationId xmlns:a16="http://schemas.microsoft.com/office/drawing/2014/main" id="{FB8085FB-9343-4AA0-9198-DE340AD52423}"/>
              </a:ext>
            </a:extLst>
          </p:cNvPr>
          <p:cNvSpPr txBox="1"/>
          <p:nvPr/>
        </p:nvSpPr>
        <p:spPr>
          <a:xfrm>
            <a:off x="5265312" y="4651662"/>
            <a:ext cx="969176"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MMU</a:t>
            </a:r>
            <a:endParaRPr lang="en-GB" sz="2400">
              <a:solidFill>
                <a:srgbClr val="000000"/>
              </a:solidFill>
              <a:latin typeface="Calibri"/>
            </a:endParaRPr>
          </a:p>
        </p:txBody>
      </p:sp>
      <p:sp>
        <p:nvSpPr>
          <p:cNvPr id="8" name="Rectangle 12">
            <a:extLst>
              <a:ext uri="{FF2B5EF4-FFF2-40B4-BE49-F238E27FC236}">
                <a16:creationId xmlns:a16="http://schemas.microsoft.com/office/drawing/2014/main" id="{4E378B0D-16D2-45A5-AB81-FA3A9F7DCD6F}"/>
              </a:ext>
            </a:extLst>
          </p:cNvPr>
          <p:cNvSpPr/>
          <p:nvPr/>
        </p:nvSpPr>
        <p:spPr>
          <a:xfrm>
            <a:off x="2193635" y="4595092"/>
            <a:ext cx="1422404" cy="290949"/>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page #</a:t>
            </a:r>
            <a:endParaRPr lang="en-GB" sz="2400">
              <a:solidFill>
                <a:srgbClr val="FFFFFF"/>
              </a:solidFill>
              <a:latin typeface="Calibri"/>
            </a:endParaRPr>
          </a:p>
        </p:txBody>
      </p:sp>
      <p:sp>
        <p:nvSpPr>
          <p:cNvPr id="9" name="Rectangle 13">
            <a:extLst>
              <a:ext uri="{FF2B5EF4-FFF2-40B4-BE49-F238E27FC236}">
                <a16:creationId xmlns:a16="http://schemas.microsoft.com/office/drawing/2014/main" id="{0EFA8807-AB64-4207-AF34-591F26821B6E}"/>
              </a:ext>
            </a:extLst>
          </p:cNvPr>
          <p:cNvSpPr/>
          <p:nvPr/>
        </p:nvSpPr>
        <p:spPr>
          <a:xfrm>
            <a:off x="3630353" y="4595092"/>
            <a:ext cx="1154545" cy="290949"/>
          </a:xfrm>
          <a:prstGeom prst="rect">
            <a:avLst/>
          </a:prstGeom>
          <a:solidFill>
            <a:srgbClr val="ED7D31"/>
          </a:solidFill>
          <a:ln w="12701" cap="flat">
            <a:solidFill>
              <a:srgbClr val="AE5A2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offset</a:t>
            </a:r>
            <a:endParaRPr lang="en-GB" sz="2400">
              <a:solidFill>
                <a:srgbClr val="FFFFFF"/>
              </a:solidFill>
              <a:latin typeface="Calibri"/>
            </a:endParaRPr>
          </a:p>
        </p:txBody>
      </p:sp>
      <p:sp>
        <p:nvSpPr>
          <p:cNvPr id="10" name="Rectangle 14">
            <a:extLst>
              <a:ext uri="{FF2B5EF4-FFF2-40B4-BE49-F238E27FC236}">
                <a16:creationId xmlns:a16="http://schemas.microsoft.com/office/drawing/2014/main" id="{9E43DC6B-33BE-4206-9D67-27E824607383}"/>
              </a:ext>
            </a:extLst>
          </p:cNvPr>
          <p:cNvSpPr/>
          <p:nvPr/>
        </p:nvSpPr>
        <p:spPr>
          <a:xfrm>
            <a:off x="6553202" y="4595092"/>
            <a:ext cx="1422404" cy="290949"/>
          </a:xfrm>
          <a:prstGeom prst="rect">
            <a:avLst/>
          </a:prstGeom>
          <a:solidFill>
            <a:srgbClr val="70AD47"/>
          </a:solidFill>
          <a:ln w="12701" cap="flat">
            <a:solidFill>
              <a:srgbClr val="507E32"/>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page #</a:t>
            </a:r>
            <a:endParaRPr lang="en-GB" sz="2400">
              <a:solidFill>
                <a:srgbClr val="FFFFFF"/>
              </a:solidFill>
              <a:latin typeface="Calibri"/>
            </a:endParaRPr>
          </a:p>
        </p:txBody>
      </p:sp>
      <p:sp>
        <p:nvSpPr>
          <p:cNvPr id="11" name="Rectangle 15">
            <a:extLst>
              <a:ext uri="{FF2B5EF4-FFF2-40B4-BE49-F238E27FC236}">
                <a16:creationId xmlns:a16="http://schemas.microsoft.com/office/drawing/2014/main" id="{CBD762A5-2CAF-4BC9-A32C-8BE7EF361F65}"/>
              </a:ext>
            </a:extLst>
          </p:cNvPr>
          <p:cNvSpPr/>
          <p:nvPr/>
        </p:nvSpPr>
        <p:spPr>
          <a:xfrm>
            <a:off x="7989906" y="4595092"/>
            <a:ext cx="1154545" cy="290949"/>
          </a:xfrm>
          <a:prstGeom prst="rect">
            <a:avLst/>
          </a:prstGeom>
          <a:solidFill>
            <a:srgbClr val="ED7D31"/>
          </a:solidFill>
          <a:ln w="12701" cap="flat">
            <a:solidFill>
              <a:srgbClr val="AE5A2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offset</a:t>
            </a:r>
            <a:endParaRPr lang="en-GB" sz="2400">
              <a:solidFill>
                <a:srgbClr val="FFFFFF"/>
              </a:solidFill>
              <a:latin typeface="Calibri"/>
            </a:endParaRPr>
          </a:p>
        </p:txBody>
      </p:sp>
      <p:sp>
        <p:nvSpPr>
          <p:cNvPr id="12" name="Left Brace 17">
            <a:extLst>
              <a:ext uri="{FF2B5EF4-FFF2-40B4-BE49-F238E27FC236}">
                <a16:creationId xmlns:a16="http://schemas.microsoft.com/office/drawing/2014/main" id="{0FFE2620-B5A9-4BA8-9EE2-F50CF814603B}"/>
              </a:ext>
            </a:extLst>
          </p:cNvPr>
          <p:cNvSpPr/>
          <p:nvPr/>
        </p:nvSpPr>
        <p:spPr>
          <a:xfrm rot="5400013">
            <a:off x="3377855" y="3106085"/>
            <a:ext cx="222820" cy="2591263"/>
          </a:xfrm>
          <a:custGeom>
            <a:avLst/>
            <a:gdLst>
              <a:gd name="f0" fmla="val 10800000"/>
              <a:gd name="f1" fmla="val 5400000"/>
              <a:gd name="f2" fmla="val 180"/>
              <a:gd name="f3" fmla="val w"/>
              <a:gd name="f4" fmla="val h"/>
              <a:gd name="f5" fmla="val ss"/>
              <a:gd name="f6" fmla="val 0"/>
              <a:gd name="f7" fmla="*/ 5419351 1 1725033"/>
              <a:gd name="f8" fmla="+- 0 0 5400000"/>
              <a:gd name="f9" fmla="val 8333"/>
              <a:gd name="f10" fmla="val 50000"/>
              <a:gd name="f11" fmla="+- 0 0 -180"/>
              <a:gd name="f12" fmla="+- 0 0 -270"/>
              <a:gd name="f13" fmla="+- 0 0 -360"/>
              <a:gd name="f14" fmla="abs f3"/>
              <a:gd name="f15" fmla="abs f4"/>
              <a:gd name="f16" fmla="abs f5"/>
              <a:gd name="f17" fmla="+- 2700000 f1 0"/>
              <a:gd name="f18" fmla="*/ f11 f0 1"/>
              <a:gd name="f19" fmla="*/ f12 f0 1"/>
              <a:gd name="f20" fmla="*/ f13 f0 1"/>
              <a:gd name="f21" fmla="?: f14 f3 1"/>
              <a:gd name="f22" fmla="?: f15 f4 1"/>
              <a:gd name="f23" fmla="?: f16 f5 1"/>
              <a:gd name="f24" fmla="+- f17 0 f1"/>
              <a:gd name="f25" fmla="*/ f18 1 f2"/>
              <a:gd name="f26" fmla="*/ f19 1 f2"/>
              <a:gd name="f27" fmla="*/ f20 1 f2"/>
              <a:gd name="f28" fmla="*/ f21 1 21600"/>
              <a:gd name="f29" fmla="*/ f22 1 21600"/>
              <a:gd name="f30" fmla="*/ 21600 f21 1"/>
              <a:gd name="f31" fmla="*/ 21600 f22 1"/>
              <a:gd name="f32" fmla="+- f24 f1 0"/>
              <a:gd name="f33" fmla="+- f25 0 f1"/>
              <a:gd name="f34" fmla="+- f26 0 f1"/>
              <a:gd name="f35" fmla="+- f27 0 f1"/>
              <a:gd name="f36" fmla="min f29 f28"/>
              <a:gd name="f37" fmla="*/ f30 1 f23"/>
              <a:gd name="f38" fmla="*/ f31 1 f23"/>
              <a:gd name="f39" fmla="*/ f32 f7 1"/>
              <a:gd name="f40" fmla="val f37"/>
              <a:gd name="f41" fmla="val f38"/>
              <a:gd name="f42" fmla="*/ f39 1 f0"/>
              <a:gd name="f43" fmla="*/ f6 f36 1"/>
              <a:gd name="f44" fmla="+- f41 0 f6"/>
              <a:gd name="f45" fmla="+- f40 0 f6"/>
              <a:gd name="f46" fmla="+- 0 0 f42"/>
              <a:gd name="f47" fmla="*/ f40 f36 1"/>
              <a:gd name="f48" fmla="*/ f41 f36 1"/>
              <a:gd name="f49" fmla="*/ f45 1 2"/>
              <a:gd name="f50" fmla="min f45 f44"/>
              <a:gd name="f51" fmla="*/ f44 f10 1"/>
              <a:gd name="f52" fmla="+- 0 0 f46"/>
              <a:gd name="f53" fmla="+- f6 f49 0"/>
              <a:gd name="f54" fmla="*/ f50 f9 1"/>
              <a:gd name="f55" fmla="*/ f51 1 100000"/>
              <a:gd name="f56" fmla="*/ f52 f0 1"/>
              <a:gd name="f57" fmla="*/ f49 f36 1"/>
              <a:gd name="f58" fmla="*/ f54 1 100000"/>
              <a:gd name="f59" fmla="*/ f56 1 f7"/>
              <a:gd name="f60" fmla="*/ f53 f36 1"/>
              <a:gd name="f61" fmla="*/ f55 f36 1"/>
              <a:gd name="f62" fmla="+- f55 f58 0"/>
              <a:gd name="f63" fmla="+- f59 0 f1"/>
              <a:gd name="f64" fmla="*/ f58 f36 1"/>
              <a:gd name="f65" fmla="cos 1 f63"/>
              <a:gd name="f66" fmla="sin 1 f63"/>
              <a:gd name="f67" fmla="*/ f62 f36 1"/>
              <a:gd name="f68" fmla="+- 0 0 f65"/>
              <a:gd name="f69" fmla="+- 0 0 f66"/>
              <a:gd name="f70" fmla="+- 0 0 f68"/>
              <a:gd name="f71" fmla="+- 0 0 f69"/>
              <a:gd name="f72" fmla="val f70"/>
              <a:gd name="f73" fmla="val f71"/>
              <a:gd name="f74" fmla="*/ f72 f49 1"/>
              <a:gd name="f75" fmla="*/ f73 f58 1"/>
              <a:gd name="f76" fmla="+- f40 0 f74"/>
              <a:gd name="f77" fmla="+- f58 0 f75"/>
              <a:gd name="f78" fmla="+- f41 f75 0"/>
              <a:gd name="f79" fmla="+- f78 0 f58"/>
              <a:gd name="f80" fmla="*/ f76 f36 1"/>
              <a:gd name="f81" fmla="*/ f77 f36 1"/>
              <a:gd name="f82" fmla="*/ f79 f36 1"/>
            </a:gdLst>
            <a:ahLst/>
            <a:cxnLst>
              <a:cxn ang="3cd4">
                <a:pos x="hc" y="t"/>
              </a:cxn>
              <a:cxn ang="0">
                <a:pos x="r" y="vc"/>
              </a:cxn>
              <a:cxn ang="cd4">
                <a:pos x="hc" y="b"/>
              </a:cxn>
              <a:cxn ang="cd2">
                <a:pos x="l" y="vc"/>
              </a:cxn>
              <a:cxn ang="f33">
                <a:pos x="f47" y="f43"/>
              </a:cxn>
              <a:cxn ang="f34">
                <a:pos x="f43" y="f61"/>
              </a:cxn>
              <a:cxn ang="f35">
                <a:pos x="f47" y="f48"/>
              </a:cxn>
            </a:cxnLst>
            <a:rect l="f80" t="f81" r="f47" b="f82"/>
            <a:pathLst>
              <a:path stroke="0">
                <a:moveTo>
                  <a:pt x="f47" y="f48"/>
                </a:moveTo>
                <a:arcTo wR="f57" hR="f64" stAng="f1" swAng="f1"/>
                <a:lnTo>
                  <a:pt x="f60" y="f67"/>
                </a:lnTo>
                <a:arcTo wR="f57" hR="f64" stAng="f6" swAng="f8"/>
                <a:arcTo wR="f57" hR="f64" stAng="f1" swAng="f8"/>
                <a:lnTo>
                  <a:pt x="f60" y="f64"/>
                </a:lnTo>
                <a:arcTo wR="f57" hR="f64" stAng="f0" swAng="f1"/>
                <a:close/>
              </a:path>
              <a:path fill="none">
                <a:moveTo>
                  <a:pt x="f47" y="f48"/>
                </a:moveTo>
                <a:arcTo wR="f57" hR="f64" stAng="f1" swAng="f1"/>
                <a:lnTo>
                  <a:pt x="f60" y="f67"/>
                </a:lnTo>
                <a:arcTo wR="f57" hR="f64" stAng="f6" swAng="f8"/>
                <a:arcTo wR="f57" hR="f64" stAng="f1" swAng="f8"/>
                <a:lnTo>
                  <a:pt x="f60" y="f64"/>
                </a:lnTo>
                <a:arcTo wR="f57" hR="f64" stAng="f0" swAng="f1"/>
              </a:path>
            </a:pathLst>
          </a:custGeom>
          <a:noFill/>
          <a:ln w="19046" cap="flat">
            <a:solidFill>
              <a:srgbClr val="0000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sp>
        <p:nvSpPr>
          <p:cNvPr id="13" name="TextBox 18">
            <a:extLst>
              <a:ext uri="{FF2B5EF4-FFF2-40B4-BE49-F238E27FC236}">
                <a16:creationId xmlns:a16="http://schemas.microsoft.com/office/drawing/2014/main" id="{A8D85F32-B878-4D3C-83A2-C605AC32D4E6}"/>
              </a:ext>
            </a:extLst>
          </p:cNvPr>
          <p:cNvSpPr txBox="1"/>
          <p:nvPr/>
        </p:nvSpPr>
        <p:spPr>
          <a:xfrm>
            <a:off x="2540619" y="3730386"/>
            <a:ext cx="215379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Virtual Address</a:t>
            </a:r>
          </a:p>
        </p:txBody>
      </p:sp>
      <p:sp>
        <p:nvSpPr>
          <p:cNvPr id="14" name="Left Brace 19">
            <a:extLst>
              <a:ext uri="{FF2B5EF4-FFF2-40B4-BE49-F238E27FC236}">
                <a16:creationId xmlns:a16="http://schemas.microsoft.com/office/drawing/2014/main" id="{EA7CC49E-2CC8-4C3F-8600-C36CDF2392C6}"/>
              </a:ext>
            </a:extLst>
          </p:cNvPr>
          <p:cNvSpPr/>
          <p:nvPr/>
        </p:nvSpPr>
        <p:spPr>
          <a:xfrm rot="5400013">
            <a:off x="7749235" y="3080214"/>
            <a:ext cx="222820" cy="2591263"/>
          </a:xfrm>
          <a:custGeom>
            <a:avLst/>
            <a:gdLst>
              <a:gd name="f0" fmla="val 10800000"/>
              <a:gd name="f1" fmla="val 5400000"/>
              <a:gd name="f2" fmla="val 180"/>
              <a:gd name="f3" fmla="val w"/>
              <a:gd name="f4" fmla="val h"/>
              <a:gd name="f5" fmla="val ss"/>
              <a:gd name="f6" fmla="val 0"/>
              <a:gd name="f7" fmla="*/ 5419351 1 1725033"/>
              <a:gd name="f8" fmla="+- 0 0 5400000"/>
              <a:gd name="f9" fmla="val 8333"/>
              <a:gd name="f10" fmla="val 50000"/>
              <a:gd name="f11" fmla="+- 0 0 -180"/>
              <a:gd name="f12" fmla="+- 0 0 -270"/>
              <a:gd name="f13" fmla="+- 0 0 -360"/>
              <a:gd name="f14" fmla="abs f3"/>
              <a:gd name="f15" fmla="abs f4"/>
              <a:gd name="f16" fmla="abs f5"/>
              <a:gd name="f17" fmla="+- 2700000 f1 0"/>
              <a:gd name="f18" fmla="*/ f11 f0 1"/>
              <a:gd name="f19" fmla="*/ f12 f0 1"/>
              <a:gd name="f20" fmla="*/ f13 f0 1"/>
              <a:gd name="f21" fmla="?: f14 f3 1"/>
              <a:gd name="f22" fmla="?: f15 f4 1"/>
              <a:gd name="f23" fmla="?: f16 f5 1"/>
              <a:gd name="f24" fmla="+- f17 0 f1"/>
              <a:gd name="f25" fmla="*/ f18 1 f2"/>
              <a:gd name="f26" fmla="*/ f19 1 f2"/>
              <a:gd name="f27" fmla="*/ f20 1 f2"/>
              <a:gd name="f28" fmla="*/ f21 1 21600"/>
              <a:gd name="f29" fmla="*/ f22 1 21600"/>
              <a:gd name="f30" fmla="*/ 21600 f21 1"/>
              <a:gd name="f31" fmla="*/ 21600 f22 1"/>
              <a:gd name="f32" fmla="+- f24 f1 0"/>
              <a:gd name="f33" fmla="+- f25 0 f1"/>
              <a:gd name="f34" fmla="+- f26 0 f1"/>
              <a:gd name="f35" fmla="+- f27 0 f1"/>
              <a:gd name="f36" fmla="min f29 f28"/>
              <a:gd name="f37" fmla="*/ f30 1 f23"/>
              <a:gd name="f38" fmla="*/ f31 1 f23"/>
              <a:gd name="f39" fmla="*/ f32 f7 1"/>
              <a:gd name="f40" fmla="val f37"/>
              <a:gd name="f41" fmla="val f38"/>
              <a:gd name="f42" fmla="*/ f39 1 f0"/>
              <a:gd name="f43" fmla="*/ f6 f36 1"/>
              <a:gd name="f44" fmla="+- f41 0 f6"/>
              <a:gd name="f45" fmla="+- f40 0 f6"/>
              <a:gd name="f46" fmla="+- 0 0 f42"/>
              <a:gd name="f47" fmla="*/ f40 f36 1"/>
              <a:gd name="f48" fmla="*/ f41 f36 1"/>
              <a:gd name="f49" fmla="*/ f45 1 2"/>
              <a:gd name="f50" fmla="min f45 f44"/>
              <a:gd name="f51" fmla="*/ f44 f10 1"/>
              <a:gd name="f52" fmla="+- 0 0 f46"/>
              <a:gd name="f53" fmla="+- f6 f49 0"/>
              <a:gd name="f54" fmla="*/ f50 f9 1"/>
              <a:gd name="f55" fmla="*/ f51 1 100000"/>
              <a:gd name="f56" fmla="*/ f52 f0 1"/>
              <a:gd name="f57" fmla="*/ f49 f36 1"/>
              <a:gd name="f58" fmla="*/ f54 1 100000"/>
              <a:gd name="f59" fmla="*/ f56 1 f7"/>
              <a:gd name="f60" fmla="*/ f53 f36 1"/>
              <a:gd name="f61" fmla="*/ f55 f36 1"/>
              <a:gd name="f62" fmla="+- f55 f58 0"/>
              <a:gd name="f63" fmla="+- f59 0 f1"/>
              <a:gd name="f64" fmla="*/ f58 f36 1"/>
              <a:gd name="f65" fmla="cos 1 f63"/>
              <a:gd name="f66" fmla="sin 1 f63"/>
              <a:gd name="f67" fmla="*/ f62 f36 1"/>
              <a:gd name="f68" fmla="+- 0 0 f65"/>
              <a:gd name="f69" fmla="+- 0 0 f66"/>
              <a:gd name="f70" fmla="+- 0 0 f68"/>
              <a:gd name="f71" fmla="+- 0 0 f69"/>
              <a:gd name="f72" fmla="val f70"/>
              <a:gd name="f73" fmla="val f71"/>
              <a:gd name="f74" fmla="*/ f72 f49 1"/>
              <a:gd name="f75" fmla="*/ f73 f58 1"/>
              <a:gd name="f76" fmla="+- f40 0 f74"/>
              <a:gd name="f77" fmla="+- f58 0 f75"/>
              <a:gd name="f78" fmla="+- f41 f75 0"/>
              <a:gd name="f79" fmla="+- f78 0 f58"/>
              <a:gd name="f80" fmla="*/ f76 f36 1"/>
              <a:gd name="f81" fmla="*/ f77 f36 1"/>
              <a:gd name="f82" fmla="*/ f79 f36 1"/>
            </a:gdLst>
            <a:ahLst/>
            <a:cxnLst>
              <a:cxn ang="3cd4">
                <a:pos x="hc" y="t"/>
              </a:cxn>
              <a:cxn ang="0">
                <a:pos x="r" y="vc"/>
              </a:cxn>
              <a:cxn ang="cd4">
                <a:pos x="hc" y="b"/>
              </a:cxn>
              <a:cxn ang="cd2">
                <a:pos x="l" y="vc"/>
              </a:cxn>
              <a:cxn ang="f33">
                <a:pos x="f47" y="f43"/>
              </a:cxn>
              <a:cxn ang="f34">
                <a:pos x="f43" y="f61"/>
              </a:cxn>
              <a:cxn ang="f35">
                <a:pos x="f47" y="f48"/>
              </a:cxn>
            </a:cxnLst>
            <a:rect l="f80" t="f81" r="f47" b="f82"/>
            <a:pathLst>
              <a:path stroke="0">
                <a:moveTo>
                  <a:pt x="f47" y="f48"/>
                </a:moveTo>
                <a:arcTo wR="f57" hR="f64" stAng="f1" swAng="f1"/>
                <a:lnTo>
                  <a:pt x="f60" y="f67"/>
                </a:lnTo>
                <a:arcTo wR="f57" hR="f64" stAng="f6" swAng="f8"/>
                <a:arcTo wR="f57" hR="f64" stAng="f1" swAng="f8"/>
                <a:lnTo>
                  <a:pt x="f60" y="f64"/>
                </a:lnTo>
                <a:arcTo wR="f57" hR="f64" stAng="f0" swAng="f1"/>
                <a:close/>
              </a:path>
              <a:path fill="none">
                <a:moveTo>
                  <a:pt x="f47" y="f48"/>
                </a:moveTo>
                <a:arcTo wR="f57" hR="f64" stAng="f1" swAng="f1"/>
                <a:lnTo>
                  <a:pt x="f60" y="f67"/>
                </a:lnTo>
                <a:arcTo wR="f57" hR="f64" stAng="f6" swAng="f8"/>
                <a:arcTo wR="f57" hR="f64" stAng="f1" swAng="f8"/>
                <a:lnTo>
                  <a:pt x="f60" y="f64"/>
                </a:lnTo>
                <a:arcTo wR="f57" hR="f64" stAng="f0" swAng="f1"/>
              </a:path>
            </a:pathLst>
          </a:custGeom>
          <a:noFill/>
          <a:ln w="19046" cap="flat">
            <a:solidFill>
              <a:srgbClr val="0000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sp>
        <p:nvSpPr>
          <p:cNvPr id="15" name="TextBox 20">
            <a:extLst>
              <a:ext uri="{FF2B5EF4-FFF2-40B4-BE49-F238E27FC236}">
                <a16:creationId xmlns:a16="http://schemas.microsoft.com/office/drawing/2014/main" id="{AE610099-BE20-446C-876A-0D3F5CA844C5}"/>
              </a:ext>
            </a:extLst>
          </p:cNvPr>
          <p:cNvSpPr txBox="1"/>
          <p:nvPr/>
        </p:nvSpPr>
        <p:spPr>
          <a:xfrm>
            <a:off x="6737676" y="3664161"/>
            <a:ext cx="2317301"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Physical Address</a:t>
            </a:r>
            <a:endParaRPr lang="en-GB" sz="2400">
              <a:solidFill>
                <a:srgbClr val="000000"/>
              </a:solidFill>
              <a:latin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6044-8851-473F-8A2C-2E69CC3680E9}"/>
              </a:ext>
            </a:extLst>
          </p:cNvPr>
          <p:cNvSpPr txBox="1">
            <a:spLocks noGrp="1"/>
          </p:cNvSpPr>
          <p:nvPr>
            <p:ph type="title"/>
          </p:nvPr>
        </p:nvSpPr>
        <p:spPr>
          <a:xfrm>
            <a:off x="838200" y="226992"/>
            <a:ext cx="10515600" cy="908090"/>
          </a:xfrm>
        </p:spPr>
        <p:txBody>
          <a:bodyPr/>
          <a:lstStyle/>
          <a:p>
            <a:pPr lvl="0" algn="ctr"/>
            <a:r>
              <a:rPr lang="en-US" sz="3600" dirty="0">
                <a:latin typeface="Times New Roman" panose="02020603050405020304" pitchFamily="18" charset="0"/>
                <a:cs typeface="Times New Roman" panose="02020603050405020304" pitchFamily="18" charset="0"/>
              </a:rPr>
              <a:t>Paging Pros and Cons</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7071C0-C0A6-42A2-96F4-0D0F5C19B058}"/>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Good</a:t>
            </a:r>
          </a:p>
          <a:p>
            <a:pPr lvl="1"/>
            <a:r>
              <a:rPr lang="en-US" dirty="0">
                <a:latin typeface="Times New Roman" panose="02020603050405020304" pitchFamily="18" charset="0"/>
                <a:cs typeface="Times New Roman" panose="02020603050405020304" pitchFamily="18" charset="0"/>
              </a:rPr>
              <a:t>Can allocate virtual address space with fine granularity</a:t>
            </a:r>
          </a:p>
          <a:p>
            <a:pPr lvl="1"/>
            <a:r>
              <a:rPr lang="en-US" dirty="0">
                <a:latin typeface="Times New Roman" panose="02020603050405020304" pitchFamily="18" charset="0"/>
                <a:cs typeface="Times New Roman" panose="02020603050405020304" pitchFamily="18" charset="0"/>
              </a:rPr>
              <a:t>Only need to bring small pages that the process needs into the RAM</a:t>
            </a:r>
          </a:p>
          <a:p>
            <a:pPr lvl="0"/>
            <a:r>
              <a:rPr lang="en-US" dirty="0">
                <a:latin typeface="Times New Roman" panose="02020603050405020304" pitchFamily="18" charset="0"/>
                <a:cs typeface="Times New Roman" panose="02020603050405020304" pitchFamily="18" charset="0"/>
              </a:rPr>
              <a:t>Bad</a:t>
            </a:r>
          </a:p>
          <a:p>
            <a:pPr lvl="1"/>
            <a:r>
              <a:rPr lang="en-US" dirty="0" err="1">
                <a:latin typeface="Times New Roman" panose="02020603050405020304" pitchFamily="18" charset="0"/>
                <a:cs typeface="Times New Roman" panose="02020603050405020304" pitchFamily="18" charset="0"/>
              </a:rPr>
              <a:t>Bookeeping</a:t>
            </a:r>
            <a:r>
              <a:rPr lang="en-US" dirty="0">
                <a:latin typeface="Times New Roman" panose="02020603050405020304" pitchFamily="18" charset="0"/>
                <a:cs typeface="Times New Roman" panose="02020603050405020304" pitchFamily="18" charset="0"/>
              </a:rPr>
              <a:t> becomes more complex</a:t>
            </a:r>
          </a:p>
          <a:p>
            <a:pPr lvl="1"/>
            <a:r>
              <a:rPr lang="en-US" dirty="0">
                <a:latin typeface="Times New Roman" panose="02020603050405020304" pitchFamily="18" charset="0"/>
                <a:cs typeface="Times New Roman" panose="02020603050405020304" pitchFamily="18" charset="0"/>
              </a:rPr>
              <a:t>Lots of small pages to keep track of</a:t>
            </a:r>
          </a:p>
          <a:p>
            <a:pPr lvl="1"/>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FF1A7-699F-483A-B975-56B67BB21690}"/>
              </a:ext>
            </a:extLst>
          </p:cNvPr>
          <p:cNvSpPr txBox="1">
            <a:spLocks noGrp="1"/>
          </p:cNvSpPr>
          <p:nvPr>
            <p:ph type="title"/>
          </p:nvPr>
        </p:nvSpPr>
        <p:spPr>
          <a:xfrm>
            <a:off x="838200" y="238566"/>
            <a:ext cx="10515600" cy="884941"/>
          </a:xfrm>
        </p:spPr>
        <p:txBody>
          <a:bodyPr/>
          <a:lstStyle/>
          <a:p>
            <a:pPr algn="ctr"/>
            <a:r>
              <a:rPr lang="en-US" sz="3600" dirty="0">
                <a:latin typeface="Times New Roman" panose="02020603050405020304" pitchFamily="18" charset="0"/>
                <a:cs typeface="Times New Roman" panose="02020603050405020304" pitchFamily="18" charset="0"/>
              </a:rPr>
              <a:t>Swapping pages out</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3E44EC-43B1-4423-A445-E9DF2275EF58}"/>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Physical RAM may be oversubscribed</a:t>
            </a:r>
          </a:p>
          <a:p>
            <a:pPr lvl="1"/>
            <a:r>
              <a:rPr lang="en-US" dirty="0">
                <a:latin typeface="Times New Roman" panose="02020603050405020304" pitchFamily="18" charset="0"/>
                <a:cs typeface="Times New Roman" panose="02020603050405020304" pitchFamily="18" charset="0"/>
              </a:rPr>
              <a:t>Total virtual pages greater than the number of physical pages</a:t>
            </a:r>
          </a:p>
          <a:p>
            <a:pPr lvl="0"/>
            <a:r>
              <a:rPr lang="en-US" dirty="0">
                <a:latin typeface="Times New Roman" panose="02020603050405020304" pitchFamily="18" charset="0"/>
                <a:cs typeface="Times New Roman" panose="02020603050405020304" pitchFamily="18" charset="0"/>
              </a:rPr>
              <a:t>Swapping is moving virtual pages from physical RAM to a swap device</a:t>
            </a:r>
          </a:p>
          <a:p>
            <a:pPr lvl="1"/>
            <a:r>
              <a:rPr lang="en-US" dirty="0">
                <a:latin typeface="Times New Roman" panose="02020603050405020304" pitchFamily="18" charset="0"/>
                <a:cs typeface="Times New Roman" panose="02020603050405020304" pitchFamily="18" charset="0"/>
              </a:rPr>
              <a:t>SSD</a:t>
            </a:r>
          </a:p>
          <a:p>
            <a:pPr lvl="1"/>
            <a:r>
              <a:rPr lang="en-US" dirty="0">
                <a:latin typeface="Times New Roman" panose="02020603050405020304" pitchFamily="18" charset="0"/>
                <a:cs typeface="Times New Roman" panose="02020603050405020304" pitchFamily="18" charset="0"/>
              </a:rPr>
              <a:t>Hard Drive</a:t>
            </a:r>
          </a:p>
          <a:p>
            <a:pPr lvl="1"/>
            <a:r>
              <a:rPr lang="en-US" dirty="0">
                <a:latin typeface="Times New Roman" panose="02020603050405020304" pitchFamily="18" charset="0"/>
                <a:cs typeface="Times New Roman" panose="02020603050405020304" pitchFamily="18" charset="0"/>
              </a:rPr>
              <a:t>etc.</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A99D7-0A47-4A4F-B2D7-1AA7C356E8FD}"/>
              </a:ext>
            </a:extLst>
          </p:cNvPr>
          <p:cNvSpPr txBox="1">
            <a:spLocks noGrp="1"/>
          </p:cNvSpPr>
          <p:nvPr>
            <p:ph type="title"/>
          </p:nvPr>
        </p:nvSpPr>
        <p:spPr>
          <a:xfrm>
            <a:off x="838200" y="122820"/>
            <a:ext cx="10515600" cy="1011499"/>
          </a:xfrm>
        </p:spPr>
        <p:txBody>
          <a:bodyPr/>
          <a:lstStyle/>
          <a:p>
            <a:pPr lvl="0" algn="ctr"/>
            <a:r>
              <a:rPr lang="en-US" sz="3600" dirty="0">
                <a:latin typeface="Times New Roman" panose="02020603050405020304" pitchFamily="18" charset="0"/>
                <a:cs typeface="Times New Roman" panose="02020603050405020304" pitchFamily="18" charset="0"/>
              </a:rPr>
              <a:t>Page Faults</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D631F1-58C6-4609-B6B2-20099EAA9412}"/>
              </a:ext>
            </a:extLst>
          </p:cNvPr>
          <p:cNvSpPr txBox="1">
            <a:spLocks noGrp="1"/>
          </p:cNvSpPr>
          <p:nvPr>
            <p:ph idx="1"/>
          </p:nvPr>
        </p:nvSpPr>
        <p:spPr/>
        <p:txBody>
          <a:bodyPr/>
          <a:lstStyle/>
          <a:p>
            <a:pPr lvl="0">
              <a:lnSpc>
                <a:spcPct val="70000"/>
              </a:lnSpc>
            </a:pPr>
            <a:r>
              <a:rPr lang="en-US" sz="2533" dirty="0">
                <a:latin typeface="Times New Roman" panose="02020603050405020304" pitchFamily="18" charset="0"/>
                <a:cs typeface="Times New Roman" panose="02020603050405020304" pitchFamily="18" charset="0"/>
              </a:rPr>
              <a:t>When process try to access page not in memory</a:t>
            </a:r>
          </a:p>
          <a:p>
            <a:pPr lvl="1">
              <a:lnSpc>
                <a:spcPct val="70000"/>
              </a:lnSpc>
            </a:pPr>
            <a:r>
              <a:rPr lang="en-US" sz="2267" b="1" dirty="0">
                <a:solidFill>
                  <a:srgbClr val="C00000"/>
                </a:solidFill>
                <a:latin typeface="Times New Roman" panose="02020603050405020304" pitchFamily="18" charset="0"/>
                <a:cs typeface="Times New Roman" panose="02020603050405020304" pitchFamily="18" charset="0"/>
              </a:rPr>
              <a:t>MMU</a:t>
            </a:r>
            <a:r>
              <a:rPr lang="en-US" sz="2267" dirty="0">
                <a:latin typeface="Times New Roman" panose="02020603050405020304" pitchFamily="18" charset="0"/>
                <a:cs typeface="Times New Roman" panose="02020603050405020304" pitchFamily="18" charset="0"/>
              </a:rPr>
              <a:t> detect this and raise an exception</a:t>
            </a:r>
          </a:p>
          <a:p>
            <a:pPr lvl="0">
              <a:lnSpc>
                <a:spcPct val="70000"/>
              </a:lnSpc>
            </a:pPr>
            <a:r>
              <a:rPr lang="en-US" sz="2533" dirty="0">
                <a:latin typeface="Times New Roman" panose="02020603050405020304" pitchFamily="18" charset="0"/>
                <a:cs typeface="Times New Roman" panose="02020603050405020304" pitchFamily="18" charset="0"/>
              </a:rPr>
              <a:t>Attempting to access a page not in RAM is a </a:t>
            </a:r>
            <a:r>
              <a:rPr lang="en-US" sz="2533" b="1" dirty="0">
                <a:solidFill>
                  <a:srgbClr val="C00000"/>
                </a:solidFill>
                <a:latin typeface="Times New Roman" panose="02020603050405020304" pitchFamily="18" charset="0"/>
                <a:cs typeface="Times New Roman" panose="02020603050405020304" pitchFamily="18" charset="0"/>
              </a:rPr>
              <a:t>page fault</a:t>
            </a:r>
          </a:p>
          <a:p>
            <a:pPr lvl="0">
              <a:lnSpc>
                <a:spcPct val="70000"/>
              </a:lnSpc>
            </a:pPr>
            <a:r>
              <a:rPr lang="en-US" sz="2533" dirty="0">
                <a:latin typeface="Times New Roman" panose="02020603050405020304" pitchFamily="18" charset="0"/>
                <a:cs typeface="Times New Roman" panose="02020603050405020304" pitchFamily="18" charset="0"/>
              </a:rPr>
              <a:t>The kernel job on page fault is to:</a:t>
            </a:r>
          </a:p>
          <a:p>
            <a:pPr lvl="1">
              <a:lnSpc>
                <a:spcPct val="70000"/>
              </a:lnSpc>
            </a:pPr>
            <a:r>
              <a:rPr lang="en-US" sz="2267" dirty="0">
                <a:latin typeface="Times New Roman" panose="02020603050405020304" pitchFamily="18" charset="0"/>
                <a:cs typeface="Times New Roman" panose="02020603050405020304" pitchFamily="18" charset="0"/>
              </a:rPr>
              <a:t>Swap the page from secondary storage to memory, evicting another page if necessary</a:t>
            </a:r>
          </a:p>
          <a:p>
            <a:pPr lvl="1">
              <a:lnSpc>
                <a:spcPct val="70000"/>
              </a:lnSpc>
            </a:pPr>
            <a:r>
              <a:rPr lang="en-US" sz="2267" dirty="0">
                <a:latin typeface="Times New Roman" panose="02020603050405020304" pitchFamily="18" charset="0"/>
                <a:cs typeface="Times New Roman" panose="02020603050405020304" pitchFamily="18" charset="0"/>
              </a:rPr>
              <a:t>Return from the exception so the application can try again</a:t>
            </a:r>
            <a:endParaRPr lang="en-GB" sz="2267"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D487-2F17-431B-9BA0-D3A3DB131A08}"/>
              </a:ext>
            </a:extLst>
          </p:cNvPr>
          <p:cNvSpPr txBox="1">
            <a:spLocks noGrp="1"/>
          </p:cNvSpPr>
          <p:nvPr>
            <p:ph type="title"/>
          </p:nvPr>
        </p:nvSpPr>
        <p:spPr>
          <a:xfrm>
            <a:off x="838200" y="156781"/>
            <a:ext cx="10515600" cy="792344"/>
          </a:xfrm>
        </p:spPr>
        <p:txBody>
          <a:bodyPr/>
          <a:lstStyle/>
          <a:p>
            <a:pPr algn="ctr"/>
            <a:r>
              <a:rPr lang="en-US" sz="3600" dirty="0">
                <a:latin typeface="Times New Roman" panose="02020603050405020304" pitchFamily="18" charset="0"/>
                <a:cs typeface="Times New Roman" panose="02020603050405020304" pitchFamily="18" charset="0"/>
              </a:rPr>
              <a:t>Page Faults are slow!</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8845DC-20D1-4D78-80CF-26DC1550EF35}"/>
              </a:ext>
            </a:extLst>
          </p:cNvPr>
          <p:cNvSpPr txBox="1">
            <a:spLocks noGrp="1"/>
          </p:cNvSpPr>
          <p:nvPr>
            <p:ph idx="1"/>
          </p:nvPr>
        </p:nvSpPr>
        <p:spPr/>
        <p:txBody>
          <a:bodyPr/>
          <a:lstStyle/>
          <a:p>
            <a:pPr lvl="0">
              <a:lnSpc>
                <a:spcPct val="70000"/>
              </a:lnSpc>
            </a:pPr>
            <a:r>
              <a:rPr lang="en-US" sz="2400" dirty="0">
                <a:latin typeface="Times New Roman" panose="02020603050405020304" pitchFamily="18" charset="0"/>
                <a:cs typeface="Times New Roman" panose="02020603050405020304" pitchFamily="18" charset="0"/>
              </a:rPr>
              <a:t>Accessing secondary storage is slow</a:t>
            </a:r>
          </a:p>
          <a:p>
            <a:pPr lvl="1">
              <a:lnSpc>
                <a:spcPct val="70000"/>
              </a:lnSpc>
            </a:pPr>
            <a:r>
              <a:rPr lang="en-US" sz="2000" dirty="0">
                <a:latin typeface="Times New Roman" panose="02020603050405020304" pitchFamily="18" charset="0"/>
                <a:cs typeface="Times New Roman" panose="02020603050405020304" pitchFamily="18" charset="0"/>
              </a:rPr>
              <a:t>Millisecond for </a:t>
            </a:r>
            <a:r>
              <a:rPr lang="en-US" sz="2000" dirty="0" err="1">
                <a:latin typeface="Times New Roman" panose="02020603050405020304" pitchFamily="18" charset="0"/>
                <a:cs typeface="Times New Roman" panose="02020603050405020304" pitchFamily="18" charset="0"/>
              </a:rPr>
              <a:t>harddrive</a:t>
            </a:r>
            <a:endParaRPr lang="en-US" sz="2000" dirty="0">
              <a:latin typeface="Times New Roman" panose="02020603050405020304" pitchFamily="18" charset="0"/>
              <a:cs typeface="Times New Roman" panose="02020603050405020304" pitchFamily="18" charset="0"/>
            </a:endParaRPr>
          </a:p>
          <a:p>
            <a:pPr lvl="1">
              <a:lnSpc>
                <a:spcPct val="70000"/>
              </a:lnSpc>
            </a:pPr>
            <a:r>
              <a:rPr lang="en-US" sz="2000" dirty="0">
                <a:latin typeface="Times New Roman" panose="02020603050405020304" pitchFamily="18" charset="0"/>
                <a:cs typeface="Times New Roman" panose="02020603050405020304" pitchFamily="18" charset="0"/>
              </a:rPr>
              <a:t>Microsecond for SSD</a:t>
            </a:r>
            <a:endParaRPr lang="en-GB" sz="2000" dirty="0">
              <a:latin typeface="Times New Roman" panose="02020603050405020304" pitchFamily="18" charset="0"/>
              <a:cs typeface="Times New Roman" panose="02020603050405020304" pitchFamily="18" charset="0"/>
            </a:endParaRPr>
          </a:p>
          <a:p>
            <a:pPr lvl="1">
              <a:lnSpc>
                <a:spcPct val="70000"/>
              </a:lnSpc>
            </a:pPr>
            <a:r>
              <a:rPr lang="en-GB" sz="2000" dirty="0">
                <a:latin typeface="Times New Roman" panose="02020603050405020304" pitchFamily="18" charset="0"/>
                <a:cs typeface="Times New Roman" panose="02020603050405020304" pitchFamily="18" charset="0"/>
              </a:rPr>
              <a:t>… comparing to nanoseconds for RAM</a:t>
            </a:r>
          </a:p>
          <a:p>
            <a:pPr lvl="0">
              <a:lnSpc>
                <a:spcPct val="70000"/>
              </a:lnSpc>
            </a:pPr>
            <a:r>
              <a:rPr lang="en-GB" sz="2400" dirty="0">
                <a:latin typeface="Times New Roman" panose="02020603050405020304" pitchFamily="18" charset="0"/>
                <a:cs typeface="Times New Roman" panose="02020603050405020304" pitchFamily="18" charset="0"/>
              </a:rPr>
              <a:t>Suppose secondary storage is 1000 time slower</a:t>
            </a:r>
          </a:p>
          <a:p>
            <a:pPr lvl="1">
              <a:lnSpc>
                <a:spcPct val="70000"/>
              </a:lnSpc>
            </a:pPr>
            <a:r>
              <a:rPr lang="en-GB" sz="2000" dirty="0">
                <a:latin typeface="Times New Roman" panose="02020603050405020304" pitchFamily="18" charset="0"/>
                <a:cs typeface="Times New Roman" panose="02020603050405020304" pitchFamily="18" charset="0"/>
              </a:rPr>
              <a:t>1 in 10 access results in page fault -&gt; Average access 100 times slower</a:t>
            </a:r>
          </a:p>
          <a:p>
            <a:pPr lvl="1">
              <a:lnSpc>
                <a:spcPct val="70000"/>
              </a:lnSpc>
            </a:pPr>
            <a:r>
              <a:rPr lang="en-GB" sz="2000" dirty="0">
                <a:latin typeface="Times New Roman" panose="02020603050405020304" pitchFamily="18" charset="0"/>
                <a:cs typeface="Times New Roman" panose="02020603050405020304" pitchFamily="18" charset="0"/>
              </a:rPr>
              <a:t>1 in 100 access results in page fault -&gt; Average access 10 times slower</a:t>
            </a:r>
          </a:p>
          <a:p>
            <a:pPr lvl="1">
              <a:lnSpc>
                <a:spcPct val="70000"/>
              </a:lnSpc>
            </a:pPr>
            <a:r>
              <a:rPr lang="en-GB" sz="2000" dirty="0">
                <a:latin typeface="Times New Roman" panose="02020603050405020304" pitchFamily="18" charset="0"/>
                <a:cs typeface="Times New Roman" panose="02020603050405020304" pitchFamily="18" charset="0"/>
              </a:rPr>
              <a:t>1 in 1000 access results in page fault -&gt; Average access 2 times slower</a:t>
            </a:r>
          </a:p>
          <a:p>
            <a:pPr lvl="0">
              <a:lnSpc>
                <a:spcPct val="70000"/>
              </a:lnSpc>
            </a:pPr>
            <a:r>
              <a:rPr lang="en-US" sz="2400" dirty="0">
                <a:latin typeface="Times New Roman" panose="02020603050405020304" pitchFamily="18" charset="0"/>
                <a:cs typeface="Times New Roman" panose="02020603050405020304" pitchFamily="18" charset="0"/>
              </a:rPr>
              <a:t>Goal is to reduce occurrence of page faults</a:t>
            </a:r>
          </a:p>
          <a:p>
            <a:pPr lvl="1">
              <a:lnSpc>
                <a:spcPct val="70000"/>
              </a:lnSpc>
            </a:pPr>
            <a:r>
              <a:rPr lang="en-US" sz="2000" dirty="0">
                <a:latin typeface="Times New Roman" panose="02020603050405020304" pitchFamily="18" charset="0"/>
                <a:cs typeface="Times New Roman" panose="02020603050405020304" pitchFamily="18" charset="0"/>
              </a:rPr>
              <a:t>Limit the number of processes, so that there is enough RAM</a:t>
            </a:r>
          </a:p>
          <a:p>
            <a:pPr lvl="1">
              <a:lnSpc>
                <a:spcPct val="70000"/>
              </a:lnSpc>
            </a:pPr>
            <a:r>
              <a:rPr lang="en-US" sz="2000" dirty="0">
                <a:latin typeface="Times New Roman" panose="02020603050405020304" pitchFamily="18" charset="0"/>
                <a:cs typeface="Times New Roman" panose="02020603050405020304" pitchFamily="18" charset="0"/>
              </a:rPr>
              <a:t>Hide latencies by prefetching a page before a process needs them</a:t>
            </a:r>
          </a:p>
          <a:p>
            <a:pPr lvl="1">
              <a:lnSpc>
                <a:spcPct val="70000"/>
              </a:lnSpc>
            </a:pPr>
            <a:r>
              <a:rPr lang="en-US" sz="2000" dirty="0">
                <a:latin typeface="Times New Roman" panose="02020603050405020304" pitchFamily="18" charset="0"/>
                <a:cs typeface="Times New Roman" panose="02020603050405020304" pitchFamily="18" charset="0"/>
              </a:rPr>
              <a:t>Be clever about which page is kept in physical memory and which page is evicted</a:t>
            </a:r>
          </a:p>
          <a:p>
            <a:pPr lvl="1">
              <a:lnSpc>
                <a:spcPct val="70000"/>
              </a:lnSpc>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FDE5FC4-1362-F25C-9721-D80B350EB676}"/>
              </a:ext>
            </a:extLst>
          </p:cNvPr>
          <p:cNvSpPr txBox="1">
            <a:spLocks noGrp="1"/>
          </p:cNvSpPr>
          <p:nvPr>
            <p:ph type="title"/>
          </p:nvPr>
        </p:nvSpPr>
        <p:spPr>
          <a:xfrm>
            <a:off x="838200" y="110483"/>
            <a:ext cx="10515600" cy="931239"/>
          </a:xfrm>
        </p:spPr>
        <p:txBody>
          <a:bodyPr/>
          <a:lstStyle/>
          <a:p>
            <a:pPr algn="ctr"/>
            <a:r>
              <a:rPr lang="en-US" sz="3600" dirty="0">
                <a:latin typeface="Times New Roman" panose="02020603050405020304" pitchFamily="18" charset="0"/>
                <a:cs typeface="Times New Roman" panose="02020603050405020304" pitchFamily="18" charset="0"/>
              </a:rPr>
              <a:t>Memory Layout: Refresher</a:t>
            </a:r>
            <a:endParaRPr lang="en-GB" sz="3600" dirty="0">
              <a:latin typeface="Times New Roman" panose="02020603050405020304" pitchFamily="18" charset="0"/>
              <a:cs typeface="Times New Roman" panose="02020603050405020304" pitchFamily="18" charset="0"/>
            </a:endParaRPr>
          </a:p>
        </p:txBody>
      </p:sp>
      <p:pic>
        <p:nvPicPr>
          <p:cNvPr id="6" name="Content Placeholder 5" descr="Diagram&#10;&#10;Description automatically generated">
            <a:extLst>
              <a:ext uri="{FF2B5EF4-FFF2-40B4-BE49-F238E27FC236}">
                <a16:creationId xmlns:a16="http://schemas.microsoft.com/office/drawing/2014/main" id="{8FB01BCD-E137-C9A6-A549-2F64FEB645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388962"/>
            <a:ext cx="5695271" cy="4351338"/>
          </a:xfrm>
        </p:spPr>
      </p:pic>
      <p:sp>
        <p:nvSpPr>
          <p:cNvPr id="9" name="TextBox 8">
            <a:extLst>
              <a:ext uri="{FF2B5EF4-FFF2-40B4-BE49-F238E27FC236}">
                <a16:creationId xmlns:a16="http://schemas.microsoft.com/office/drawing/2014/main" id="{1EDF31FD-99B9-9C3C-1C2D-22C0A747D95F}"/>
              </a:ext>
            </a:extLst>
          </p:cNvPr>
          <p:cNvSpPr txBox="1"/>
          <p:nvPr/>
        </p:nvSpPr>
        <p:spPr>
          <a:xfrm>
            <a:off x="292262" y="1388962"/>
            <a:ext cx="5610828" cy="2862322"/>
          </a:xfrm>
          <a:prstGeom prst="rect">
            <a:avLst/>
          </a:prstGeom>
          <a:noFill/>
        </p:spPr>
        <p:txBody>
          <a:bodyPr wrap="square">
            <a:spAutoFit/>
          </a:bodyPr>
          <a:lstStyle/>
          <a:p>
            <a:pPr marL="285750" indent="-285750" algn="l" fontAlgn="base">
              <a:buFont typeface="Arial" panose="020B0604020202020204" pitchFamily="34" charset="0"/>
              <a:buChar char="•"/>
            </a:pPr>
            <a:r>
              <a:rPr lang="en-US" b="0" i="0" dirty="0">
                <a:solidFill>
                  <a:srgbClr val="232629"/>
                </a:solidFill>
                <a:effectLst/>
                <a:latin typeface="Times New Roman" panose="02020603050405020304" pitchFamily="18" charset="0"/>
                <a:cs typeface="Times New Roman" panose="02020603050405020304" pitchFamily="18" charset="0"/>
              </a:rPr>
              <a:t>The stack is the memory set aside as scratch space for a thread of execution. When a function is called, a block is reserved on the top of the stack for local variables and some bookkeeping data. When that function returns, the block becomes unused and can be used the next time a function is called. </a:t>
            </a:r>
          </a:p>
          <a:p>
            <a:pPr marL="285750" indent="-285750" algn="l" fontAlgn="base">
              <a:buFont typeface="Arial" panose="020B0604020202020204" pitchFamily="34" charset="0"/>
              <a:buChar char="•"/>
            </a:pPr>
            <a:endParaRPr lang="en-US" b="0" i="0" dirty="0">
              <a:solidFill>
                <a:srgbClr val="232629"/>
              </a:solidFill>
              <a:effectLst/>
              <a:latin typeface="Times New Roman" panose="02020603050405020304" pitchFamily="18" charset="0"/>
              <a:cs typeface="Times New Roman" panose="02020603050405020304" pitchFamily="18" charset="0"/>
            </a:endParaRPr>
          </a:p>
          <a:p>
            <a:pPr marL="285750" indent="-285750" algn="l" fontAlgn="base">
              <a:buFont typeface="Arial" panose="020B0604020202020204" pitchFamily="34" charset="0"/>
              <a:buChar char="•"/>
            </a:pPr>
            <a:r>
              <a:rPr lang="en-US" b="0" i="0" dirty="0">
                <a:solidFill>
                  <a:srgbClr val="232629"/>
                </a:solidFill>
                <a:effectLst/>
                <a:latin typeface="Times New Roman" panose="02020603050405020304" pitchFamily="18" charset="0"/>
                <a:cs typeface="Times New Roman" panose="02020603050405020304" pitchFamily="18" charset="0"/>
              </a:rPr>
              <a:t>The heap is memory set aside for dynamic allocation</a:t>
            </a:r>
            <a:r>
              <a:rPr lang="en-US" dirty="0">
                <a:solidFill>
                  <a:srgbClr val="232629"/>
                </a:solidFill>
                <a:latin typeface="Times New Roman" panose="02020603050405020304" pitchFamily="18" charset="0"/>
                <a:cs typeface="Times New Roman" panose="02020603050405020304" pitchFamily="18" charset="0"/>
              </a:rPr>
              <a:t>. </a:t>
            </a:r>
            <a:r>
              <a:rPr lang="en-US" b="0" i="0" dirty="0">
                <a:solidFill>
                  <a:srgbClr val="232629"/>
                </a:solidFill>
                <a:effectLst/>
                <a:latin typeface="Times New Roman" panose="02020603050405020304" pitchFamily="18" charset="0"/>
                <a:cs typeface="Times New Roman" panose="02020603050405020304" pitchFamily="18" charset="0"/>
              </a:rPr>
              <a:t>Each thread gets a stack, while there's typically only one heap for the application.</a:t>
            </a:r>
          </a:p>
        </p:txBody>
      </p:sp>
    </p:spTree>
    <p:extLst>
      <p:ext uri="{BB962C8B-B14F-4D97-AF65-F5344CB8AC3E}">
        <p14:creationId xmlns:p14="http://schemas.microsoft.com/office/powerpoint/2010/main" val="3522718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76A37-193F-47A9-9CF9-6481A9AC6C8C}"/>
              </a:ext>
            </a:extLst>
          </p:cNvPr>
          <p:cNvSpPr txBox="1">
            <a:spLocks noGrp="1"/>
          </p:cNvSpPr>
          <p:nvPr>
            <p:ph type="title"/>
          </p:nvPr>
        </p:nvSpPr>
        <p:spPr>
          <a:xfrm>
            <a:off x="838200" y="89200"/>
            <a:ext cx="10515600" cy="779462"/>
          </a:xfrm>
        </p:spPr>
        <p:txBody>
          <a:bodyPr/>
          <a:lstStyle/>
          <a:p>
            <a:pPr algn="ctr"/>
            <a:r>
              <a:rPr lang="en-US" sz="3600" dirty="0">
                <a:latin typeface="Times New Roman" panose="02020603050405020304" pitchFamily="18" charset="0"/>
                <a:cs typeface="Times New Roman" panose="02020603050405020304" pitchFamily="18" charset="0"/>
              </a:rPr>
              <a:t>Simplest replacement policy: FIFO</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0FB9ED-AF0C-493C-B8CD-E2A07A26A447}"/>
              </a:ext>
            </a:extLst>
          </p:cNvPr>
          <p:cNvSpPr txBox="1">
            <a:spLocks noGrp="1"/>
          </p:cNvSpPr>
          <p:nvPr>
            <p:ph idx="1"/>
          </p:nvPr>
        </p:nvSpPr>
        <p:spPr>
          <a:xfrm>
            <a:off x="838200" y="1377387"/>
            <a:ext cx="10515600" cy="4799576"/>
          </a:xfrm>
        </p:spPr>
        <p:txBody>
          <a:bodyPr/>
          <a:lstStyle/>
          <a:p>
            <a:pPr lvl="0"/>
            <a:r>
              <a:rPr lang="en-US" dirty="0">
                <a:latin typeface="Times New Roman" panose="02020603050405020304" pitchFamily="18" charset="0"/>
                <a:cs typeface="Times New Roman" panose="02020603050405020304" pitchFamily="18" charset="0"/>
              </a:rPr>
              <a:t>What page to evict?</a:t>
            </a:r>
          </a:p>
          <a:p>
            <a:pPr lvl="0"/>
            <a:r>
              <a:rPr lang="en-US" dirty="0">
                <a:latin typeface="Times New Roman" panose="02020603050405020304" pitchFamily="18" charset="0"/>
                <a:cs typeface="Times New Roman" panose="02020603050405020304" pitchFamily="18" charset="0"/>
              </a:rPr>
              <a:t>First In First Out (FIFO): remove the page that has been in memory the longest</a:t>
            </a:r>
          </a:p>
          <a:p>
            <a:pPr marL="0" indent="0">
              <a:buNone/>
            </a:pPr>
            <a:endParaRPr lang="en-GB" dirty="0"/>
          </a:p>
        </p:txBody>
      </p:sp>
      <p:graphicFrame>
        <p:nvGraphicFramePr>
          <p:cNvPr id="4" name="Table 4">
            <a:extLst>
              <a:ext uri="{FF2B5EF4-FFF2-40B4-BE49-F238E27FC236}">
                <a16:creationId xmlns:a16="http://schemas.microsoft.com/office/drawing/2014/main" id="{A0565657-E770-407E-8E73-07AEC492D5B8}"/>
              </a:ext>
            </a:extLst>
          </p:cNvPr>
          <p:cNvGraphicFramePr>
            <a:graphicFrameLocks noGrp="1"/>
          </p:cNvGraphicFramePr>
          <p:nvPr/>
        </p:nvGraphicFramePr>
        <p:xfrm>
          <a:off x="2032005" y="2996147"/>
          <a:ext cx="8128027" cy="2966754"/>
        </p:xfrm>
        <a:graphic>
          <a:graphicData uri="http://schemas.openxmlformats.org/drawingml/2006/table">
            <a:tbl>
              <a:tblPr firstRow="1" bandRow="1">
                <a:effectLst/>
                <a:tableStyleId>{21E4AEA4-8DFA-4A89-87EB-49C32662AFE0}</a:tableStyleId>
              </a:tblPr>
              <a:tblGrid>
                <a:gridCol w="1001024">
                  <a:extLst>
                    <a:ext uri="{9D8B030D-6E8A-4147-A177-3AD203B41FA5}">
                      <a16:colId xmlns:a16="http://schemas.microsoft.com/office/drawing/2014/main" val="3654234528"/>
                    </a:ext>
                  </a:extLst>
                </a:gridCol>
                <a:gridCol w="624571">
                  <a:extLst>
                    <a:ext uri="{9D8B030D-6E8A-4147-A177-3AD203B41FA5}">
                      <a16:colId xmlns:a16="http://schemas.microsoft.com/office/drawing/2014/main" val="3104263715"/>
                    </a:ext>
                  </a:extLst>
                </a:gridCol>
                <a:gridCol w="812804">
                  <a:extLst>
                    <a:ext uri="{9D8B030D-6E8A-4147-A177-3AD203B41FA5}">
                      <a16:colId xmlns:a16="http://schemas.microsoft.com/office/drawing/2014/main" val="701718123"/>
                    </a:ext>
                  </a:extLst>
                </a:gridCol>
                <a:gridCol w="812804">
                  <a:extLst>
                    <a:ext uri="{9D8B030D-6E8A-4147-A177-3AD203B41FA5}">
                      <a16:colId xmlns:a16="http://schemas.microsoft.com/office/drawing/2014/main" val="184396966"/>
                    </a:ext>
                  </a:extLst>
                </a:gridCol>
                <a:gridCol w="812804">
                  <a:extLst>
                    <a:ext uri="{9D8B030D-6E8A-4147-A177-3AD203B41FA5}">
                      <a16:colId xmlns:a16="http://schemas.microsoft.com/office/drawing/2014/main" val="46713099"/>
                    </a:ext>
                  </a:extLst>
                </a:gridCol>
                <a:gridCol w="812804">
                  <a:extLst>
                    <a:ext uri="{9D8B030D-6E8A-4147-A177-3AD203B41FA5}">
                      <a16:colId xmlns:a16="http://schemas.microsoft.com/office/drawing/2014/main" val="553730257"/>
                    </a:ext>
                  </a:extLst>
                </a:gridCol>
                <a:gridCol w="812804">
                  <a:extLst>
                    <a:ext uri="{9D8B030D-6E8A-4147-A177-3AD203B41FA5}">
                      <a16:colId xmlns:a16="http://schemas.microsoft.com/office/drawing/2014/main" val="600376030"/>
                    </a:ext>
                  </a:extLst>
                </a:gridCol>
                <a:gridCol w="812804">
                  <a:extLst>
                    <a:ext uri="{9D8B030D-6E8A-4147-A177-3AD203B41FA5}">
                      <a16:colId xmlns:a16="http://schemas.microsoft.com/office/drawing/2014/main" val="3840437408"/>
                    </a:ext>
                  </a:extLst>
                </a:gridCol>
                <a:gridCol w="812804">
                  <a:extLst>
                    <a:ext uri="{9D8B030D-6E8A-4147-A177-3AD203B41FA5}">
                      <a16:colId xmlns:a16="http://schemas.microsoft.com/office/drawing/2014/main" val="571602475"/>
                    </a:ext>
                  </a:extLst>
                </a:gridCol>
                <a:gridCol w="812804">
                  <a:extLst>
                    <a:ext uri="{9D8B030D-6E8A-4147-A177-3AD203B41FA5}">
                      <a16:colId xmlns:a16="http://schemas.microsoft.com/office/drawing/2014/main" val="2338897310"/>
                    </a:ext>
                  </a:extLst>
                </a:gridCol>
              </a:tblGrid>
              <a:tr h="494459">
                <a:tc>
                  <a:txBody>
                    <a:bodyPr/>
                    <a:lstStyle/>
                    <a:p>
                      <a:pPr lvl="0"/>
                      <a:r>
                        <a:rPr lang="en-US" sz="2400"/>
                        <a:t>Num</a:t>
                      </a:r>
                      <a:endParaRPr lang="en-GB" sz="2400"/>
                    </a:p>
                  </a:txBody>
                  <a:tcPr marL="121920" marR="121920" marT="60960" marB="60960"/>
                </a:tc>
                <a:tc>
                  <a:txBody>
                    <a:bodyPr/>
                    <a:lstStyle/>
                    <a:p>
                      <a:pPr lvl="0"/>
                      <a:r>
                        <a:rPr lang="en-US" sz="2400"/>
                        <a:t>1</a:t>
                      </a:r>
                      <a:endParaRPr lang="en-GB" sz="2400"/>
                    </a:p>
                  </a:txBody>
                  <a:tcPr marL="121920" marR="121920" marT="60960" marB="60960"/>
                </a:tc>
                <a:tc>
                  <a:txBody>
                    <a:bodyPr/>
                    <a:lstStyle/>
                    <a:p>
                      <a:pPr lvl="0"/>
                      <a:r>
                        <a:rPr lang="en-US" sz="2400"/>
                        <a:t>2</a:t>
                      </a:r>
                      <a:endParaRPr lang="en-GB" sz="2400"/>
                    </a:p>
                  </a:txBody>
                  <a:tcPr marL="121920" marR="121920" marT="60960" marB="60960"/>
                </a:tc>
                <a:tc>
                  <a:txBody>
                    <a:bodyPr/>
                    <a:lstStyle/>
                    <a:p>
                      <a:pPr lvl="0"/>
                      <a:r>
                        <a:rPr lang="en-US" sz="2400"/>
                        <a:t>3</a:t>
                      </a:r>
                      <a:endParaRPr lang="en-GB" sz="2400"/>
                    </a:p>
                  </a:txBody>
                  <a:tcPr marL="121920" marR="121920" marT="60960" marB="60960"/>
                </a:tc>
                <a:tc>
                  <a:txBody>
                    <a:bodyPr/>
                    <a:lstStyle/>
                    <a:p>
                      <a:pPr lvl="0"/>
                      <a:r>
                        <a:rPr lang="en-US" sz="2400"/>
                        <a:t>4</a:t>
                      </a:r>
                      <a:endParaRPr lang="en-GB" sz="2400"/>
                    </a:p>
                  </a:txBody>
                  <a:tcPr marL="121920" marR="121920" marT="60960" marB="60960"/>
                </a:tc>
                <a:tc>
                  <a:txBody>
                    <a:bodyPr/>
                    <a:lstStyle/>
                    <a:p>
                      <a:pPr lvl="0"/>
                      <a:r>
                        <a:rPr lang="en-US" sz="2400"/>
                        <a:t>5</a:t>
                      </a:r>
                      <a:endParaRPr lang="en-GB" sz="2400"/>
                    </a:p>
                  </a:txBody>
                  <a:tcPr marL="121920" marR="121920" marT="60960" marB="60960"/>
                </a:tc>
                <a:tc>
                  <a:txBody>
                    <a:bodyPr/>
                    <a:lstStyle/>
                    <a:p>
                      <a:pPr lvl="0"/>
                      <a:r>
                        <a:rPr lang="en-US" sz="2400"/>
                        <a:t>6</a:t>
                      </a:r>
                      <a:endParaRPr lang="en-GB" sz="2400"/>
                    </a:p>
                  </a:txBody>
                  <a:tcPr marL="121920" marR="121920" marT="60960" marB="60960"/>
                </a:tc>
                <a:tc>
                  <a:txBody>
                    <a:bodyPr/>
                    <a:lstStyle/>
                    <a:p>
                      <a:pPr lvl="0"/>
                      <a:r>
                        <a:rPr lang="en-US" sz="2400"/>
                        <a:t>7</a:t>
                      </a:r>
                      <a:endParaRPr lang="en-GB" sz="2400"/>
                    </a:p>
                  </a:txBody>
                  <a:tcPr marL="121920" marR="121920" marT="60960" marB="60960"/>
                </a:tc>
                <a:tc>
                  <a:txBody>
                    <a:bodyPr/>
                    <a:lstStyle/>
                    <a:p>
                      <a:pPr lvl="0"/>
                      <a:r>
                        <a:rPr lang="en-US" sz="2400"/>
                        <a:t>8</a:t>
                      </a:r>
                      <a:endParaRPr lang="en-GB" sz="2400"/>
                    </a:p>
                  </a:txBody>
                  <a:tcPr marL="121920" marR="121920" marT="60960" marB="60960"/>
                </a:tc>
                <a:tc>
                  <a:txBody>
                    <a:bodyPr/>
                    <a:lstStyle/>
                    <a:p>
                      <a:pPr lvl="0"/>
                      <a:r>
                        <a:rPr lang="en-US" sz="2400"/>
                        <a:t>9</a:t>
                      </a:r>
                      <a:endParaRPr lang="en-GB" sz="2400"/>
                    </a:p>
                  </a:txBody>
                  <a:tcPr marL="121920" marR="121920" marT="60960" marB="60960"/>
                </a:tc>
                <a:extLst>
                  <a:ext uri="{0D108BD9-81ED-4DB2-BD59-A6C34878D82A}">
                    <a16:rowId xmlns:a16="http://schemas.microsoft.com/office/drawing/2014/main" val="2720560125"/>
                  </a:ext>
                </a:extLst>
              </a:tr>
              <a:tr h="494459">
                <a:tc>
                  <a:txBody>
                    <a:bodyPr/>
                    <a:lstStyle/>
                    <a:p>
                      <a:pPr lvl="0"/>
                      <a:r>
                        <a:rPr lang="en-US" sz="2400">
                          <a:solidFill>
                            <a:srgbClr val="843C0C"/>
                          </a:solidFill>
                        </a:rPr>
                        <a:t>Refs</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tc>
                  <a:txBody>
                    <a:bodyPr/>
                    <a:lstStyle/>
                    <a:p>
                      <a:pPr lvl="0"/>
                      <a:r>
                        <a:rPr lang="en-US" sz="2400">
                          <a:solidFill>
                            <a:srgbClr val="843C0C"/>
                          </a:solidFill>
                        </a:rPr>
                        <a:t>c</a:t>
                      </a:r>
                      <a:endParaRPr lang="en-GB" sz="2400">
                        <a:solidFill>
                          <a:srgbClr val="843C0C"/>
                        </a:solidFill>
                      </a:endParaRPr>
                    </a:p>
                  </a:txBody>
                  <a:tcPr marL="121920" marR="121920" marT="60960" marB="60960"/>
                </a:tc>
                <a:tc>
                  <a:txBody>
                    <a:bodyPr/>
                    <a:lstStyle/>
                    <a:p>
                      <a:pPr lvl="0"/>
                      <a:r>
                        <a:rPr lang="en-US" sz="2400">
                          <a:solidFill>
                            <a:srgbClr val="843C0C"/>
                          </a:solidFill>
                        </a:rPr>
                        <a:t>d</a:t>
                      </a:r>
                      <a:endParaRPr lang="en-GB" sz="2400">
                        <a:solidFill>
                          <a:srgbClr val="843C0C"/>
                        </a:solidFill>
                      </a:endParaRPr>
                    </a:p>
                  </a:txBody>
                  <a:tcPr marL="121920" marR="121920" marT="60960" marB="60960"/>
                </a:tc>
                <a:tc>
                  <a:txBody>
                    <a:bodyPr/>
                    <a:lstStyle/>
                    <a:p>
                      <a:pPr lvl="0"/>
                      <a:r>
                        <a:rPr lang="en-US" sz="2400" dirty="0">
                          <a:solidFill>
                            <a:srgbClr val="843C0C"/>
                          </a:solidFill>
                        </a:rPr>
                        <a:t>a</a:t>
                      </a:r>
                      <a:endParaRPr lang="en-GB" sz="2400" dirty="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tc>
                  <a:txBody>
                    <a:bodyPr/>
                    <a:lstStyle/>
                    <a:p>
                      <a:pPr lvl="0"/>
                      <a:r>
                        <a:rPr lang="en-US" sz="2400">
                          <a:solidFill>
                            <a:srgbClr val="843C0C"/>
                          </a:solidFill>
                        </a:rPr>
                        <a:t>e</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dirty="0">
                          <a:solidFill>
                            <a:srgbClr val="843C0C"/>
                          </a:solidFill>
                        </a:rPr>
                        <a:t>b</a:t>
                      </a:r>
                      <a:endParaRPr lang="en-GB" sz="2400" dirty="0">
                        <a:solidFill>
                          <a:srgbClr val="843C0C"/>
                        </a:solidFill>
                      </a:endParaRPr>
                    </a:p>
                  </a:txBody>
                  <a:tcPr marL="121920" marR="121920" marT="60960" marB="60960"/>
                </a:tc>
                <a:extLst>
                  <a:ext uri="{0D108BD9-81ED-4DB2-BD59-A6C34878D82A}">
                    <a16:rowId xmlns:a16="http://schemas.microsoft.com/office/drawing/2014/main" val="551048908"/>
                  </a:ext>
                </a:extLst>
              </a:tr>
              <a:tr h="494459">
                <a:tc>
                  <a:txBody>
                    <a:bodyPr/>
                    <a:lstStyle/>
                    <a:p>
                      <a:pPr lvl="0"/>
                      <a:r>
                        <a:rPr lang="en-US" sz="2400"/>
                        <a:t>PP1</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a:t>e</a:t>
                      </a:r>
                      <a:endParaRPr lang="en-GB" sz="2400"/>
                    </a:p>
                  </a:txBody>
                  <a:tcPr marL="121920" marR="121920" marT="60960" marB="60960"/>
                </a:tc>
                <a:extLst>
                  <a:ext uri="{0D108BD9-81ED-4DB2-BD59-A6C34878D82A}">
                    <a16:rowId xmlns:a16="http://schemas.microsoft.com/office/drawing/2014/main" val="2544531164"/>
                  </a:ext>
                </a:extLst>
              </a:tr>
              <a:tr h="494459">
                <a:tc>
                  <a:txBody>
                    <a:bodyPr/>
                    <a:lstStyle/>
                    <a:p>
                      <a:pPr lvl="0"/>
                      <a:r>
                        <a:rPr lang="en-US" sz="2400"/>
                        <a:t>PP2</a:t>
                      </a:r>
                      <a:endParaRPr lang="en-GB" sz="2400"/>
                    </a:p>
                  </a:txBody>
                  <a:tcPr marL="121920" marR="121920" marT="60960" marB="60960"/>
                </a:tc>
                <a:tc>
                  <a:txBody>
                    <a:bodyPr/>
                    <a:lstStyle/>
                    <a:p>
                      <a:pPr lvl="0"/>
                      <a:endParaRPr lang="en-GB" sz="2400"/>
                    </a:p>
                  </a:txBody>
                  <a:tcPr marL="121920" marR="121920" marT="60960" marB="60960"/>
                </a:tc>
                <a:tc>
                  <a:txBody>
                    <a:bodyPr/>
                    <a:lstStyle/>
                    <a:p>
                      <a:pPr lvl="0"/>
                      <a:r>
                        <a:rPr lang="en-US" sz="2400" dirty="0"/>
                        <a:t>b</a:t>
                      </a:r>
                      <a:endParaRPr lang="en-GB" sz="2400" dirty="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extLst>
                  <a:ext uri="{0D108BD9-81ED-4DB2-BD59-A6C34878D82A}">
                    <a16:rowId xmlns:a16="http://schemas.microsoft.com/office/drawing/2014/main" val="843031202"/>
                  </a:ext>
                </a:extLst>
              </a:tr>
              <a:tr h="494459">
                <a:tc>
                  <a:txBody>
                    <a:bodyPr/>
                    <a:lstStyle/>
                    <a:p>
                      <a:pPr lvl="0"/>
                      <a:r>
                        <a:rPr lang="en-US" sz="2400"/>
                        <a:t>PP3</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extLst>
                  <a:ext uri="{0D108BD9-81ED-4DB2-BD59-A6C34878D82A}">
                    <a16:rowId xmlns:a16="http://schemas.microsoft.com/office/drawing/2014/main" val="1233571196"/>
                  </a:ext>
                </a:extLst>
              </a:tr>
              <a:tr h="494459">
                <a:tc>
                  <a:txBody>
                    <a:bodyPr/>
                    <a:lstStyle/>
                    <a:p>
                      <a:pPr lvl="0"/>
                      <a:r>
                        <a:rPr lang="en-US" sz="2400"/>
                        <a:t>Fault?</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dirty="0"/>
                        <a:t>x</a:t>
                      </a:r>
                      <a:endParaRPr lang="en-GB" sz="2400" dirty="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dirty="0"/>
                        <a:t>x</a:t>
                      </a:r>
                      <a:endParaRPr lang="en-GB" sz="2400" dirty="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dirty="0"/>
                    </a:p>
                  </a:txBody>
                  <a:tcPr marL="121920" marR="121920" marT="60960" marB="60960"/>
                </a:tc>
                <a:extLst>
                  <a:ext uri="{0D108BD9-81ED-4DB2-BD59-A6C34878D82A}">
                    <a16:rowId xmlns:a16="http://schemas.microsoft.com/office/drawing/2014/main" val="149756794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03210"/>
    </mc:Choice>
    <mc:Fallback xmlns="">
      <p:transition spd="slow" advTm="30321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09574-A24E-4D4C-88C9-A9ECACB435CC}"/>
              </a:ext>
            </a:extLst>
          </p:cNvPr>
          <p:cNvSpPr txBox="1">
            <a:spLocks noGrp="1"/>
          </p:cNvSpPr>
          <p:nvPr>
            <p:ph type="title"/>
          </p:nvPr>
        </p:nvSpPr>
        <p:spPr>
          <a:xfrm>
            <a:off x="846667" y="126324"/>
            <a:ext cx="10515600" cy="952799"/>
          </a:xfrm>
        </p:spPr>
        <p:txBody>
          <a:bodyPr/>
          <a:lstStyle/>
          <a:p>
            <a:pPr lvl="0" algn="ctr"/>
            <a:r>
              <a:rPr lang="en-US" sz="3600" dirty="0">
                <a:latin typeface="Times New Roman" panose="02020603050405020304" pitchFamily="18" charset="0"/>
                <a:cs typeface="Times New Roman" panose="02020603050405020304" pitchFamily="18" charset="0"/>
              </a:rPr>
              <a:t>Optimum replacement policy: MIN</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BAF9A6-E466-47F0-BCF7-18897F775401}"/>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What page to evict?</a:t>
            </a:r>
          </a:p>
          <a:p>
            <a:pPr lvl="0"/>
            <a:r>
              <a:rPr lang="en-US" dirty="0">
                <a:latin typeface="Times New Roman" panose="02020603050405020304" pitchFamily="18" charset="0"/>
                <a:cs typeface="Times New Roman" panose="02020603050405020304" pitchFamily="18" charset="0"/>
              </a:rPr>
              <a:t>MIN: replace the page that will not be referenced for the longest</a:t>
            </a:r>
          </a:p>
          <a:p>
            <a:pPr marL="0" indent="0">
              <a:buNone/>
            </a:pPr>
            <a:endParaRPr lang="en-GB"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2ABF39D9-8D7B-4120-895E-86E977A05260}"/>
              </a:ext>
            </a:extLst>
          </p:cNvPr>
          <p:cNvGraphicFramePr>
            <a:graphicFrameLocks noGrp="1"/>
          </p:cNvGraphicFramePr>
          <p:nvPr/>
        </p:nvGraphicFramePr>
        <p:xfrm>
          <a:off x="2032005" y="2996147"/>
          <a:ext cx="8128027" cy="2966754"/>
        </p:xfrm>
        <a:graphic>
          <a:graphicData uri="http://schemas.openxmlformats.org/drawingml/2006/table">
            <a:tbl>
              <a:tblPr firstRow="1" bandRow="1">
                <a:effectLst/>
                <a:tableStyleId>{21E4AEA4-8DFA-4A89-87EB-49C32662AFE0}</a:tableStyleId>
              </a:tblPr>
              <a:tblGrid>
                <a:gridCol w="1001024">
                  <a:extLst>
                    <a:ext uri="{9D8B030D-6E8A-4147-A177-3AD203B41FA5}">
                      <a16:colId xmlns:a16="http://schemas.microsoft.com/office/drawing/2014/main" val="1912876410"/>
                    </a:ext>
                  </a:extLst>
                </a:gridCol>
                <a:gridCol w="624571">
                  <a:extLst>
                    <a:ext uri="{9D8B030D-6E8A-4147-A177-3AD203B41FA5}">
                      <a16:colId xmlns:a16="http://schemas.microsoft.com/office/drawing/2014/main" val="2844156372"/>
                    </a:ext>
                  </a:extLst>
                </a:gridCol>
                <a:gridCol w="812804">
                  <a:extLst>
                    <a:ext uri="{9D8B030D-6E8A-4147-A177-3AD203B41FA5}">
                      <a16:colId xmlns:a16="http://schemas.microsoft.com/office/drawing/2014/main" val="1038499413"/>
                    </a:ext>
                  </a:extLst>
                </a:gridCol>
                <a:gridCol w="812804">
                  <a:extLst>
                    <a:ext uri="{9D8B030D-6E8A-4147-A177-3AD203B41FA5}">
                      <a16:colId xmlns:a16="http://schemas.microsoft.com/office/drawing/2014/main" val="3398022777"/>
                    </a:ext>
                  </a:extLst>
                </a:gridCol>
                <a:gridCol w="812804">
                  <a:extLst>
                    <a:ext uri="{9D8B030D-6E8A-4147-A177-3AD203B41FA5}">
                      <a16:colId xmlns:a16="http://schemas.microsoft.com/office/drawing/2014/main" val="1274973238"/>
                    </a:ext>
                  </a:extLst>
                </a:gridCol>
                <a:gridCol w="812804">
                  <a:extLst>
                    <a:ext uri="{9D8B030D-6E8A-4147-A177-3AD203B41FA5}">
                      <a16:colId xmlns:a16="http://schemas.microsoft.com/office/drawing/2014/main" val="3370025390"/>
                    </a:ext>
                  </a:extLst>
                </a:gridCol>
                <a:gridCol w="812804">
                  <a:extLst>
                    <a:ext uri="{9D8B030D-6E8A-4147-A177-3AD203B41FA5}">
                      <a16:colId xmlns:a16="http://schemas.microsoft.com/office/drawing/2014/main" val="2388899301"/>
                    </a:ext>
                  </a:extLst>
                </a:gridCol>
                <a:gridCol w="812804">
                  <a:extLst>
                    <a:ext uri="{9D8B030D-6E8A-4147-A177-3AD203B41FA5}">
                      <a16:colId xmlns:a16="http://schemas.microsoft.com/office/drawing/2014/main" val="3817600591"/>
                    </a:ext>
                  </a:extLst>
                </a:gridCol>
                <a:gridCol w="812804">
                  <a:extLst>
                    <a:ext uri="{9D8B030D-6E8A-4147-A177-3AD203B41FA5}">
                      <a16:colId xmlns:a16="http://schemas.microsoft.com/office/drawing/2014/main" val="1628949873"/>
                    </a:ext>
                  </a:extLst>
                </a:gridCol>
                <a:gridCol w="812804">
                  <a:extLst>
                    <a:ext uri="{9D8B030D-6E8A-4147-A177-3AD203B41FA5}">
                      <a16:colId xmlns:a16="http://schemas.microsoft.com/office/drawing/2014/main" val="822209648"/>
                    </a:ext>
                  </a:extLst>
                </a:gridCol>
              </a:tblGrid>
              <a:tr h="494459">
                <a:tc>
                  <a:txBody>
                    <a:bodyPr/>
                    <a:lstStyle/>
                    <a:p>
                      <a:pPr lvl="0"/>
                      <a:r>
                        <a:rPr lang="en-US" sz="2400"/>
                        <a:t>Num</a:t>
                      </a:r>
                      <a:endParaRPr lang="en-GB" sz="2400"/>
                    </a:p>
                  </a:txBody>
                  <a:tcPr marL="121920" marR="121920" marT="60960" marB="60960"/>
                </a:tc>
                <a:tc>
                  <a:txBody>
                    <a:bodyPr/>
                    <a:lstStyle/>
                    <a:p>
                      <a:pPr lvl="0"/>
                      <a:r>
                        <a:rPr lang="en-US" sz="2400"/>
                        <a:t>1</a:t>
                      </a:r>
                      <a:endParaRPr lang="en-GB" sz="2400"/>
                    </a:p>
                  </a:txBody>
                  <a:tcPr marL="121920" marR="121920" marT="60960" marB="60960"/>
                </a:tc>
                <a:tc>
                  <a:txBody>
                    <a:bodyPr/>
                    <a:lstStyle/>
                    <a:p>
                      <a:pPr lvl="0"/>
                      <a:r>
                        <a:rPr lang="en-US" sz="2400"/>
                        <a:t>2</a:t>
                      </a:r>
                      <a:endParaRPr lang="en-GB" sz="2400"/>
                    </a:p>
                  </a:txBody>
                  <a:tcPr marL="121920" marR="121920" marT="60960" marB="60960"/>
                </a:tc>
                <a:tc>
                  <a:txBody>
                    <a:bodyPr/>
                    <a:lstStyle/>
                    <a:p>
                      <a:pPr lvl="0"/>
                      <a:r>
                        <a:rPr lang="en-US" sz="2400"/>
                        <a:t>3</a:t>
                      </a:r>
                      <a:endParaRPr lang="en-GB" sz="2400"/>
                    </a:p>
                  </a:txBody>
                  <a:tcPr marL="121920" marR="121920" marT="60960" marB="60960"/>
                </a:tc>
                <a:tc>
                  <a:txBody>
                    <a:bodyPr/>
                    <a:lstStyle/>
                    <a:p>
                      <a:pPr lvl="0"/>
                      <a:r>
                        <a:rPr lang="en-US" sz="2400"/>
                        <a:t>4</a:t>
                      </a:r>
                      <a:endParaRPr lang="en-GB" sz="2400"/>
                    </a:p>
                  </a:txBody>
                  <a:tcPr marL="121920" marR="121920" marT="60960" marB="60960"/>
                </a:tc>
                <a:tc>
                  <a:txBody>
                    <a:bodyPr/>
                    <a:lstStyle/>
                    <a:p>
                      <a:pPr lvl="0"/>
                      <a:r>
                        <a:rPr lang="en-US" sz="2400"/>
                        <a:t>5</a:t>
                      </a:r>
                      <a:endParaRPr lang="en-GB" sz="2400"/>
                    </a:p>
                  </a:txBody>
                  <a:tcPr marL="121920" marR="121920" marT="60960" marB="60960"/>
                </a:tc>
                <a:tc>
                  <a:txBody>
                    <a:bodyPr/>
                    <a:lstStyle/>
                    <a:p>
                      <a:pPr lvl="0"/>
                      <a:r>
                        <a:rPr lang="en-US" sz="2400"/>
                        <a:t>6</a:t>
                      </a:r>
                      <a:endParaRPr lang="en-GB" sz="2400"/>
                    </a:p>
                  </a:txBody>
                  <a:tcPr marL="121920" marR="121920" marT="60960" marB="60960"/>
                </a:tc>
                <a:tc>
                  <a:txBody>
                    <a:bodyPr/>
                    <a:lstStyle/>
                    <a:p>
                      <a:pPr lvl="0"/>
                      <a:r>
                        <a:rPr lang="en-US" sz="2400"/>
                        <a:t>7</a:t>
                      </a:r>
                      <a:endParaRPr lang="en-GB" sz="2400"/>
                    </a:p>
                  </a:txBody>
                  <a:tcPr marL="121920" marR="121920" marT="60960" marB="60960"/>
                </a:tc>
                <a:tc>
                  <a:txBody>
                    <a:bodyPr/>
                    <a:lstStyle/>
                    <a:p>
                      <a:pPr lvl="0"/>
                      <a:r>
                        <a:rPr lang="en-US" sz="2400"/>
                        <a:t>8</a:t>
                      </a:r>
                      <a:endParaRPr lang="en-GB" sz="2400"/>
                    </a:p>
                  </a:txBody>
                  <a:tcPr marL="121920" marR="121920" marT="60960" marB="60960"/>
                </a:tc>
                <a:tc>
                  <a:txBody>
                    <a:bodyPr/>
                    <a:lstStyle/>
                    <a:p>
                      <a:pPr lvl="0"/>
                      <a:r>
                        <a:rPr lang="en-US" sz="2400"/>
                        <a:t>9</a:t>
                      </a:r>
                      <a:endParaRPr lang="en-GB" sz="2400"/>
                    </a:p>
                  </a:txBody>
                  <a:tcPr marL="121920" marR="121920" marT="60960" marB="60960"/>
                </a:tc>
                <a:extLst>
                  <a:ext uri="{0D108BD9-81ED-4DB2-BD59-A6C34878D82A}">
                    <a16:rowId xmlns:a16="http://schemas.microsoft.com/office/drawing/2014/main" val="2818542436"/>
                  </a:ext>
                </a:extLst>
              </a:tr>
              <a:tr h="494459">
                <a:tc>
                  <a:txBody>
                    <a:bodyPr/>
                    <a:lstStyle/>
                    <a:p>
                      <a:pPr lvl="0"/>
                      <a:r>
                        <a:rPr lang="en-US" sz="2400">
                          <a:solidFill>
                            <a:srgbClr val="843C0C"/>
                          </a:solidFill>
                        </a:rPr>
                        <a:t>Refs</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tc>
                  <a:txBody>
                    <a:bodyPr/>
                    <a:lstStyle/>
                    <a:p>
                      <a:pPr lvl="0"/>
                      <a:r>
                        <a:rPr lang="en-US" sz="2400">
                          <a:solidFill>
                            <a:srgbClr val="843C0C"/>
                          </a:solidFill>
                        </a:rPr>
                        <a:t>c</a:t>
                      </a:r>
                      <a:endParaRPr lang="en-GB" sz="2400">
                        <a:solidFill>
                          <a:srgbClr val="843C0C"/>
                        </a:solidFill>
                      </a:endParaRPr>
                    </a:p>
                  </a:txBody>
                  <a:tcPr marL="121920" marR="121920" marT="60960" marB="60960"/>
                </a:tc>
                <a:tc>
                  <a:txBody>
                    <a:bodyPr/>
                    <a:lstStyle/>
                    <a:p>
                      <a:pPr lvl="0"/>
                      <a:r>
                        <a:rPr lang="en-US" sz="2400">
                          <a:solidFill>
                            <a:srgbClr val="843C0C"/>
                          </a:solidFill>
                        </a:rPr>
                        <a:t>d</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tc>
                  <a:txBody>
                    <a:bodyPr/>
                    <a:lstStyle/>
                    <a:p>
                      <a:pPr lvl="0"/>
                      <a:r>
                        <a:rPr lang="en-US" sz="2400">
                          <a:solidFill>
                            <a:srgbClr val="843C0C"/>
                          </a:solidFill>
                        </a:rPr>
                        <a:t>e</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extLst>
                  <a:ext uri="{0D108BD9-81ED-4DB2-BD59-A6C34878D82A}">
                    <a16:rowId xmlns:a16="http://schemas.microsoft.com/office/drawing/2014/main" val="3277681805"/>
                  </a:ext>
                </a:extLst>
              </a:tr>
              <a:tr h="494459">
                <a:tc>
                  <a:txBody>
                    <a:bodyPr/>
                    <a:lstStyle/>
                    <a:p>
                      <a:pPr lvl="0"/>
                      <a:r>
                        <a:rPr lang="en-US" sz="2400"/>
                        <a:t>PP1</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extLst>
                  <a:ext uri="{0D108BD9-81ED-4DB2-BD59-A6C34878D82A}">
                    <a16:rowId xmlns:a16="http://schemas.microsoft.com/office/drawing/2014/main" val="1128955794"/>
                  </a:ext>
                </a:extLst>
              </a:tr>
              <a:tr h="494459">
                <a:tc>
                  <a:txBody>
                    <a:bodyPr/>
                    <a:lstStyle/>
                    <a:p>
                      <a:pPr lvl="0"/>
                      <a:r>
                        <a:rPr lang="en-US" sz="2400"/>
                        <a:t>PP2</a:t>
                      </a:r>
                      <a:endParaRPr lang="en-GB" sz="2400"/>
                    </a:p>
                  </a:txBody>
                  <a:tcPr marL="121920" marR="121920" marT="60960" marB="60960"/>
                </a:tc>
                <a:tc>
                  <a:txBody>
                    <a:bodyPr/>
                    <a:lstStyle/>
                    <a:p>
                      <a:pPr lvl="0"/>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extLst>
                  <a:ext uri="{0D108BD9-81ED-4DB2-BD59-A6C34878D82A}">
                    <a16:rowId xmlns:a16="http://schemas.microsoft.com/office/drawing/2014/main" val="3530954613"/>
                  </a:ext>
                </a:extLst>
              </a:tr>
              <a:tr h="494459">
                <a:tc>
                  <a:txBody>
                    <a:bodyPr/>
                    <a:lstStyle/>
                    <a:p>
                      <a:pPr lvl="0"/>
                      <a:r>
                        <a:rPr lang="en-US" sz="2400"/>
                        <a:t>PP3</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dirty="0"/>
                        <a:t>e</a:t>
                      </a:r>
                      <a:endParaRPr lang="en-GB" sz="2400" dirty="0"/>
                    </a:p>
                  </a:txBody>
                  <a:tcPr marL="121920" marR="121920" marT="60960" marB="60960"/>
                </a:tc>
                <a:extLst>
                  <a:ext uri="{0D108BD9-81ED-4DB2-BD59-A6C34878D82A}">
                    <a16:rowId xmlns:a16="http://schemas.microsoft.com/office/drawing/2014/main" val="2823634015"/>
                  </a:ext>
                </a:extLst>
              </a:tr>
              <a:tr h="494459">
                <a:tc>
                  <a:txBody>
                    <a:bodyPr/>
                    <a:lstStyle/>
                    <a:p>
                      <a:pPr lvl="0"/>
                      <a:r>
                        <a:rPr lang="en-US" sz="2400"/>
                        <a:t>Fault?</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dirty="0"/>
                    </a:p>
                  </a:txBody>
                  <a:tcPr marL="121920" marR="121920" marT="60960" marB="60960"/>
                </a:tc>
                <a:extLst>
                  <a:ext uri="{0D108BD9-81ED-4DB2-BD59-A6C34878D82A}">
                    <a16:rowId xmlns:a16="http://schemas.microsoft.com/office/drawing/2014/main" val="264412603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155199"/>
    </mc:Choice>
    <mc:Fallback xmlns="">
      <p:transition spd="slow" advTm="155199"/>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54CC-DAFF-4429-966E-3848CADECBE0}"/>
              </a:ext>
            </a:extLst>
          </p:cNvPr>
          <p:cNvSpPr txBox="1">
            <a:spLocks noGrp="1"/>
          </p:cNvSpPr>
          <p:nvPr>
            <p:ph type="title"/>
          </p:nvPr>
        </p:nvSpPr>
        <p:spPr>
          <a:xfrm>
            <a:off x="861349" y="168356"/>
            <a:ext cx="10515600" cy="908090"/>
          </a:xfrm>
        </p:spPr>
        <p:txBody>
          <a:bodyPr/>
          <a:lstStyle/>
          <a:p>
            <a:pPr algn="ctr"/>
            <a:r>
              <a:rPr lang="en-US" sz="3600" dirty="0">
                <a:latin typeface="Times New Roman" panose="02020603050405020304" pitchFamily="18" charset="0"/>
                <a:cs typeface="Times New Roman" panose="02020603050405020304" pitchFamily="18" charset="0"/>
              </a:rPr>
              <a:t>Least Recently Used (LRU) replacement policy</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015B2D-90AD-4297-8A01-78BE8E3BBBAD}"/>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What page to evict?</a:t>
            </a:r>
          </a:p>
          <a:p>
            <a:pPr lvl="0"/>
            <a:r>
              <a:rPr lang="en-US" dirty="0">
                <a:latin typeface="Times New Roman" panose="02020603050405020304" pitchFamily="18" charset="0"/>
                <a:cs typeface="Times New Roman" panose="02020603050405020304" pitchFamily="18" charset="0"/>
              </a:rPr>
              <a:t>LRU : remove the page that has been used the least recently (temporal locality)</a:t>
            </a:r>
          </a:p>
          <a:p>
            <a:pPr marL="0" indent="0">
              <a:buNone/>
            </a:pPr>
            <a:endParaRPr lang="en-GB"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1E2A8DF6-37AD-4041-9EED-AAB9268C9934}"/>
              </a:ext>
            </a:extLst>
          </p:cNvPr>
          <p:cNvGraphicFramePr>
            <a:graphicFrameLocks noGrp="1"/>
          </p:cNvGraphicFramePr>
          <p:nvPr/>
        </p:nvGraphicFramePr>
        <p:xfrm>
          <a:off x="2032005" y="3234269"/>
          <a:ext cx="8128027" cy="2966754"/>
        </p:xfrm>
        <a:graphic>
          <a:graphicData uri="http://schemas.openxmlformats.org/drawingml/2006/table">
            <a:tbl>
              <a:tblPr firstRow="1" bandRow="1">
                <a:effectLst/>
                <a:tableStyleId>{21E4AEA4-8DFA-4A89-87EB-49C32662AFE0}</a:tableStyleId>
              </a:tblPr>
              <a:tblGrid>
                <a:gridCol w="1001024">
                  <a:extLst>
                    <a:ext uri="{9D8B030D-6E8A-4147-A177-3AD203B41FA5}">
                      <a16:colId xmlns:a16="http://schemas.microsoft.com/office/drawing/2014/main" val="4014303553"/>
                    </a:ext>
                  </a:extLst>
                </a:gridCol>
                <a:gridCol w="624571">
                  <a:extLst>
                    <a:ext uri="{9D8B030D-6E8A-4147-A177-3AD203B41FA5}">
                      <a16:colId xmlns:a16="http://schemas.microsoft.com/office/drawing/2014/main" val="73386359"/>
                    </a:ext>
                  </a:extLst>
                </a:gridCol>
                <a:gridCol w="812804">
                  <a:extLst>
                    <a:ext uri="{9D8B030D-6E8A-4147-A177-3AD203B41FA5}">
                      <a16:colId xmlns:a16="http://schemas.microsoft.com/office/drawing/2014/main" val="1158852860"/>
                    </a:ext>
                  </a:extLst>
                </a:gridCol>
                <a:gridCol w="812804">
                  <a:extLst>
                    <a:ext uri="{9D8B030D-6E8A-4147-A177-3AD203B41FA5}">
                      <a16:colId xmlns:a16="http://schemas.microsoft.com/office/drawing/2014/main" val="4205971966"/>
                    </a:ext>
                  </a:extLst>
                </a:gridCol>
                <a:gridCol w="812804">
                  <a:extLst>
                    <a:ext uri="{9D8B030D-6E8A-4147-A177-3AD203B41FA5}">
                      <a16:colId xmlns:a16="http://schemas.microsoft.com/office/drawing/2014/main" val="1224588544"/>
                    </a:ext>
                  </a:extLst>
                </a:gridCol>
                <a:gridCol w="812804">
                  <a:extLst>
                    <a:ext uri="{9D8B030D-6E8A-4147-A177-3AD203B41FA5}">
                      <a16:colId xmlns:a16="http://schemas.microsoft.com/office/drawing/2014/main" val="3065289765"/>
                    </a:ext>
                  </a:extLst>
                </a:gridCol>
                <a:gridCol w="812804">
                  <a:extLst>
                    <a:ext uri="{9D8B030D-6E8A-4147-A177-3AD203B41FA5}">
                      <a16:colId xmlns:a16="http://schemas.microsoft.com/office/drawing/2014/main" val="3508088327"/>
                    </a:ext>
                  </a:extLst>
                </a:gridCol>
                <a:gridCol w="812804">
                  <a:extLst>
                    <a:ext uri="{9D8B030D-6E8A-4147-A177-3AD203B41FA5}">
                      <a16:colId xmlns:a16="http://schemas.microsoft.com/office/drawing/2014/main" val="288027195"/>
                    </a:ext>
                  </a:extLst>
                </a:gridCol>
                <a:gridCol w="812804">
                  <a:extLst>
                    <a:ext uri="{9D8B030D-6E8A-4147-A177-3AD203B41FA5}">
                      <a16:colId xmlns:a16="http://schemas.microsoft.com/office/drawing/2014/main" val="4255286070"/>
                    </a:ext>
                  </a:extLst>
                </a:gridCol>
                <a:gridCol w="812804">
                  <a:extLst>
                    <a:ext uri="{9D8B030D-6E8A-4147-A177-3AD203B41FA5}">
                      <a16:colId xmlns:a16="http://schemas.microsoft.com/office/drawing/2014/main" val="4291662987"/>
                    </a:ext>
                  </a:extLst>
                </a:gridCol>
              </a:tblGrid>
              <a:tr h="494459">
                <a:tc>
                  <a:txBody>
                    <a:bodyPr/>
                    <a:lstStyle/>
                    <a:p>
                      <a:pPr lvl="0"/>
                      <a:r>
                        <a:rPr lang="en-US" sz="2400"/>
                        <a:t>Num</a:t>
                      </a:r>
                      <a:endParaRPr lang="en-GB" sz="2400"/>
                    </a:p>
                  </a:txBody>
                  <a:tcPr marL="121920" marR="121920" marT="60960" marB="60960"/>
                </a:tc>
                <a:tc>
                  <a:txBody>
                    <a:bodyPr/>
                    <a:lstStyle/>
                    <a:p>
                      <a:pPr lvl="0"/>
                      <a:r>
                        <a:rPr lang="en-US" sz="2400"/>
                        <a:t>1</a:t>
                      </a:r>
                      <a:endParaRPr lang="en-GB" sz="2400"/>
                    </a:p>
                  </a:txBody>
                  <a:tcPr marL="121920" marR="121920" marT="60960" marB="60960"/>
                </a:tc>
                <a:tc>
                  <a:txBody>
                    <a:bodyPr/>
                    <a:lstStyle/>
                    <a:p>
                      <a:pPr lvl="0"/>
                      <a:r>
                        <a:rPr lang="en-US" sz="2400"/>
                        <a:t>2</a:t>
                      </a:r>
                      <a:endParaRPr lang="en-GB" sz="2400"/>
                    </a:p>
                  </a:txBody>
                  <a:tcPr marL="121920" marR="121920" marT="60960" marB="60960"/>
                </a:tc>
                <a:tc>
                  <a:txBody>
                    <a:bodyPr/>
                    <a:lstStyle/>
                    <a:p>
                      <a:pPr lvl="0"/>
                      <a:r>
                        <a:rPr lang="en-US" sz="2400"/>
                        <a:t>3</a:t>
                      </a:r>
                      <a:endParaRPr lang="en-GB" sz="2400"/>
                    </a:p>
                  </a:txBody>
                  <a:tcPr marL="121920" marR="121920" marT="60960" marB="60960"/>
                </a:tc>
                <a:tc>
                  <a:txBody>
                    <a:bodyPr/>
                    <a:lstStyle/>
                    <a:p>
                      <a:pPr lvl="0"/>
                      <a:r>
                        <a:rPr lang="en-US" sz="2400"/>
                        <a:t>4</a:t>
                      </a:r>
                      <a:endParaRPr lang="en-GB" sz="2400"/>
                    </a:p>
                  </a:txBody>
                  <a:tcPr marL="121920" marR="121920" marT="60960" marB="60960"/>
                </a:tc>
                <a:tc>
                  <a:txBody>
                    <a:bodyPr/>
                    <a:lstStyle/>
                    <a:p>
                      <a:pPr lvl="0"/>
                      <a:r>
                        <a:rPr lang="en-US" sz="2400"/>
                        <a:t>5</a:t>
                      </a:r>
                      <a:endParaRPr lang="en-GB" sz="2400"/>
                    </a:p>
                  </a:txBody>
                  <a:tcPr marL="121920" marR="121920" marT="60960" marB="60960"/>
                </a:tc>
                <a:tc>
                  <a:txBody>
                    <a:bodyPr/>
                    <a:lstStyle/>
                    <a:p>
                      <a:pPr lvl="0"/>
                      <a:r>
                        <a:rPr lang="en-US" sz="2400"/>
                        <a:t>6</a:t>
                      </a:r>
                      <a:endParaRPr lang="en-GB" sz="2400"/>
                    </a:p>
                  </a:txBody>
                  <a:tcPr marL="121920" marR="121920" marT="60960" marB="60960"/>
                </a:tc>
                <a:tc>
                  <a:txBody>
                    <a:bodyPr/>
                    <a:lstStyle/>
                    <a:p>
                      <a:pPr lvl="0"/>
                      <a:r>
                        <a:rPr lang="en-US" sz="2400"/>
                        <a:t>7</a:t>
                      </a:r>
                      <a:endParaRPr lang="en-GB" sz="2400"/>
                    </a:p>
                  </a:txBody>
                  <a:tcPr marL="121920" marR="121920" marT="60960" marB="60960"/>
                </a:tc>
                <a:tc>
                  <a:txBody>
                    <a:bodyPr/>
                    <a:lstStyle/>
                    <a:p>
                      <a:pPr lvl="0"/>
                      <a:r>
                        <a:rPr lang="en-US" sz="2400"/>
                        <a:t>8</a:t>
                      </a:r>
                      <a:endParaRPr lang="en-GB" sz="2400"/>
                    </a:p>
                  </a:txBody>
                  <a:tcPr marL="121920" marR="121920" marT="60960" marB="60960"/>
                </a:tc>
                <a:tc>
                  <a:txBody>
                    <a:bodyPr/>
                    <a:lstStyle/>
                    <a:p>
                      <a:pPr lvl="0"/>
                      <a:r>
                        <a:rPr lang="en-US" sz="2400"/>
                        <a:t>9</a:t>
                      </a:r>
                      <a:endParaRPr lang="en-GB" sz="2400"/>
                    </a:p>
                  </a:txBody>
                  <a:tcPr marL="121920" marR="121920" marT="60960" marB="60960"/>
                </a:tc>
                <a:extLst>
                  <a:ext uri="{0D108BD9-81ED-4DB2-BD59-A6C34878D82A}">
                    <a16:rowId xmlns:a16="http://schemas.microsoft.com/office/drawing/2014/main" val="1002934446"/>
                  </a:ext>
                </a:extLst>
              </a:tr>
              <a:tr h="494459">
                <a:tc>
                  <a:txBody>
                    <a:bodyPr/>
                    <a:lstStyle/>
                    <a:p>
                      <a:pPr lvl="0"/>
                      <a:r>
                        <a:rPr lang="en-US" sz="2400" dirty="0">
                          <a:solidFill>
                            <a:srgbClr val="843C0C"/>
                          </a:solidFill>
                        </a:rPr>
                        <a:t>Refs</a:t>
                      </a:r>
                      <a:endParaRPr lang="en-GB" sz="2400" dirty="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tc>
                  <a:txBody>
                    <a:bodyPr/>
                    <a:lstStyle/>
                    <a:p>
                      <a:pPr lvl="0"/>
                      <a:r>
                        <a:rPr lang="en-US" sz="2400" dirty="0">
                          <a:solidFill>
                            <a:srgbClr val="843C0C"/>
                          </a:solidFill>
                        </a:rPr>
                        <a:t>c</a:t>
                      </a:r>
                      <a:endParaRPr lang="en-GB" sz="2400" dirty="0">
                        <a:solidFill>
                          <a:srgbClr val="843C0C"/>
                        </a:solidFill>
                      </a:endParaRPr>
                    </a:p>
                  </a:txBody>
                  <a:tcPr marL="121920" marR="121920" marT="60960" marB="60960"/>
                </a:tc>
                <a:tc>
                  <a:txBody>
                    <a:bodyPr/>
                    <a:lstStyle/>
                    <a:p>
                      <a:pPr lvl="0"/>
                      <a:r>
                        <a:rPr lang="en-US" sz="2400">
                          <a:solidFill>
                            <a:srgbClr val="843C0C"/>
                          </a:solidFill>
                        </a:rPr>
                        <a:t>d</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dirty="0">
                          <a:solidFill>
                            <a:srgbClr val="843C0C"/>
                          </a:solidFill>
                        </a:rPr>
                        <a:t>b</a:t>
                      </a:r>
                      <a:endParaRPr lang="en-GB" sz="2400" dirty="0">
                        <a:solidFill>
                          <a:srgbClr val="843C0C"/>
                        </a:solidFill>
                      </a:endParaRPr>
                    </a:p>
                  </a:txBody>
                  <a:tcPr marL="121920" marR="121920" marT="60960" marB="60960"/>
                </a:tc>
                <a:tc>
                  <a:txBody>
                    <a:bodyPr/>
                    <a:lstStyle/>
                    <a:p>
                      <a:pPr lvl="0"/>
                      <a:r>
                        <a:rPr lang="en-US" sz="2400">
                          <a:solidFill>
                            <a:srgbClr val="843C0C"/>
                          </a:solidFill>
                        </a:rPr>
                        <a:t>e</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extLst>
                  <a:ext uri="{0D108BD9-81ED-4DB2-BD59-A6C34878D82A}">
                    <a16:rowId xmlns:a16="http://schemas.microsoft.com/office/drawing/2014/main" val="3959424457"/>
                  </a:ext>
                </a:extLst>
              </a:tr>
              <a:tr h="494459">
                <a:tc>
                  <a:txBody>
                    <a:bodyPr/>
                    <a:lstStyle/>
                    <a:p>
                      <a:pPr lvl="0"/>
                      <a:r>
                        <a:rPr lang="en-US" sz="2400"/>
                        <a:t>PP1</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d</a:t>
                      </a:r>
                      <a:endParaRPr lang="en-GB" sz="2400"/>
                    </a:p>
                  </a:txBody>
                  <a:tcPr marL="121920" marR="121920" marT="60960" marB="60960"/>
                </a:tc>
                <a:tc>
                  <a:txBody>
                    <a:bodyPr/>
                    <a:lstStyle/>
                    <a:p>
                      <a:pPr lvl="0"/>
                      <a:r>
                        <a:rPr lang="en-US" sz="2400" dirty="0"/>
                        <a:t>d</a:t>
                      </a:r>
                      <a:endParaRPr lang="en-GB" sz="2400" dirty="0"/>
                    </a:p>
                  </a:txBody>
                  <a:tcPr marL="121920" marR="121920" marT="60960" marB="60960"/>
                </a:tc>
                <a:tc>
                  <a:txBody>
                    <a:bodyPr/>
                    <a:lstStyle/>
                    <a:p>
                      <a:pPr lvl="0"/>
                      <a:r>
                        <a:rPr lang="en-US" sz="2400" dirty="0"/>
                        <a:t>d</a:t>
                      </a:r>
                      <a:endParaRPr lang="en-GB" sz="2400" dirty="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a:t>e</a:t>
                      </a:r>
                      <a:endParaRPr lang="en-GB" sz="2400"/>
                    </a:p>
                  </a:txBody>
                  <a:tcPr marL="121920" marR="121920" marT="60960" marB="60960"/>
                </a:tc>
                <a:extLst>
                  <a:ext uri="{0D108BD9-81ED-4DB2-BD59-A6C34878D82A}">
                    <a16:rowId xmlns:a16="http://schemas.microsoft.com/office/drawing/2014/main" val="2733045736"/>
                  </a:ext>
                </a:extLst>
              </a:tr>
              <a:tr h="494459">
                <a:tc>
                  <a:txBody>
                    <a:bodyPr/>
                    <a:lstStyle/>
                    <a:p>
                      <a:pPr lvl="0"/>
                      <a:r>
                        <a:rPr lang="en-US" sz="2400" dirty="0"/>
                        <a:t>PP2</a:t>
                      </a:r>
                      <a:endParaRPr lang="en-GB" sz="2400" dirty="0"/>
                    </a:p>
                  </a:txBody>
                  <a:tcPr marL="121920" marR="121920" marT="60960" marB="60960"/>
                </a:tc>
                <a:tc>
                  <a:txBody>
                    <a:bodyPr/>
                    <a:lstStyle/>
                    <a:p>
                      <a:pPr lvl="0"/>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extLst>
                  <a:ext uri="{0D108BD9-81ED-4DB2-BD59-A6C34878D82A}">
                    <a16:rowId xmlns:a16="http://schemas.microsoft.com/office/drawing/2014/main" val="2215044755"/>
                  </a:ext>
                </a:extLst>
              </a:tr>
              <a:tr h="494459">
                <a:tc>
                  <a:txBody>
                    <a:bodyPr/>
                    <a:lstStyle/>
                    <a:p>
                      <a:pPr lvl="0"/>
                      <a:r>
                        <a:rPr lang="en-US" sz="2400"/>
                        <a:t>PP3</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c</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extLst>
                  <a:ext uri="{0D108BD9-81ED-4DB2-BD59-A6C34878D82A}">
                    <a16:rowId xmlns:a16="http://schemas.microsoft.com/office/drawing/2014/main" val="2588014494"/>
                  </a:ext>
                </a:extLst>
              </a:tr>
              <a:tr h="494459">
                <a:tc>
                  <a:txBody>
                    <a:bodyPr/>
                    <a:lstStyle/>
                    <a:p>
                      <a:pPr lvl="0"/>
                      <a:r>
                        <a:rPr lang="en-US" sz="2400"/>
                        <a:t>Fault?</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dirty="0"/>
                    </a:p>
                  </a:txBody>
                  <a:tcPr marL="121920" marR="121920" marT="60960" marB="60960"/>
                </a:tc>
                <a:extLst>
                  <a:ext uri="{0D108BD9-81ED-4DB2-BD59-A6C34878D82A}">
                    <a16:rowId xmlns:a16="http://schemas.microsoft.com/office/drawing/2014/main" val="317469763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136984"/>
    </mc:Choice>
    <mc:Fallback xmlns="">
      <p:transition spd="slow" advTm="136984"/>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A3270634-C8D7-45EF-8B41-B821EB115A6B}"/>
              </a:ext>
            </a:extLst>
          </p:cNvPr>
          <p:cNvSpPr txBox="1">
            <a:spLocks noGrp="1"/>
          </p:cNvSpPr>
          <p:nvPr>
            <p:ph type="title"/>
          </p:nvPr>
        </p:nvSpPr>
        <p:spPr>
          <a:xfrm>
            <a:off x="838200" y="203842"/>
            <a:ext cx="10515600" cy="954389"/>
          </a:xfrm>
        </p:spPr>
        <p:txBody>
          <a:bodyPr/>
          <a:lstStyle/>
          <a:p>
            <a:pPr lvl="0" algn="ctr"/>
            <a:r>
              <a:rPr lang="en-US" sz="3600" dirty="0">
                <a:latin typeface="Times New Roman" panose="02020603050405020304" pitchFamily="18" charset="0"/>
                <a:cs typeface="Times New Roman" panose="02020603050405020304" pitchFamily="18" charset="0"/>
              </a:rPr>
              <a:t>Practical replacement policy: Clock</a:t>
            </a:r>
            <a:endParaRPr lang="en-GB" sz="3600"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ADE00E4E-59C0-4219-894E-C9D1EF5A20FD}"/>
              </a:ext>
            </a:extLst>
          </p:cNvPr>
          <p:cNvSpPr txBox="1">
            <a:spLocks noGrp="1"/>
          </p:cNvSpPr>
          <p:nvPr>
            <p:ph idx="1"/>
          </p:nvPr>
        </p:nvSpPr>
        <p:spPr/>
        <p:txBody>
          <a:bodyPr/>
          <a:lstStyle/>
          <a:p>
            <a:pPr lvl="0">
              <a:lnSpc>
                <a:spcPct val="80000"/>
              </a:lnSpc>
            </a:pPr>
            <a:r>
              <a:rPr lang="en-US" dirty="0">
                <a:latin typeface="Times New Roman" panose="02020603050405020304" pitchFamily="18" charset="0"/>
                <a:cs typeface="Times New Roman" panose="02020603050405020304" pitchFamily="18" charset="0"/>
              </a:rPr>
              <a:t>What page to evict?</a:t>
            </a:r>
          </a:p>
          <a:p>
            <a:pPr lvl="0">
              <a:lnSpc>
                <a:spcPct val="80000"/>
              </a:lnSpc>
            </a:pPr>
            <a:r>
              <a:rPr lang="en-GB" dirty="0">
                <a:latin typeface="Times New Roman" panose="02020603050405020304" pitchFamily="18" charset="0"/>
                <a:cs typeface="Times New Roman" panose="02020603050405020304" pitchFamily="18" charset="0"/>
              </a:rPr>
              <a:t>Add a “used” bit to PTE</a:t>
            </a:r>
          </a:p>
          <a:p>
            <a:pPr lvl="1">
              <a:lnSpc>
                <a:spcPct val="80000"/>
              </a:lnSpc>
            </a:pPr>
            <a:r>
              <a:rPr lang="en-GB" dirty="0">
                <a:latin typeface="Times New Roman" panose="02020603050405020304" pitchFamily="18" charset="0"/>
                <a:cs typeface="Times New Roman" panose="02020603050405020304" pitchFamily="18" charset="0"/>
              </a:rPr>
              <a:t>Set by MMU when page accessed</a:t>
            </a:r>
          </a:p>
          <a:p>
            <a:pPr lvl="1">
              <a:lnSpc>
                <a:spcPct val="80000"/>
              </a:lnSpc>
            </a:pPr>
            <a:r>
              <a:rPr lang="en-GB" dirty="0">
                <a:latin typeface="Times New Roman" panose="02020603050405020304" pitchFamily="18" charset="0"/>
                <a:cs typeface="Times New Roman" panose="02020603050405020304" pitchFamily="18" charset="0"/>
              </a:rPr>
              <a:t>Can be cleared by kernel</a:t>
            </a:r>
          </a:p>
          <a:p>
            <a:pPr marL="0" indent="0">
              <a:lnSpc>
                <a:spcPct val="80000"/>
              </a:lnSpc>
              <a:buNone/>
            </a:pPr>
            <a:r>
              <a:rPr lang="en-GB" i="1" dirty="0"/>
              <a:t>victim = 0</a:t>
            </a:r>
          </a:p>
          <a:p>
            <a:pPr marL="0" indent="0">
              <a:lnSpc>
                <a:spcPct val="80000"/>
              </a:lnSpc>
              <a:buNone/>
            </a:pPr>
            <a:r>
              <a:rPr lang="en-GB" i="1" dirty="0"/>
              <a:t>while use bit of victim is set</a:t>
            </a:r>
          </a:p>
          <a:p>
            <a:pPr marL="457178" lvl="1" indent="0">
              <a:lnSpc>
                <a:spcPct val="80000"/>
              </a:lnSpc>
              <a:buNone/>
            </a:pPr>
            <a:r>
              <a:rPr lang="en-GB" i="1" dirty="0"/>
              <a:t>clear use bit of victim</a:t>
            </a:r>
          </a:p>
          <a:p>
            <a:pPr marL="457178" lvl="1" indent="0">
              <a:lnSpc>
                <a:spcPct val="80000"/>
              </a:lnSpc>
              <a:buNone/>
            </a:pPr>
            <a:r>
              <a:rPr lang="en-GB" i="1" dirty="0"/>
              <a:t>victim = (victim + 1) % </a:t>
            </a:r>
            <a:r>
              <a:rPr lang="en-GB" i="1" dirty="0" err="1"/>
              <a:t>num_frames</a:t>
            </a:r>
            <a:endParaRPr lang="en-GB" i="1" dirty="0"/>
          </a:p>
          <a:p>
            <a:pPr marL="0" indent="0">
              <a:lnSpc>
                <a:spcPct val="80000"/>
              </a:lnSpc>
              <a:buNone/>
            </a:pPr>
            <a:r>
              <a:rPr lang="en-GB" i="1" dirty="0"/>
              <a:t>evict victim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5D62188-E53D-4451-99DF-A7B483E7DA9E}"/>
              </a:ext>
            </a:extLst>
          </p:cNvPr>
          <p:cNvSpPr txBox="1">
            <a:spLocks noGrp="1"/>
          </p:cNvSpPr>
          <p:nvPr>
            <p:ph type="title"/>
          </p:nvPr>
        </p:nvSpPr>
        <p:spPr>
          <a:xfrm>
            <a:off x="838200" y="215417"/>
            <a:ext cx="10515600" cy="931240"/>
          </a:xfrm>
        </p:spPr>
        <p:txBody>
          <a:bodyPr/>
          <a:lstStyle/>
          <a:p>
            <a:pPr algn="ctr"/>
            <a:r>
              <a:rPr lang="en-US" sz="3600" dirty="0">
                <a:latin typeface="Times New Roman" panose="02020603050405020304" pitchFamily="18" charset="0"/>
                <a:cs typeface="Times New Roman" panose="02020603050405020304" pitchFamily="18" charset="0"/>
              </a:rPr>
              <a:t>Practical replacement policy: Clock</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07F48D1-D9FF-4481-A8FF-DE28321EB6C9}"/>
              </a:ext>
            </a:extLst>
          </p:cNvPr>
          <p:cNvSpPr>
            <a:spLocks noGrp="1"/>
          </p:cNvSpPr>
          <p:nvPr>
            <p:ph idx="1"/>
          </p:nvPr>
        </p:nvSpPr>
        <p:spPr>
          <a:xfrm>
            <a:off x="751114" y="1808208"/>
            <a:ext cx="10515600" cy="4351338"/>
          </a:xfrm>
        </p:spPr>
        <p:txBody>
          <a:bodyPr/>
          <a:lstStyle/>
          <a:p>
            <a:endParaRPr lang="en-GB" dirty="0"/>
          </a:p>
        </p:txBody>
      </p:sp>
      <p:graphicFrame>
        <p:nvGraphicFramePr>
          <p:cNvPr id="4" name="Table 4">
            <a:extLst>
              <a:ext uri="{FF2B5EF4-FFF2-40B4-BE49-F238E27FC236}">
                <a16:creationId xmlns:a16="http://schemas.microsoft.com/office/drawing/2014/main" id="{3FEDDD09-89B9-42C1-8260-6B27746D5E6C}"/>
              </a:ext>
            </a:extLst>
          </p:cNvPr>
          <p:cNvGraphicFramePr>
            <a:graphicFrameLocks noGrp="1"/>
          </p:cNvGraphicFramePr>
          <p:nvPr>
            <p:extLst>
              <p:ext uri="{D42A27DB-BD31-4B8C-83A1-F6EECF244321}">
                <p14:modId xmlns:p14="http://schemas.microsoft.com/office/powerpoint/2010/main" val="2105318838"/>
              </p:ext>
            </p:extLst>
          </p:nvPr>
        </p:nvGraphicFramePr>
        <p:xfrm>
          <a:off x="1517655" y="2424644"/>
          <a:ext cx="8128027" cy="3325735"/>
        </p:xfrm>
        <a:graphic>
          <a:graphicData uri="http://schemas.openxmlformats.org/drawingml/2006/table">
            <a:tbl>
              <a:tblPr firstRow="1" bandRow="1">
                <a:effectLst/>
                <a:tableStyleId>{21E4AEA4-8DFA-4A89-87EB-49C32662AFE0}</a:tableStyleId>
              </a:tblPr>
              <a:tblGrid>
                <a:gridCol w="1001024">
                  <a:extLst>
                    <a:ext uri="{9D8B030D-6E8A-4147-A177-3AD203B41FA5}">
                      <a16:colId xmlns:a16="http://schemas.microsoft.com/office/drawing/2014/main" val="4014303553"/>
                    </a:ext>
                  </a:extLst>
                </a:gridCol>
                <a:gridCol w="624571">
                  <a:extLst>
                    <a:ext uri="{9D8B030D-6E8A-4147-A177-3AD203B41FA5}">
                      <a16:colId xmlns:a16="http://schemas.microsoft.com/office/drawing/2014/main" val="73386359"/>
                    </a:ext>
                  </a:extLst>
                </a:gridCol>
                <a:gridCol w="812804">
                  <a:extLst>
                    <a:ext uri="{9D8B030D-6E8A-4147-A177-3AD203B41FA5}">
                      <a16:colId xmlns:a16="http://schemas.microsoft.com/office/drawing/2014/main" val="1158852860"/>
                    </a:ext>
                  </a:extLst>
                </a:gridCol>
                <a:gridCol w="812804">
                  <a:extLst>
                    <a:ext uri="{9D8B030D-6E8A-4147-A177-3AD203B41FA5}">
                      <a16:colId xmlns:a16="http://schemas.microsoft.com/office/drawing/2014/main" val="4205971966"/>
                    </a:ext>
                  </a:extLst>
                </a:gridCol>
                <a:gridCol w="812804">
                  <a:extLst>
                    <a:ext uri="{9D8B030D-6E8A-4147-A177-3AD203B41FA5}">
                      <a16:colId xmlns:a16="http://schemas.microsoft.com/office/drawing/2014/main" val="1224588544"/>
                    </a:ext>
                  </a:extLst>
                </a:gridCol>
                <a:gridCol w="812804">
                  <a:extLst>
                    <a:ext uri="{9D8B030D-6E8A-4147-A177-3AD203B41FA5}">
                      <a16:colId xmlns:a16="http://schemas.microsoft.com/office/drawing/2014/main" val="3065289765"/>
                    </a:ext>
                  </a:extLst>
                </a:gridCol>
                <a:gridCol w="812804">
                  <a:extLst>
                    <a:ext uri="{9D8B030D-6E8A-4147-A177-3AD203B41FA5}">
                      <a16:colId xmlns:a16="http://schemas.microsoft.com/office/drawing/2014/main" val="3508088327"/>
                    </a:ext>
                  </a:extLst>
                </a:gridCol>
                <a:gridCol w="812804">
                  <a:extLst>
                    <a:ext uri="{9D8B030D-6E8A-4147-A177-3AD203B41FA5}">
                      <a16:colId xmlns:a16="http://schemas.microsoft.com/office/drawing/2014/main" val="288027195"/>
                    </a:ext>
                  </a:extLst>
                </a:gridCol>
                <a:gridCol w="812804">
                  <a:extLst>
                    <a:ext uri="{9D8B030D-6E8A-4147-A177-3AD203B41FA5}">
                      <a16:colId xmlns:a16="http://schemas.microsoft.com/office/drawing/2014/main" val="4255286070"/>
                    </a:ext>
                  </a:extLst>
                </a:gridCol>
                <a:gridCol w="812804">
                  <a:extLst>
                    <a:ext uri="{9D8B030D-6E8A-4147-A177-3AD203B41FA5}">
                      <a16:colId xmlns:a16="http://schemas.microsoft.com/office/drawing/2014/main" val="4291662987"/>
                    </a:ext>
                  </a:extLst>
                </a:gridCol>
              </a:tblGrid>
              <a:tr h="494459">
                <a:tc>
                  <a:txBody>
                    <a:bodyPr/>
                    <a:lstStyle/>
                    <a:p>
                      <a:pPr lvl="0"/>
                      <a:r>
                        <a:rPr lang="en-US" sz="2400"/>
                        <a:t>Num</a:t>
                      </a:r>
                      <a:endParaRPr lang="en-GB" sz="2400"/>
                    </a:p>
                  </a:txBody>
                  <a:tcPr marL="121920" marR="121920" marT="60960" marB="60960"/>
                </a:tc>
                <a:tc>
                  <a:txBody>
                    <a:bodyPr/>
                    <a:lstStyle/>
                    <a:p>
                      <a:pPr lvl="0"/>
                      <a:r>
                        <a:rPr lang="en-US" sz="2400" dirty="0"/>
                        <a:t>1</a:t>
                      </a:r>
                      <a:endParaRPr lang="en-GB" sz="2400" dirty="0"/>
                    </a:p>
                  </a:txBody>
                  <a:tcPr marL="121920" marR="121920" marT="60960" marB="60960"/>
                </a:tc>
                <a:tc>
                  <a:txBody>
                    <a:bodyPr/>
                    <a:lstStyle/>
                    <a:p>
                      <a:pPr lvl="0"/>
                      <a:r>
                        <a:rPr lang="en-US" sz="2400"/>
                        <a:t>2</a:t>
                      </a:r>
                      <a:endParaRPr lang="en-GB" sz="2400"/>
                    </a:p>
                  </a:txBody>
                  <a:tcPr marL="121920" marR="121920" marT="60960" marB="60960"/>
                </a:tc>
                <a:tc>
                  <a:txBody>
                    <a:bodyPr/>
                    <a:lstStyle/>
                    <a:p>
                      <a:pPr lvl="0"/>
                      <a:r>
                        <a:rPr lang="en-US" sz="2400"/>
                        <a:t>3</a:t>
                      </a:r>
                      <a:endParaRPr lang="en-GB" sz="2400"/>
                    </a:p>
                  </a:txBody>
                  <a:tcPr marL="121920" marR="121920" marT="60960" marB="60960"/>
                </a:tc>
                <a:tc>
                  <a:txBody>
                    <a:bodyPr/>
                    <a:lstStyle/>
                    <a:p>
                      <a:pPr lvl="0"/>
                      <a:r>
                        <a:rPr lang="en-US" sz="2400"/>
                        <a:t>4</a:t>
                      </a:r>
                      <a:endParaRPr lang="en-GB" sz="2400"/>
                    </a:p>
                  </a:txBody>
                  <a:tcPr marL="121920" marR="121920" marT="60960" marB="60960"/>
                </a:tc>
                <a:tc>
                  <a:txBody>
                    <a:bodyPr/>
                    <a:lstStyle/>
                    <a:p>
                      <a:pPr lvl="0"/>
                      <a:r>
                        <a:rPr lang="en-US" sz="2400"/>
                        <a:t>5</a:t>
                      </a:r>
                      <a:endParaRPr lang="en-GB" sz="2400"/>
                    </a:p>
                  </a:txBody>
                  <a:tcPr marL="121920" marR="121920" marT="60960" marB="60960"/>
                </a:tc>
                <a:tc>
                  <a:txBody>
                    <a:bodyPr/>
                    <a:lstStyle/>
                    <a:p>
                      <a:pPr lvl="0"/>
                      <a:r>
                        <a:rPr lang="en-US" sz="2400"/>
                        <a:t>6</a:t>
                      </a:r>
                      <a:endParaRPr lang="en-GB" sz="2400"/>
                    </a:p>
                  </a:txBody>
                  <a:tcPr marL="121920" marR="121920" marT="60960" marB="60960"/>
                </a:tc>
                <a:tc>
                  <a:txBody>
                    <a:bodyPr/>
                    <a:lstStyle/>
                    <a:p>
                      <a:pPr lvl="0"/>
                      <a:r>
                        <a:rPr lang="en-US" sz="2400"/>
                        <a:t>7</a:t>
                      </a:r>
                      <a:endParaRPr lang="en-GB" sz="2400"/>
                    </a:p>
                  </a:txBody>
                  <a:tcPr marL="121920" marR="121920" marT="60960" marB="60960"/>
                </a:tc>
                <a:tc>
                  <a:txBody>
                    <a:bodyPr/>
                    <a:lstStyle/>
                    <a:p>
                      <a:pPr lvl="0"/>
                      <a:r>
                        <a:rPr lang="en-US" sz="2400"/>
                        <a:t>8</a:t>
                      </a:r>
                      <a:endParaRPr lang="en-GB" sz="2400"/>
                    </a:p>
                  </a:txBody>
                  <a:tcPr marL="121920" marR="121920" marT="60960" marB="60960"/>
                </a:tc>
                <a:tc>
                  <a:txBody>
                    <a:bodyPr/>
                    <a:lstStyle/>
                    <a:p>
                      <a:pPr lvl="0"/>
                      <a:r>
                        <a:rPr lang="en-US" sz="2400"/>
                        <a:t>9</a:t>
                      </a:r>
                      <a:endParaRPr lang="en-GB" sz="2400"/>
                    </a:p>
                  </a:txBody>
                  <a:tcPr marL="121920" marR="121920" marT="60960" marB="60960"/>
                </a:tc>
                <a:extLst>
                  <a:ext uri="{0D108BD9-81ED-4DB2-BD59-A6C34878D82A}">
                    <a16:rowId xmlns:a16="http://schemas.microsoft.com/office/drawing/2014/main" val="1002934446"/>
                  </a:ext>
                </a:extLst>
              </a:tr>
              <a:tr h="494459">
                <a:tc>
                  <a:txBody>
                    <a:bodyPr/>
                    <a:lstStyle/>
                    <a:p>
                      <a:pPr lvl="0"/>
                      <a:r>
                        <a:rPr lang="en-US" sz="2400" dirty="0">
                          <a:solidFill>
                            <a:srgbClr val="843C0C"/>
                          </a:solidFill>
                        </a:rPr>
                        <a:t>Refs</a:t>
                      </a:r>
                      <a:endParaRPr lang="en-GB" sz="2400" dirty="0">
                        <a:solidFill>
                          <a:srgbClr val="843C0C"/>
                        </a:solidFill>
                      </a:endParaRPr>
                    </a:p>
                  </a:txBody>
                  <a:tcPr marL="121920" marR="121920" marT="60960" marB="60960"/>
                </a:tc>
                <a:tc>
                  <a:txBody>
                    <a:bodyPr/>
                    <a:lstStyle/>
                    <a:p>
                      <a:pPr lvl="0"/>
                      <a:r>
                        <a:rPr lang="en-US" sz="2400" dirty="0">
                          <a:solidFill>
                            <a:srgbClr val="843C0C"/>
                          </a:solidFill>
                        </a:rPr>
                        <a:t>a</a:t>
                      </a:r>
                      <a:endParaRPr lang="en-GB" sz="2400" dirty="0">
                        <a:solidFill>
                          <a:srgbClr val="843C0C"/>
                        </a:solidFill>
                      </a:endParaRPr>
                    </a:p>
                  </a:txBody>
                  <a:tcPr marL="121920" marR="121920" marT="60960" marB="60960"/>
                </a:tc>
                <a:tc>
                  <a:txBody>
                    <a:bodyPr/>
                    <a:lstStyle/>
                    <a:p>
                      <a:pPr lvl="0"/>
                      <a:r>
                        <a:rPr lang="en-US" sz="2400" dirty="0">
                          <a:solidFill>
                            <a:srgbClr val="843C0C"/>
                          </a:solidFill>
                        </a:rPr>
                        <a:t>b</a:t>
                      </a:r>
                      <a:endParaRPr lang="en-GB" sz="2400" dirty="0">
                        <a:solidFill>
                          <a:srgbClr val="843C0C"/>
                        </a:solidFill>
                      </a:endParaRPr>
                    </a:p>
                  </a:txBody>
                  <a:tcPr marL="121920" marR="121920" marT="60960" marB="60960"/>
                </a:tc>
                <a:tc>
                  <a:txBody>
                    <a:bodyPr/>
                    <a:lstStyle/>
                    <a:p>
                      <a:pPr lvl="0"/>
                      <a:r>
                        <a:rPr lang="en-US" sz="2400" dirty="0">
                          <a:solidFill>
                            <a:srgbClr val="843C0C"/>
                          </a:solidFill>
                        </a:rPr>
                        <a:t>c</a:t>
                      </a:r>
                      <a:endParaRPr lang="en-GB" sz="2400" dirty="0">
                        <a:solidFill>
                          <a:srgbClr val="843C0C"/>
                        </a:solidFill>
                      </a:endParaRPr>
                    </a:p>
                  </a:txBody>
                  <a:tcPr marL="121920" marR="121920" marT="60960" marB="60960"/>
                </a:tc>
                <a:tc>
                  <a:txBody>
                    <a:bodyPr/>
                    <a:lstStyle/>
                    <a:p>
                      <a:pPr lvl="0"/>
                      <a:r>
                        <a:rPr lang="en-US" sz="2400" dirty="0">
                          <a:solidFill>
                            <a:srgbClr val="843C0C"/>
                          </a:solidFill>
                        </a:rPr>
                        <a:t>d</a:t>
                      </a:r>
                      <a:endParaRPr lang="en-GB" sz="2400" dirty="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dirty="0">
                          <a:solidFill>
                            <a:srgbClr val="843C0C"/>
                          </a:solidFill>
                        </a:rPr>
                        <a:t>b</a:t>
                      </a:r>
                      <a:endParaRPr lang="en-GB" sz="2400" dirty="0">
                        <a:solidFill>
                          <a:srgbClr val="843C0C"/>
                        </a:solidFill>
                      </a:endParaRPr>
                    </a:p>
                  </a:txBody>
                  <a:tcPr marL="121920" marR="121920" marT="60960" marB="60960"/>
                </a:tc>
                <a:tc>
                  <a:txBody>
                    <a:bodyPr/>
                    <a:lstStyle/>
                    <a:p>
                      <a:pPr lvl="0"/>
                      <a:r>
                        <a:rPr lang="en-US" sz="2400">
                          <a:solidFill>
                            <a:srgbClr val="843C0C"/>
                          </a:solidFill>
                        </a:rPr>
                        <a:t>e</a:t>
                      </a:r>
                      <a:endParaRPr lang="en-GB" sz="2400">
                        <a:solidFill>
                          <a:srgbClr val="843C0C"/>
                        </a:solidFill>
                      </a:endParaRPr>
                    </a:p>
                  </a:txBody>
                  <a:tcPr marL="121920" marR="121920" marT="60960" marB="60960"/>
                </a:tc>
                <a:tc>
                  <a:txBody>
                    <a:bodyPr/>
                    <a:lstStyle/>
                    <a:p>
                      <a:pPr lvl="0"/>
                      <a:r>
                        <a:rPr lang="en-US" sz="2400">
                          <a:solidFill>
                            <a:srgbClr val="843C0C"/>
                          </a:solidFill>
                        </a:rPr>
                        <a:t>a</a:t>
                      </a:r>
                      <a:endParaRPr lang="en-GB" sz="2400">
                        <a:solidFill>
                          <a:srgbClr val="843C0C"/>
                        </a:solidFill>
                      </a:endParaRPr>
                    </a:p>
                  </a:txBody>
                  <a:tcPr marL="121920" marR="121920" marT="60960" marB="60960"/>
                </a:tc>
                <a:tc>
                  <a:txBody>
                    <a:bodyPr/>
                    <a:lstStyle/>
                    <a:p>
                      <a:pPr lvl="0"/>
                      <a:r>
                        <a:rPr lang="en-US" sz="2400">
                          <a:solidFill>
                            <a:srgbClr val="843C0C"/>
                          </a:solidFill>
                        </a:rPr>
                        <a:t>b</a:t>
                      </a:r>
                      <a:endParaRPr lang="en-GB" sz="2400">
                        <a:solidFill>
                          <a:srgbClr val="843C0C"/>
                        </a:solidFill>
                      </a:endParaRPr>
                    </a:p>
                  </a:txBody>
                  <a:tcPr marL="121920" marR="121920" marT="60960" marB="60960"/>
                </a:tc>
                <a:extLst>
                  <a:ext uri="{0D108BD9-81ED-4DB2-BD59-A6C34878D82A}">
                    <a16:rowId xmlns:a16="http://schemas.microsoft.com/office/drawing/2014/main" val="3959424457"/>
                  </a:ext>
                </a:extLst>
              </a:tr>
              <a:tr h="494459">
                <a:tc>
                  <a:txBody>
                    <a:bodyPr/>
                    <a:lstStyle/>
                    <a:p>
                      <a:pPr lvl="0"/>
                      <a:r>
                        <a:rPr lang="en-US" sz="2400" dirty="0"/>
                        <a:t>PP1</a:t>
                      </a:r>
                      <a:endParaRPr lang="en-GB" sz="2400" dirty="0"/>
                    </a:p>
                  </a:txBody>
                  <a:tcPr marL="121920" marR="121920" marT="60960" marB="60960"/>
                </a:tc>
                <a:tc>
                  <a:txBody>
                    <a:bodyPr/>
                    <a:lstStyle/>
                    <a:p>
                      <a:pPr lvl="0"/>
                      <a:r>
                        <a:rPr lang="en-US" sz="2400" dirty="0"/>
                        <a:t>A </a:t>
                      </a:r>
                      <a:endParaRPr lang="en-GB" sz="2400" dirty="0"/>
                    </a:p>
                    <a:p>
                      <a:pPr lvl="0"/>
                      <a:endParaRPr lang="en-US" sz="2400" dirty="0"/>
                    </a:p>
                  </a:txBody>
                  <a:tcPr marL="121920" marR="121920" marT="60960" marB="60960"/>
                </a:tc>
                <a:tc>
                  <a:txBody>
                    <a:bodyPr/>
                    <a:lstStyle/>
                    <a:p>
                      <a:pPr lvl="0"/>
                      <a:r>
                        <a:rPr lang="en-US" sz="2400" dirty="0"/>
                        <a:t>A </a:t>
                      </a:r>
                      <a:endParaRPr lang="en-GB" sz="2400" dirty="0"/>
                    </a:p>
                  </a:txBody>
                  <a:tcPr marL="121920" marR="121920" marT="60960" marB="60960"/>
                </a:tc>
                <a:tc>
                  <a:txBody>
                    <a:bodyPr/>
                    <a:lstStyle/>
                    <a:p>
                      <a:pPr lvl="0"/>
                      <a:r>
                        <a:rPr lang="en-US" sz="2400" dirty="0"/>
                        <a:t>A</a:t>
                      </a:r>
                      <a:endParaRPr lang="en-GB" sz="2400" dirty="0"/>
                    </a:p>
                  </a:txBody>
                  <a:tcPr marL="121920" marR="121920" marT="60960" marB="60960"/>
                </a:tc>
                <a:tc>
                  <a:txBody>
                    <a:bodyPr/>
                    <a:lstStyle/>
                    <a:p>
                      <a:pPr lvl="0"/>
                      <a:r>
                        <a:rPr lang="en-US" sz="2400" dirty="0"/>
                        <a:t>D </a:t>
                      </a:r>
                      <a:endParaRPr lang="en-GB" sz="2400" dirty="0"/>
                    </a:p>
                  </a:txBody>
                  <a:tcPr marL="121920" marR="121920" marT="60960" marB="60960"/>
                </a:tc>
                <a:tc>
                  <a:txBody>
                    <a:bodyPr/>
                    <a:lstStyle/>
                    <a:p>
                      <a:pPr lvl="0"/>
                      <a:r>
                        <a:rPr lang="en-US" sz="2400" dirty="0"/>
                        <a:t>d</a:t>
                      </a:r>
                      <a:endParaRPr lang="en-GB" sz="2400" dirty="0"/>
                    </a:p>
                  </a:txBody>
                  <a:tcPr marL="121920" marR="121920" marT="60960" marB="60960"/>
                </a:tc>
                <a:tc>
                  <a:txBody>
                    <a:bodyPr/>
                    <a:lstStyle/>
                    <a:p>
                      <a:pPr lvl="0"/>
                      <a:r>
                        <a:rPr lang="en-US" sz="2400" dirty="0"/>
                        <a:t>d</a:t>
                      </a:r>
                      <a:endParaRPr lang="en-GB" sz="2400" dirty="0"/>
                    </a:p>
                  </a:txBody>
                  <a:tcPr marL="121920" marR="121920" marT="60960" marB="60960"/>
                </a:tc>
                <a:tc>
                  <a:txBody>
                    <a:bodyPr/>
                    <a:lstStyle/>
                    <a:p>
                      <a:pPr lvl="0"/>
                      <a:r>
                        <a:rPr lang="en-US" sz="2400" dirty="0"/>
                        <a:t>e</a:t>
                      </a:r>
                      <a:endParaRPr lang="en-GB" sz="2400" dirty="0"/>
                    </a:p>
                  </a:txBody>
                  <a:tcPr marL="121920" marR="121920" marT="60960" marB="60960"/>
                </a:tc>
                <a:tc>
                  <a:txBody>
                    <a:bodyPr/>
                    <a:lstStyle/>
                    <a:p>
                      <a:pPr lvl="0"/>
                      <a:r>
                        <a:rPr lang="en-US" sz="2400"/>
                        <a:t>e</a:t>
                      </a:r>
                      <a:endParaRPr lang="en-GB" sz="2400"/>
                    </a:p>
                  </a:txBody>
                  <a:tcPr marL="121920" marR="121920" marT="60960" marB="60960"/>
                </a:tc>
                <a:tc>
                  <a:txBody>
                    <a:bodyPr/>
                    <a:lstStyle/>
                    <a:p>
                      <a:pPr lvl="0"/>
                      <a:r>
                        <a:rPr lang="en-US" sz="2400"/>
                        <a:t>e</a:t>
                      </a:r>
                      <a:endParaRPr lang="en-GB" sz="2400"/>
                    </a:p>
                  </a:txBody>
                  <a:tcPr marL="121920" marR="121920" marT="60960" marB="60960"/>
                </a:tc>
                <a:extLst>
                  <a:ext uri="{0D108BD9-81ED-4DB2-BD59-A6C34878D82A}">
                    <a16:rowId xmlns:a16="http://schemas.microsoft.com/office/drawing/2014/main" val="2733045736"/>
                  </a:ext>
                </a:extLst>
              </a:tr>
              <a:tr h="494459">
                <a:tc>
                  <a:txBody>
                    <a:bodyPr/>
                    <a:lstStyle/>
                    <a:p>
                      <a:pPr lvl="0"/>
                      <a:r>
                        <a:rPr lang="en-US" sz="2400" dirty="0"/>
                        <a:t>PP2 </a:t>
                      </a:r>
                      <a:endParaRPr lang="en-GB" sz="2400" dirty="0"/>
                    </a:p>
                  </a:txBody>
                  <a:tcPr marL="121920" marR="121920" marT="60960" marB="60960"/>
                </a:tc>
                <a:tc>
                  <a:txBody>
                    <a:bodyPr/>
                    <a:lstStyle/>
                    <a:p>
                      <a:pPr lvl="0"/>
                      <a:endParaRPr lang="en-GB" sz="2400" dirty="0"/>
                    </a:p>
                  </a:txBody>
                  <a:tcPr marL="121920" marR="121920" marT="60960" marB="60960"/>
                </a:tc>
                <a:tc>
                  <a:txBody>
                    <a:bodyPr/>
                    <a:lstStyle/>
                    <a:p>
                      <a:pPr lvl="0"/>
                      <a:r>
                        <a:rPr lang="en-US" sz="2400" dirty="0"/>
                        <a:t>B </a:t>
                      </a:r>
                      <a:endParaRPr lang="en-GB" sz="2400" dirty="0"/>
                    </a:p>
                  </a:txBody>
                  <a:tcPr marL="121920" marR="121920" marT="60960" marB="60960"/>
                </a:tc>
                <a:tc>
                  <a:txBody>
                    <a:bodyPr/>
                    <a:lstStyle/>
                    <a:p>
                      <a:pPr lvl="0"/>
                      <a:r>
                        <a:rPr lang="en-US" sz="2400" dirty="0"/>
                        <a:t>B </a:t>
                      </a:r>
                      <a:endParaRPr lang="en-GB" sz="2400" dirty="0"/>
                    </a:p>
                  </a:txBody>
                  <a:tcPr marL="121920" marR="121920" marT="60960" marB="60960"/>
                </a:tc>
                <a:tc>
                  <a:txBody>
                    <a:bodyPr/>
                    <a:lstStyle/>
                    <a:p>
                      <a:pPr lvl="0"/>
                      <a:r>
                        <a:rPr lang="en-US" sz="2400"/>
                        <a:t>B </a:t>
                      </a:r>
                      <a:endParaRPr lang="en-GB" sz="2400" dirty="0"/>
                    </a:p>
                  </a:txBody>
                  <a:tcPr marL="121920" marR="121920" marT="60960" marB="60960"/>
                </a:tc>
                <a:tc>
                  <a:txBody>
                    <a:bodyPr/>
                    <a:lstStyle/>
                    <a:p>
                      <a:pPr lvl="0"/>
                      <a:r>
                        <a:rPr lang="en-US" sz="2400" dirty="0"/>
                        <a:t>a</a:t>
                      </a:r>
                      <a:endParaRPr lang="en-GB" sz="2400" dirty="0"/>
                    </a:p>
                  </a:txBody>
                  <a:tcPr marL="121920" marR="121920" marT="60960" marB="60960"/>
                </a:tc>
                <a:tc>
                  <a:txBody>
                    <a:bodyPr/>
                    <a:lstStyle/>
                    <a:p>
                      <a:pPr lvl="0"/>
                      <a:r>
                        <a:rPr lang="en-US" sz="2400" dirty="0"/>
                        <a:t>a</a:t>
                      </a:r>
                      <a:endParaRPr lang="en-GB" sz="2400" dirty="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tc>
                  <a:txBody>
                    <a:bodyPr/>
                    <a:lstStyle/>
                    <a:p>
                      <a:pPr lvl="0"/>
                      <a:r>
                        <a:rPr lang="en-US" sz="2400"/>
                        <a:t>a</a:t>
                      </a:r>
                      <a:endParaRPr lang="en-GB" sz="2400"/>
                    </a:p>
                  </a:txBody>
                  <a:tcPr marL="121920" marR="121920" marT="60960" marB="60960"/>
                </a:tc>
                <a:extLst>
                  <a:ext uri="{0D108BD9-81ED-4DB2-BD59-A6C34878D82A}">
                    <a16:rowId xmlns:a16="http://schemas.microsoft.com/office/drawing/2014/main" val="2215044755"/>
                  </a:ext>
                </a:extLst>
              </a:tr>
              <a:tr h="494459">
                <a:tc>
                  <a:txBody>
                    <a:bodyPr/>
                    <a:lstStyle/>
                    <a:p>
                      <a:pPr lvl="0"/>
                      <a:r>
                        <a:rPr lang="en-US" sz="2400" dirty="0"/>
                        <a:t>PP3 </a:t>
                      </a:r>
                      <a:endParaRPr lang="en-GB" sz="2400" dirty="0"/>
                    </a:p>
                  </a:txBody>
                  <a:tcPr marL="121920" marR="121920" marT="60960" marB="60960"/>
                </a:tc>
                <a:tc>
                  <a:txBody>
                    <a:bodyPr/>
                    <a:lstStyle/>
                    <a:p>
                      <a:pPr lvl="0"/>
                      <a:endParaRPr lang="en-GB" sz="2400" dirty="0"/>
                    </a:p>
                  </a:txBody>
                  <a:tcPr marL="121920" marR="121920" marT="60960" marB="60960"/>
                </a:tc>
                <a:tc>
                  <a:txBody>
                    <a:bodyPr/>
                    <a:lstStyle/>
                    <a:p>
                      <a:pPr lvl="0"/>
                      <a:endParaRPr lang="en-GB" sz="2400" dirty="0"/>
                    </a:p>
                  </a:txBody>
                  <a:tcPr marL="121920" marR="121920" marT="60960" marB="60960"/>
                </a:tc>
                <a:tc>
                  <a:txBody>
                    <a:bodyPr/>
                    <a:lstStyle/>
                    <a:p>
                      <a:pPr lvl="0"/>
                      <a:r>
                        <a:rPr lang="en-US" sz="2400" dirty="0"/>
                        <a:t>C</a:t>
                      </a:r>
                      <a:endParaRPr lang="en-GB" sz="2400" dirty="0"/>
                    </a:p>
                  </a:txBody>
                  <a:tcPr marL="121920" marR="121920" marT="60960" marB="60960"/>
                </a:tc>
                <a:tc>
                  <a:txBody>
                    <a:bodyPr/>
                    <a:lstStyle/>
                    <a:p>
                      <a:pPr lvl="0"/>
                      <a:r>
                        <a:rPr lang="en-US" sz="2400" dirty="0"/>
                        <a:t>C </a:t>
                      </a:r>
                      <a:endParaRPr lang="en-GB" sz="2400" dirty="0"/>
                    </a:p>
                  </a:txBody>
                  <a:tcPr marL="121920" marR="121920" marT="60960" marB="60960"/>
                </a:tc>
                <a:tc>
                  <a:txBody>
                    <a:bodyPr/>
                    <a:lstStyle/>
                    <a:p>
                      <a:pPr lvl="0"/>
                      <a:r>
                        <a:rPr lang="en-US" sz="2400" dirty="0"/>
                        <a:t>c</a:t>
                      </a:r>
                      <a:endParaRPr lang="en-GB" sz="2400" dirty="0"/>
                    </a:p>
                  </a:txBody>
                  <a:tcPr marL="121920" marR="121920" marT="60960" marB="60960"/>
                </a:tc>
                <a:tc>
                  <a:txBody>
                    <a:bodyPr/>
                    <a:lstStyle/>
                    <a:p>
                      <a:pPr lvl="0"/>
                      <a:r>
                        <a:rPr lang="en-US" sz="2400" dirty="0"/>
                        <a:t>b</a:t>
                      </a:r>
                      <a:endParaRPr lang="en-GB" sz="2400" dirty="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tc>
                  <a:txBody>
                    <a:bodyPr/>
                    <a:lstStyle/>
                    <a:p>
                      <a:pPr lvl="0"/>
                      <a:r>
                        <a:rPr lang="en-US" sz="2400"/>
                        <a:t>b</a:t>
                      </a:r>
                      <a:endParaRPr lang="en-GB" sz="2400"/>
                    </a:p>
                  </a:txBody>
                  <a:tcPr marL="121920" marR="121920" marT="60960" marB="60960"/>
                </a:tc>
                <a:extLst>
                  <a:ext uri="{0D108BD9-81ED-4DB2-BD59-A6C34878D82A}">
                    <a16:rowId xmlns:a16="http://schemas.microsoft.com/office/drawing/2014/main" val="2588014494"/>
                  </a:ext>
                </a:extLst>
              </a:tr>
              <a:tr h="494459">
                <a:tc>
                  <a:txBody>
                    <a:bodyPr/>
                    <a:lstStyle/>
                    <a:p>
                      <a:pPr lvl="0"/>
                      <a:r>
                        <a:rPr lang="en-US" sz="2400"/>
                        <a:t>Fault?</a:t>
                      </a:r>
                      <a:endParaRPr lang="en-GB" sz="2400"/>
                    </a:p>
                  </a:txBody>
                  <a:tcPr marL="121920" marR="121920" marT="60960" marB="60960"/>
                </a:tc>
                <a:tc>
                  <a:txBody>
                    <a:bodyPr/>
                    <a:lstStyle/>
                    <a:p>
                      <a:pPr lvl="0"/>
                      <a:r>
                        <a:rPr lang="en-US" sz="2400" dirty="0"/>
                        <a:t>x</a:t>
                      </a:r>
                      <a:endParaRPr lang="en-GB" sz="2400" dirty="0"/>
                    </a:p>
                  </a:txBody>
                  <a:tcPr marL="121920" marR="121920" marT="60960" marB="60960"/>
                </a:tc>
                <a:tc>
                  <a:txBody>
                    <a:bodyPr/>
                    <a:lstStyle/>
                    <a:p>
                      <a:pPr lvl="0"/>
                      <a:r>
                        <a:rPr lang="en-US" sz="2400" dirty="0"/>
                        <a:t>x</a:t>
                      </a:r>
                      <a:endParaRPr lang="en-GB" sz="2400" dirty="0"/>
                    </a:p>
                  </a:txBody>
                  <a:tcPr marL="121920" marR="121920" marT="60960" marB="60960"/>
                </a:tc>
                <a:tc>
                  <a:txBody>
                    <a:bodyPr/>
                    <a:lstStyle/>
                    <a:p>
                      <a:pPr lvl="0"/>
                      <a:r>
                        <a:rPr lang="en-US" sz="2400" dirty="0"/>
                        <a:t>x</a:t>
                      </a:r>
                      <a:endParaRPr lang="en-GB" sz="2400" dirty="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r>
                        <a:rPr lang="en-US" sz="2400"/>
                        <a:t>x</a:t>
                      </a:r>
                      <a:endParaRPr lang="en-GB" sz="2400"/>
                    </a:p>
                  </a:txBody>
                  <a:tcPr marL="121920" marR="121920" marT="60960" marB="60960"/>
                </a:tc>
                <a:tc>
                  <a:txBody>
                    <a:bodyPr/>
                    <a:lstStyle/>
                    <a:p>
                      <a:pPr lvl="0"/>
                      <a:endParaRPr lang="en-GB" sz="2400"/>
                    </a:p>
                  </a:txBody>
                  <a:tcPr marL="121920" marR="121920" marT="60960" marB="60960"/>
                </a:tc>
                <a:tc>
                  <a:txBody>
                    <a:bodyPr/>
                    <a:lstStyle/>
                    <a:p>
                      <a:pPr lvl="0"/>
                      <a:endParaRPr lang="en-GB" sz="2400" dirty="0"/>
                    </a:p>
                  </a:txBody>
                  <a:tcPr marL="121920" marR="121920" marT="60960" marB="60960"/>
                </a:tc>
                <a:extLst>
                  <a:ext uri="{0D108BD9-81ED-4DB2-BD59-A6C34878D82A}">
                    <a16:rowId xmlns:a16="http://schemas.microsoft.com/office/drawing/2014/main" val="3174697635"/>
                  </a:ext>
                </a:extLst>
              </a:tr>
            </a:tbl>
          </a:graphicData>
        </a:graphic>
      </p:graphicFrame>
    </p:spTree>
    <p:extLst>
      <p:ext uri="{BB962C8B-B14F-4D97-AF65-F5344CB8AC3E}">
        <p14:creationId xmlns:p14="http://schemas.microsoft.com/office/powerpoint/2010/main" val="2714055917"/>
      </p:ext>
    </p:extLst>
  </p:cSld>
  <p:clrMapOvr>
    <a:masterClrMapping/>
  </p:clrMapOvr>
  <mc:AlternateContent xmlns:mc="http://schemas.openxmlformats.org/markup-compatibility/2006" xmlns:p14="http://schemas.microsoft.com/office/powerpoint/2010/main">
    <mc:Choice Requires="p14">
      <p:transition spd="slow" p14:dur="2000" advTm="56666"/>
    </mc:Choice>
    <mc:Fallback xmlns="">
      <p:transition spd="slow" advTm="5666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EAAC5-2DD3-CE80-9C3A-B3D9E661C363}"/>
              </a:ext>
            </a:extLst>
          </p:cNvPr>
          <p:cNvSpPr txBox="1">
            <a:spLocks noGrp="1"/>
          </p:cNvSpPr>
          <p:nvPr>
            <p:ph type="title"/>
          </p:nvPr>
        </p:nvSpPr>
        <p:spPr>
          <a:xfrm>
            <a:off x="838200" y="0"/>
            <a:ext cx="10515600" cy="884941"/>
          </a:xfrm>
        </p:spPr>
        <p:txBody>
          <a:bodyPr/>
          <a:lstStyle/>
          <a:p>
            <a:pPr lvl="0" algn="ctr"/>
            <a:r>
              <a:rPr lang="en-US" sz="3600" dirty="0">
                <a:latin typeface="Times New Roman" panose="02020603050405020304" pitchFamily="18" charset="0"/>
                <a:cs typeface="Times New Roman" panose="02020603050405020304" pitchFamily="18" charset="0"/>
              </a:rPr>
              <a:t>Process as a protection boundary</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523279-ECF1-13C3-3830-655A4CDE75BE}"/>
              </a:ext>
            </a:extLst>
          </p:cNvPr>
          <p:cNvSpPr txBox="1">
            <a:spLocks noGrp="1"/>
          </p:cNvSpPr>
          <p:nvPr>
            <p:ph idx="1"/>
          </p:nvPr>
        </p:nvSpPr>
        <p:spPr/>
        <p:txBody>
          <a:bodyPr>
            <a:normAutofit/>
          </a:bodyPr>
          <a:lstStyle/>
          <a:p>
            <a:pPr lvl="0"/>
            <a:r>
              <a:rPr lang="en-US" dirty="0">
                <a:latin typeface="Times New Roman" panose="02020603050405020304" pitchFamily="18" charset="0"/>
                <a:cs typeface="Times New Roman" panose="02020603050405020304" pitchFamily="18" charset="0"/>
              </a:rPr>
              <a:t>OS is responsible for isolating processes from each others.</a:t>
            </a:r>
          </a:p>
          <a:p>
            <a:pPr lvl="1"/>
            <a:r>
              <a:rPr lang="en-US" dirty="0">
                <a:latin typeface="Times New Roman" panose="02020603050405020304" pitchFamily="18" charset="0"/>
                <a:cs typeface="Times New Roman" panose="02020603050405020304" pitchFamily="18" charset="0"/>
              </a:rPr>
              <a:t>What happened in a process should not affect other processes</a:t>
            </a:r>
          </a:p>
          <a:p>
            <a:pPr lvl="0"/>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Intra-process communication (between threads) is application responsibility</a:t>
            </a:r>
          </a:p>
          <a:p>
            <a:pPr lvl="1"/>
            <a:r>
              <a:rPr lang="en-US" dirty="0">
                <a:latin typeface="Times New Roman" panose="02020603050405020304" pitchFamily="18" charset="0"/>
                <a:cs typeface="Times New Roman" panose="02020603050405020304" pitchFamily="18" charset="0"/>
              </a:rPr>
              <a:t>Shared address space.</a:t>
            </a:r>
          </a:p>
          <a:p>
            <a:pPr lvl="1"/>
            <a:r>
              <a:rPr lang="en-US" dirty="0">
                <a:latin typeface="Times New Roman" panose="02020603050405020304" pitchFamily="18" charset="0"/>
                <a:cs typeface="Times New Roman" panose="02020603050405020304" pitchFamily="18" charset="0"/>
              </a:rPr>
              <a:t>Shared file descriptors.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E362E73B-D5DF-4222-BCE8-80D5BD163671}"/>
              </a:ext>
            </a:extLst>
          </p:cNvPr>
          <p:cNvSpPr txBox="1">
            <a:spLocks noGrp="1"/>
          </p:cNvSpPr>
          <p:nvPr>
            <p:ph type="title"/>
          </p:nvPr>
        </p:nvSpPr>
        <p:spPr>
          <a:xfrm>
            <a:off x="838200" y="122056"/>
            <a:ext cx="10515600" cy="850217"/>
          </a:xfrm>
        </p:spPr>
        <p:txBody>
          <a:bodyPr/>
          <a:lstStyle/>
          <a:p>
            <a:pPr algn="ctr"/>
            <a:r>
              <a:rPr lang="en-US" sz="3600" dirty="0">
                <a:latin typeface="Times New Roman" panose="02020603050405020304" pitchFamily="18" charset="0"/>
                <a:cs typeface="Times New Roman" panose="02020603050405020304" pitchFamily="18" charset="0"/>
              </a:rPr>
              <a:t>Physical Memory</a:t>
            </a:r>
            <a:endParaRPr lang="en-GB" sz="3600"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E3F9E405-8B22-48B4-A4CA-A565C296E8BB}"/>
              </a:ext>
            </a:extLst>
          </p:cNvPr>
          <p:cNvSpPr txBox="1">
            <a:spLocks noGrp="1"/>
          </p:cNvSpPr>
          <p:nvPr>
            <p:ph idx="1"/>
          </p:nvPr>
        </p:nvSpPr>
        <p:spPr/>
        <p:txBody>
          <a:bodyPr>
            <a:normAutofit/>
          </a:bodyPr>
          <a:lstStyle/>
          <a:p>
            <a:pPr lvl="0">
              <a:lnSpc>
                <a:spcPct val="70000"/>
              </a:lnSpc>
            </a:pPr>
            <a:r>
              <a:rPr lang="en-US" dirty="0">
                <a:latin typeface="Times New Roman" panose="02020603050405020304" pitchFamily="18" charset="0"/>
                <a:cs typeface="Times New Roman" panose="02020603050405020304" pitchFamily="18" charset="0"/>
              </a:rPr>
              <a:t>Physical addresses are P bits long</a:t>
            </a:r>
          </a:p>
          <a:p>
            <a:pPr lvl="1">
              <a:lnSpc>
                <a:spcPct val="70000"/>
              </a:lnSpc>
            </a:pPr>
            <a:r>
              <a:rPr lang="en-US" dirty="0">
                <a:latin typeface="Times New Roman" panose="02020603050405020304" pitchFamily="18" charset="0"/>
                <a:cs typeface="Times New Roman" panose="02020603050405020304" pitchFamily="18" charset="0"/>
              </a:rPr>
              <a:t>Maximum amount of addressable physical memory is 2</a:t>
            </a:r>
            <a:r>
              <a:rPr lang="en-US" baseline="30000" dirty="0">
                <a:latin typeface="Times New Roman" panose="02020603050405020304" pitchFamily="18" charset="0"/>
                <a:cs typeface="Times New Roman" panose="02020603050405020304" pitchFamily="18" charset="0"/>
              </a:rPr>
              <a:t>P</a:t>
            </a:r>
          </a:p>
          <a:p>
            <a:pPr lvl="0">
              <a:lnSpc>
                <a:spcPct val="70000"/>
              </a:lnSpc>
            </a:pPr>
            <a:r>
              <a:rPr lang="en-US" dirty="0">
                <a:latin typeface="Times New Roman" panose="02020603050405020304" pitchFamily="18" charset="0"/>
                <a:cs typeface="Times New Roman" panose="02020603050405020304" pitchFamily="18" charset="0"/>
              </a:rPr>
              <a:t>OS161’s MIPS is 32 bits</a:t>
            </a:r>
          </a:p>
          <a:p>
            <a:pPr lvl="1">
              <a:lnSpc>
                <a:spcPct val="70000"/>
              </a:lnSpc>
            </a:pPr>
            <a:r>
              <a:rPr lang="en-US" dirty="0">
                <a:latin typeface="Times New Roman" panose="02020603050405020304" pitchFamily="18" charset="0"/>
                <a:cs typeface="Times New Roman" panose="02020603050405020304" pitchFamily="18" charset="0"/>
              </a:rPr>
              <a:t>2</a:t>
            </a:r>
            <a:r>
              <a:rPr lang="en-US" baseline="30000" dirty="0">
                <a:latin typeface="Times New Roman" panose="02020603050405020304" pitchFamily="18" charset="0"/>
                <a:cs typeface="Times New Roman" panose="02020603050405020304" pitchFamily="18" charset="0"/>
              </a:rPr>
              <a:t>32 </a:t>
            </a:r>
            <a:r>
              <a:rPr lang="en-US" dirty="0">
                <a:latin typeface="Times New Roman" panose="02020603050405020304" pitchFamily="18" charset="0"/>
                <a:cs typeface="Times New Roman" panose="02020603050405020304" pitchFamily="18" charset="0"/>
              </a:rPr>
              <a:t>physical addresses</a:t>
            </a:r>
          </a:p>
          <a:p>
            <a:pPr lvl="1">
              <a:lnSpc>
                <a:spcPct val="70000"/>
              </a:lnSpc>
            </a:pPr>
            <a:r>
              <a:rPr lang="en-US" dirty="0">
                <a:latin typeface="Times New Roman" panose="02020603050405020304" pitchFamily="18" charset="0"/>
                <a:cs typeface="Times New Roman" panose="02020603050405020304" pitchFamily="18" charset="0"/>
              </a:rPr>
              <a:t>Maximum of 4GB memory</a:t>
            </a:r>
          </a:p>
          <a:p>
            <a:pPr lvl="0">
              <a:lnSpc>
                <a:spcPct val="70000"/>
              </a:lnSpc>
            </a:pPr>
            <a:r>
              <a:rPr lang="en-US" dirty="0">
                <a:latin typeface="Times New Roman" panose="02020603050405020304" pitchFamily="18" charset="0"/>
                <a:cs typeface="Times New Roman" panose="02020603050405020304" pitchFamily="18" charset="0"/>
              </a:rPr>
              <a:t>Modern CPU support large amount of addressable memory</a:t>
            </a:r>
          </a:p>
          <a:p>
            <a:pPr lvl="1">
              <a:lnSpc>
                <a:spcPct val="70000"/>
              </a:lnSpc>
            </a:pPr>
            <a:r>
              <a:rPr lang="en-US" dirty="0">
                <a:latin typeface="Times New Roman" panose="02020603050405020304" pitchFamily="18" charset="0"/>
                <a:cs typeface="Times New Roman" panose="02020603050405020304" pitchFamily="18" charset="0"/>
              </a:rPr>
              <a:t>X86_64</a:t>
            </a:r>
          </a:p>
          <a:p>
            <a:pPr lvl="1">
              <a:lnSpc>
                <a:spcPct val="70000"/>
              </a:lnSpc>
            </a:pPr>
            <a:r>
              <a:rPr lang="en-US" dirty="0">
                <a:latin typeface="Times New Roman" panose="02020603050405020304" pitchFamily="18" charset="0"/>
                <a:cs typeface="Times New Roman" panose="02020603050405020304" pitchFamily="18" charset="0"/>
              </a:rPr>
              <a:t>Physical 52 bits</a:t>
            </a:r>
          </a:p>
          <a:p>
            <a:pPr lvl="1">
              <a:lnSpc>
                <a:spcPct val="70000"/>
              </a:lnSpc>
            </a:pPr>
            <a:r>
              <a:rPr lang="en-US" dirty="0">
                <a:latin typeface="Times New Roman" panose="02020603050405020304" pitchFamily="18" charset="0"/>
                <a:cs typeface="Times New Roman" panose="02020603050405020304" pitchFamily="18" charset="0"/>
              </a:rPr>
              <a:t>Virtual 48 bits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FDC45-3024-417D-9D5A-426269BC2E6D}"/>
              </a:ext>
            </a:extLst>
          </p:cNvPr>
          <p:cNvSpPr txBox="1">
            <a:spLocks noGrp="1"/>
          </p:cNvSpPr>
          <p:nvPr>
            <p:ph type="title"/>
          </p:nvPr>
        </p:nvSpPr>
        <p:spPr>
          <a:xfrm>
            <a:off x="838200" y="73889"/>
            <a:ext cx="10515600" cy="886810"/>
          </a:xfrm>
        </p:spPr>
        <p:txBody>
          <a:bodyPr/>
          <a:lstStyle/>
          <a:p>
            <a:pPr lvl="0" algn="ctr"/>
            <a:r>
              <a:rPr lang="en-US" sz="3600" dirty="0">
                <a:latin typeface="Times New Roman" panose="02020603050405020304" pitchFamily="18" charset="0"/>
                <a:cs typeface="Times New Roman" panose="02020603050405020304" pitchFamily="18" charset="0"/>
              </a:rPr>
              <a:t>Physical Memory</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A49DAB6-61A4-4839-8785-48DFEEE12FE9}"/>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Is finite</a:t>
            </a:r>
          </a:p>
          <a:p>
            <a:pPr lvl="0"/>
            <a:r>
              <a:rPr lang="en-US" dirty="0">
                <a:latin typeface="Times New Roman" panose="02020603050405020304" pitchFamily="18" charset="0"/>
                <a:cs typeface="Times New Roman" panose="02020603050405020304" pitchFamily="18" charset="0"/>
              </a:rPr>
              <a:t>Need to be shared between all processes</a:t>
            </a:r>
          </a:p>
          <a:p>
            <a:pPr lvl="0"/>
            <a:r>
              <a:rPr lang="en-US" dirty="0">
                <a:latin typeface="Times New Roman" panose="02020603050405020304" pitchFamily="18" charset="0"/>
                <a:cs typeface="Times New Roman" panose="02020603050405020304" pitchFamily="18" charset="0"/>
              </a:rPr>
              <a:t>Need to be carefully managed to avoid processes stepping on each other toes</a:t>
            </a:r>
          </a:p>
          <a:p>
            <a:pPr lvl="0"/>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Classic OS solution: </a:t>
            </a:r>
            <a:r>
              <a:rPr lang="en-US" b="1" dirty="0">
                <a:solidFill>
                  <a:srgbClr val="C00000"/>
                </a:solidFill>
                <a:latin typeface="Times New Roman" panose="02020603050405020304" pitchFamily="18" charset="0"/>
                <a:cs typeface="Times New Roman" panose="02020603050405020304" pitchFamily="18" charset="0"/>
              </a:rPr>
              <a:t>hide complexity through an abstraction</a:t>
            </a:r>
            <a:endParaRPr lang="en-GB" b="1"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A891-557F-445E-8F61-CDA6D8ED8B2F}"/>
              </a:ext>
            </a:extLst>
          </p:cNvPr>
          <p:cNvSpPr txBox="1">
            <a:spLocks noGrp="1"/>
          </p:cNvSpPr>
          <p:nvPr>
            <p:ph type="title"/>
          </p:nvPr>
        </p:nvSpPr>
        <p:spPr>
          <a:xfrm>
            <a:off x="838200" y="163331"/>
            <a:ext cx="10515600" cy="1035412"/>
          </a:xfrm>
        </p:spPr>
        <p:txBody>
          <a:bodyPr/>
          <a:lstStyle/>
          <a:p>
            <a:pPr algn="ctr"/>
            <a:r>
              <a:rPr lang="en-US" sz="3600" dirty="0">
                <a:latin typeface="Times New Roman" panose="02020603050405020304" pitchFamily="18" charset="0"/>
                <a:cs typeface="Times New Roman" panose="02020603050405020304" pitchFamily="18" charset="0"/>
              </a:rPr>
              <a:t>Virtual Memory</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384CF0-66FA-4DF1-B577-B79FB5AEF6AC}"/>
              </a:ext>
            </a:extLst>
          </p:cNvPr>
          <p:cNvSpPr txBox="1">
            <a:spLocks noGrp="1"/>
          </p:cNvSpPr>
          <p:nvPr>
            <p:ph idx="1"/>
          </p:nvPr>
        </p:nvSpPr>
        <p:spPr/>
        <p:txBody>
          <a:bodyPr>
            <a:normAutofit/>
          </a:bodyPr>
          <a:lstStyle/>
          <a:p>
            <a:pPr lvl="0">
              <a:lnSpc>
                <a:spcPct val="70000"/>
              </a:lnSpc>
            </a:pPr>
            <a:r>
              <a:rPr lang="en-US" sz="2533" dirty="0">
                <a:latin typeface="Times New Roman" panose="02020603050405020304" pitchFamily="18" charset="0"/>
                <a:cs typeface="Times New Roman" panose="02020603050405020304" pitchFamily="18" charset="0"/>
              </a:rPr>
              <a:t>The kernel provide a virtual memory for each process</a:t>
            </a:r>
          </a:p>
          <a:p>
            <a:pPr lvl="0">
              <a:lnSpc>
                <a:spcPct val="70000"/>
              </a:lnSpc>
            </a:pPr>
            <a:r>
              <a:rPr lang="en-US" sz="2533" dirty="0">
                <a:latin typeface="Times New Roman" panose="02020603050405020304" pitchFamily="18" charset="0"/>
                <a:cs typeface="Times New Roman" panose="02020603050405020304" pitchFamily="18" charset="0"/>
              </a:rPr>
              <a:t>Virtual memory hold code, data and stack(s) for a process</a:t>
            </a:r>
          </a:p>
          <a:p>
            <a:pPr lvl="0">
              <a:lnSpc>
                <a:spcPct val="70000"/>
              </a:lnSpc>
            </a:pPr>
            <a:r>
              <a:rPr lang="en-US" sz="2533" dirty="0">
                <a:latin typeface="Times New Roman" panose="02020603050405020304" pitchFamily="18" charset="0"/>
                <a:cs typeface="Times New Roman" panose="02020603050405020304" pitchFamily="18" charset="0"/>
              </a:rPr>
              <a:t>If virtual memory addresses are V bits</a:t>
            </a:r>
          </a:p>
          <a:p>
            <a:pPr lvl="1">
              <a:lnSpc>
                <a:spcPct val="70000"/>
              </a:lnSpc>
            </a:pPr>
            <a:r>
              <a:rPr lang="en-US" sz="2267" dirty="0">
                <a:latin typeface="Times New Roman" panose="02020603050405020304" pitchFamily="18" charset="0"/>
                <a:cs typeface="Times New Roman" panose="02020603050405020304" pitchFamily="18" charset="0"/>
              </a:rPr>
              <a:t>Amount of addressable virtual is 2</a:t>
            </a:r>
            <a:r>
              <a:rPr lang="en-US" sz="2267" baseline="30000" dirty="0">
                <a:latin typeface="Times New Roman" panose="02020603050405020304" pitchFamily="18" charset="0"/>
                <a:cs typeface="Times New Roman" panose="02020603050405020304" pitchFamily="18" charset="0"/>
              </a:rPr>
              <a:t>V</a:t>
            </a:r>
          </a:p>
          <a:p>
            <a:pPr lvl="1">
              <a:lnSpc>
                <a:spcPct val="70000"/>
              </a:lnSpc>
            </a:pPr>
            <a:r>
              <a:rPr lang="en-US" sz="2267" dirty="0">
                <a:latin typeface="Times New Roman" panose="02020603050405020304" pitchFamily="18" charset="0"/>
                <a:cs typeface="Times New Roman" panose="02020603050405020304" pitchFamily="18" charset="0"/>
              </a:rPr>
              <a:t>On OS161/MIPS V=32</a:t>
            </a:r>
          </a:p>
          <a:p>
            <a:pPr lvl="0">
              <a:lnSpc>
                <a:spcPct val="70000"/>
              </a:lnSpc>
            </a:pPr>
            <a:r>
              <a:rPr lang="en-US" sz="2533" dirty="0">
                <a:latin typeface="Times New Roman" panose="02020603050405020304" pitchFamily="18" charset="0"/>
                <a:cs typeface="Times New Roman" panose="02020603050405020304" pitchFamily="18" charset="0"/>
              </a:rPr>
              <a:t>Running processes see </a:t>
            </a:r>
            <a:r>
              <a:rPr lang="en-US" sz="2533" b="1" dirty="0">
                <a:solidFill>
                  <a:srgbClr val="C00000"/>
                </a:solidFill>
                <a:latin typeface="Times New Roman" panose="02020603050405020304" pitchFamily="18" charset="0"/>
                <a:cs typeface="Times New Roman" panose="02020603050405020304" pitchFamily="18" charset="0"/>
              </a:rPr>
              <a:t>only</a:t>
            </a:r>
            <a:r>
              <a:rPr lang="en-US" sz="2533" dirty="0">
                <a:latin typeface="Times New Roman" panose="02020603050405020304" pitchFamily="18" charset="0"/>
                <a:cs typeface="Times New Roman" panose="02020603050405020304" pitchFamily="18" charset="0"/>
              </a:rPr>
              <a:t> virtual memory</a:t>
            </a:r>
          </a:p>
          <a:p>
            <a:pPr lvl="0">
              <a:lnSpc>
                <a:spcPct val="70000"/>
              </a:lnSpc>
            </a:pPr>
            <a:r>
              <a:rPr lang="en-US" sz="2533" dirty="0">
                <a:latin typeface="Times New Roman" panose="02020603050405020304" pitchFamily="18" charset="0"/>
                <a:cs typeface="Times New Roman" panose="02020603050405020304" pitchFamily="18" charset="0"/>
              </a:rPr>
              <a:t>Each process is </a:t>
            </a:r>
            <a:r>
              <a:rPr lang="en-US" sz="2533" b="1" dirty="0">
                <a:solidFill>
                  <a:srgbClr val="C00000"/>
                </a:solidFill>
                <a:latin typeface="Times New Roman" panose="02020603050405020304" pitchFamily="18" charset="0"/>
                <a:cs typeface="Times New Roman" panose="02020603050405020304" pitchFamily="18" charset="0"/>
              </a:rPr>
              <a:t>isolated</a:t>
            </a:r>
            <a:r>
              <a:rPr lang="en-US" sz="2533" dirty="0">
                <a:latin typeface="Times New Roman" panose="02020603050405020304" pitchFamily="18" charset="0"/>
                <a:cs typeface="Times New Roman" panose="02020603050405020304" pitchFamily="18" charset="0"/>
              </a:rPr>
              <a:t> in its virtual memory and </a:t>
            </a:r>
            <a:r>
              <a:rPr lang="en-US" sz="2533" b="1" dirty="0">
                <a:solidFill>
                  <a:srgbClr val="C00000"/>
                </a:solidFill>
                <a:latin typeface="Times New Roman" panose="02020603050405020304" pitchFamily="18" charset="0"/>
                <a:cs typeface="Times New Roman" panose="02020603050405020304" pitchFamily="18" charset="0"/>
              </a:rPr>
              <a:t>cannot address </a:t>
            </a:r>
            <a:r>
              <a:rPr lang="en-US" sz="2533" dirty="0">
                <a:latin typeface="Times New Roman" panose="02020603050405020304" pitchFamily="18" charset="0"/>
                <a:cs typeface="Times New Roman" panose="02020603050405020304" pitchFamily="18" charset="0"/>
              </a:rPr>
              <a:t>other processes virtual memory</a:t>
            </a:r>
            <a:endParaRPr lang="en-GB" sz="2533"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0B5D-B2BD-4B25-9EE5-7A39D1BA3358}"/>
              </a:ext>
            </a:extLst>
          </p:cNvPr>
          <p:cNvSpPr txBox="1">
            <a:spLocks noGrp="1"/>
          </p:cNvSpPr>
          <p:nvPr>
            <p:ph type="title"/>
          </p:nvPr>
        </p:nvSpPr>
        <p:spPr>
          <a:xfrm>
            <a:off x="838200" y="122056"/>
            <a:ext cx="10515600" cy="850217"/>
          </a:xfrm>
        </p:spPr>
        <p:txBody>
          <a:bodyPr/>
          <a:lstStyle/>
          <a:p>
            <a:pPr lvl="0" algn="ctr"/>
            <a:r>
              <a:rPr lang="en-US" sz="3600" dirty="0">
                <a:latin typeface="Times New Roman" panose="02020603050405020304" pitchFamily="18" charset="0"/>
                <a:cs typeface="Times New Roman" panose="02020603050405020304" pitchFamily="18" charset="0"/>
              </a:rPr>
              <a:t>Why virtual memory?</a:t>
            </a:r>
            <a:endParaRPr lang="en-GB"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7D6052B-1C76-4C1E-B056-54FCCA352CE1}"/>
              </a:ext>
            </a:extLst>
          </p:cNvPr>
          <p:cNvSpPr txBox="1">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Isolate processes from each other</a:t>
            </a:r>
          </a:p>
          <a:p>
            <a:pPr lvl="0"/>
            <a:r>
              <a:rPr lang="en-US" dirty="0">
                <a:latin typeface="Times New Roman" panose="02020603050405020304" pitchFamily="18" charset="0"/>
                <a:cs typeface="Times New Roman" panose="02020603050405020304" pitchFamily="18" charset="0"/>
              </a:rPr>
              <a:t>Potentially to support virtual memory larger than physical memory</a:t>
            </a:r>
          </a:p>
          <a:p>
            <a:pPr lvl="0"/>
            <a:r>
              <a:rPr lang="en-US" dirty="0">
                <a:latin typeface="Times New Roman" panose="02020603050405020304" pitchFamily="18" charset="0"/>
                <a:cs typeface="Times New Roman" panose="02020603050405020304" pitchFamily="18" charset="0"/>
              </a:rPr>
              <a:t>Total size of virtual memories can be greater than the physical memory</a:t>
            </a:r>
          </a:p>
          <a:p>
            <a:pPr lvl="1"/>
            <a:r>
              <a:rPr lang="en-US" dirty="0">
                <a:latin typeface="Times New Roman" panose="02020603050405020304" pitchFamily="18" charset="0"/>
                <a:cs typeface="Times New Roman" panose="02020603050405020304" pitchFamily="18" charset="0"/>
              </a:rPr>
              <a:t>Provide greater support for multiprocessing </a:t>
            </a:r>
            <a:endParaRPr lang="en-GB"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29370DEF-1B0E-4DB1-BD6C-C54067F18DFB}"/>
              </a:ext>
            </a:extLst>
          </p:cNvPr>
          <p:cNvSpPr txBox="1">
            <a:spLocks noGrp="1"/>
          </p:cNvSpPr>
          <p:nvPr>
            <p:ph type="title"/>
          </p:nvPr>
        </p:nvSpPr>
        <p:spPr>
          <a:xfrm>
            <a:off x="838200" y="157986"/>
            <a:ext cx="10515600" cy="815493"/>
          </a:xfrm>
        </p:spPr>
        <p:txBody>
          <a:bodyPr/>
          <a:lstStyle/>
          <a:p>
            <a:pPr algn="ctr"/>
            <a:r>
              <a:rPr lang="en-US" sz="3600" dirty="0">
                <a:latin typeface="Times New Roman" panose="02020603050405020304" pitchFamily="18" charset="0"/>
                <a:cs typeface="Times New Roman" panose="02020603050405020304" pitchFamily="18" charset="0"/>
              </a:rPr>
              <a:t>Memory-Mapping Unit (MMU)</a:t>
            </a:r>
            <a:endParaRPr lang="en-GB" sz="3600" dirty="0">
              <a:latin typeface="Times New Roman" panose="02020603050405020304" pitchFamily="18" charset="0"/>
              <a:cs typeface="Times New Roman" panose="02020603050405020304" pitchFamily="18" charset="0"/>
            </a:endParaRPr>
          </a:p>
        </p:txBody>
      </p:sp>
      <p:sp>
        <p:nvSpPr>
          <p:cNvPr id="3" name="Content Placeholder 4">
            <a:extLst>
              <a:ext uri="{FF2B5EF4-FFF2-40B4-BE49-F238E27FC236}">
                <a16:creationId xmlns:a16="http://schemas.microsoft.com/office/drawing/2014/main" id="{AD1DC144-21FD-4C3C-923B-FEB5500106B9}"/>
              </a:ext>
            </a:extLst>
          </p:cNvPr>
          <p:cNvSpPr txBox="1">
            <a:spLocks noGrp="1"/>
          </p:cNvSpPr>
          <p:nvPr>
            <p:ph idx="1"/>
          </p:nvPr>
        </p:nvSpPr>
        <p:spPr/>
        <p:txBody>
          <a:bodyPr>
            <a:normAutofit/>
          </a:bodyPr>
          <a:lstStyle/>
          <a:p>
            <a:pPr lvl="0">
              <a:lnSpc>
                <a:spcPct val="70000"/>
              </a:lnSpc>
            </a:pPr>
            <a:r>
              <a:rPr lang="en-US" sz="2533" dirty="0">
                <a:latin typeface="Times New Roman" panose="02020603050405020304" pitchFamily="18" charset="0"/>
                <a:cs typeface="Times New Roman" panose="02020603050405020304" pitchFamily="18" charset="0"/>
              </a:rPr>
              <a:t>MMU is a piece of hardware</a:t>
            </a:r>
          </a:p>
          <a:p>
            <a:pPr lvl="1">
              <a:lnSpc>
                <a:spcPct val="70000"/>
              </a:lnSpc>
            </a:pPr>
            <a:r>
              <a:rPr lang="en-US" sz="2267" dirty="0">
                <a:latin typeface="Times New Roman" panose="02020603050405020304" pitchFamily="18" charset="0"/>
                <a:cs typeface="Times New Roman" panose="02020603050405020304" pitchFamily="18" charset="0"/>
              </a:rPr>
              <a:t>Translate virtual addresses to physical addresses</a:t>
            </a:r>
          </a:p>
          <a:p>
            <a:pPr lvl="1">
              <a:lnSpc>
                <a:spcPct val="70000"/>
              </a:lnSpc>
            </a:pPr>
            <a:r>
              <a:rPr lang="en-US" sz="2267" dirty="0">
                <a:latin typeface="Times New Roman" panose="02020603050405020304" pitchFamily="18" charset="0"/>
                <a:cs typeface="Times New Roman" panose="02020603050405020304" pitchFamily="18" charset="0"/>
              </a:rPr>
              <a:t>Only configurable by a privileged process (i.e. the kernel)</a:t>
            </a:r>
          </a:p>
          <a:p>
            <a:pPr lvl="0">
              <a:lnSpc>
                <a:spcPct val="70000"/>
              </a:lnSpc>
            </a:pPr>
            <a:r>
              <a:rPr lang="en-US" sz="2533" dirty="0">
                <a:latin typeface="Times New Roman" panose="02020603050405020304" pitchFamily="18" charset="0"/>
                <a:cs typeface="Times New Roman" panose="02020603050405020304" pitchFamily="18" charset="0"/>
              </a:rPr>
              <a:t>Virtual addresses are what a process uses</a:t>
            </a:r>
          </a:p>
          <a:p>
            <a:pPr lvl="0">
              <a:lnSpc>
                <a:spcPct val="70000"/>
              </a:lnSpc>
            </a:pPr>
            <a:r>
              <a:rPr lang="en-US" sz="2533" dirty="0">
                <a:latin typeface="Times New Roman" panose="02020603050405020304" pitchFamily="18" charset="0"/>
                <a:cs typeface="Times New Roman" panose="02020603050405020304" pitchFamily="18" charset="0"/>
              </a:rPr>
              <a:t>Physical addresses is what the CPU present to the RAM</a:t>
            </a:r>
          </a:p>
          <a:p>
            <a:pPr marL="0" indent="0">
              <a:lnSpc>
                <a:spcPct val="70000"/>
              </a:lnSpc>
              <a:buNone/>
            </a:pPr>
            <a:endParaRPr lang="en-US" sz="1600" dirty="0">
              <a:latin typeface="Times New Roman" panose="02020603050405020304" pitchFamily="18" charset="0"/>
              <a:cs typeface="Times New Roman" panose="02020603050405020304" pitchFamily="18" charset="0"/>
            </a:endParaRPr>
          </a:p>
          <a:p>
            <a:pPr marL="0" indent="0">
              <a:lnSpc>
                <a:spcPct val="70000"/>
              </a:lnSpc>
              <a:buNone/>
            </a:pPr>
            <a:endParaRPr lang="en-US" sz="1600" dirty="0">
              <a:latin typeface="Times New Roman" panose="02020603050405020304" pitchFamily="18" charset="0"/>
              <a:cs typeface="Times New Roman" panose="02020603050405020304" pitchFamily="18" charset="0"/>
            </a:endParaRPr>
          </a:p>
          <a:p>
            <a:pPr marL="0" indent="0">
              <a:lnSpc>
                <a:spcPct val="70000"/>
              </a:lnSpc>
              <a:buNone/>
            </a:pPr>
            <a:r>
              <a:rPr lang="en-US" sz="1600" dirty="0">
                <a:latin typeface="Times New Roman" panose="02020603050405020304" pitchFamily="18" charset="0"/>
                <a:cs typeface="Times New Roman" panose="02020603050405020304" pitchFamily="18" charset="0"/>
              </a:rPr>
              <a:t>// code in process</a:t>
            </a:r>
          </a:p>
          <a:p>
            <a:pPr marL="0" indent="0">
              <a:lnSpc>
                <a:spcPct val="70000"/>
              </a:lnSpc>
              <a:buNone/>
            </a:pPr>
            <a:r>
              <a:rPr lang="en-US" sz="1600" dirty="0">
                <a:latin typeface="Times New Roman" panose="02020603050405020304" pitchFamily="18" charset="0"/>
                <a:cs typeface="Times New Roman" panose="02020603050405020304" pitchFamily="18" charset="0"/>
              </a:rPr>
              <a:t>sub t1, a0, a1</a:t>
            </a:r>
          </a:p>
          <a:p>
            <a:pPr marL="0" indent="0">
              <a:lnSpc>
                <a:spcPct val="70000"/>
              </a:lnSpc>
              <a:buNone/>
            </a:pPr>
            <a:r>
              <a:rPr lang="en-US" sz="1600" dirty="0">
                <a:latin typeface="Times New Roman" panose="02020603050405020304" pitchFamily="18" charset="0"/>
                <a:cs typeface="Times New Roman" panose="02020603050405020304" pitchFamily="18" charset="0"/>
              </a:rPr>
              <a:t>add t0, t1, t2</a:t>
            </a:r>
          </a:p>
          <a:p>
            <a:pPr marL="0" indent="0">
              <a:lnSpc>
                <a:spcPct val="70000"/>
              </a:lnSpc>
              <a:buNone/>
            </a:pPr>
            <a:r>
              <a:rPr lang="en-US" sz="1600" dirty="0" err="1">
                <a:latin typeface="Times New Roman" panose="02020603050405020304" pitchFamily="18" charset="0"/>
                <a:cs typeface="Times New Roman" panose="02020603050405020304" pitchFamily="18" charset="0"/>
              </a:rPr>
              <a:t>lw</a:t>
            </a:r>
            <a:r>
              <a:rPr lang="en-US" sz="1600" dirty="0">
                <a:latin typeface="Times New Roman" panose="02020603050405020304" pitchFamily="18" charset="0"/>
                <a:cs typeface="Times New Roman" panose="02020603050405020304" pitchFamily="18" charset="0"/>
              </a:rPr>
              <a:t> t4; 16(t0)</a:t>
            </a:r>
          </a:p>
          <a:p>
            <a:pPr lvl="1">
              <a:lnSpc>
                <a:spcPct val="70000"/>
              </a:lnSpc>
            </a:pPr>
            <a:endParaRPr lang="en-GB" sz="2267" dirty="0">
              <a:latin typeface="Times New Roman" panose="02020603050405020304" pitchFamily="18" charset="0"/>
              <a:cs typeface="Times New Roman" panose="02020603050405020304" pitchFamily="18" charset="0"/>
            </a:endParaRPr>
          </a:p>
        </p:txBody>
      </p:sp>
      <p:sp>
        <p:nvSpPr>
          <p:cNvPr id="4" name="Left Brace 5">
            <a:extLst>
              <a:ext uri="{FF2B5EF4-FFF2-40B4-BE49-F238E27FC236}">
                <a16:creationId xmlns:a16="http://schemas.microsoft.com/office/drawing/2014/main" id="{9B00FEFB-ACB0-4F7E-A9B6-DACEFE7858E5}"/>
              </a:ext>
            </a:extLst>
          </p:cNvPr>
          <p:cNvSpPr/>
          <p:nvPr/>
        </p:nvSpPr>
        <p:spPr>
          <a:xfrm rot="16200004">
            <a:off x="1212276" y="5285490"/>
            <a:ext cx="415637" cy="531095"/>
          </a:xfrm>
          <a:custGeom>
            <a:avLst/>
            <a:gdLst>
              <a:gd name="f0" fmla="val 10800000"/>
              <a:gd name="f1" fmla="val 5400000"/>
              <a:gd name="f2" fmla="val 180"/>
              <a:gd name="f3" fmla="val w"/>
              <a:gd name="f4" fmla="val h"/>
              <a:gd name="f5" fmla="val ss"/>
              <a:gd name="f6" fmla="val 0"/>
              <a:gd name="f7" fmla="*/ 5419351 1 1725033"/>
              <a:gd name="f8" fmla="+- 0 0 5400000"/>
              <a:gd name="f9" fmla="val 8333"/>
              <a:gd name="f10" fmla="val 50870"/>
              <a:gd name="f11" fmla="+- 0 0 -180"/>
              <a:gd name="f12" fmla="+- 0 0 -270"/>
              <a:gd name="f13" fmla="+- 0 0 -360"/>
              <a:gd name="f14" fmla="abs f3"/>
              <a:gd name="f15" fmla="abs f4"/>
              <a:gd name="f16" fmla="abs f5"/>
              <a:gd name="f17" fmla="+- 2700000 f1 0"/>
              <a:gd name="f18" fmla="*/ f11 f0 1"/>
              <a:gd name="f19" fmla="*/ f12 f0 1"/>
              <a:gd name="f20" fmla="*/ f13 f0 1"/>
              <a:gd name="f21" fmla="?: f14 f3 1"/>
              <a:gd name="f22" fmla="?: f15 f4 1"/>
              <a:gd name="f23" fmla="?: f16 f5 1"/>
              <a:gd name="f24" fmla="+- f17 0 f1"/>
              <a:gd name="f25" fmla="*/ f18 1 f2"/>
              <a:gd name="f26" fmla="*/ f19 1 f2"/>
              <a:gd name="f27" fmla="*/ f20 1 f2"/>
              <a:gd name="f28" fmla="*/ f21 1 21600"/>
              <a:gd name="f29" fmla="*/ f22 1 21600"/>
              <a:gd name="f30" fmla="*/ 21600 f21 1"/>
              <a:gd name="f31" fmla="*/ 21600 f22 1"/>
              <a:gd name="f32" fmla="+- f24 f1 0"/>
              <a:gd name="f33" fmla="+- f25 0 f1"/>
              <a:gd name="f34" fmla="+- f26 0 f1"/>
              <a:gd name="f35" fmla="+- f27 0 f1"/>
              <a:gd name="f36" fmla="min f29 f28"/>
              <a:gd name="f37" fmla="*/ f30 1 f23"/>
              <a:gd name="f38" fmla="*/ f31 1 f23"/>
              <a:gd name="f39" fmla="*/ f32 f7 1"/>
              <a:gd name="f40" fmla="val f37"/>
              <a:gd name="f41" fmla="val f38"/>
              <a:gd name="f42" fmla="*/ f39 1 f0"/>
              <a:gd name="f43" fmla="*/ f6 f36 1"/>
              <a:gd name="f44" fmla="+- f41 0 f6"/>
              <a:gd name="f45" fmla="+- f40 0 f6"/>
              <a:gd name="f46" fmla="+- 0 0 f42"/>
              <a:gd name="f47" fmla="*/ f40 f36 1"/>
              <a:gd name="f48" fmla="*/ f41 f36 1"/>
              <a:gd name="f49" fmla="*/ f45 1 2"/>
              <a:gd name="f50" fmla="min f45 f44"/>
              <a:gd name="f51" fmla="*/ f44 f10 1"/>
              <a:gd name="f52" fmla="+- 0 0 f46"/>
              <a:gd name="f53" fmla="+- f6 f49 0"/>
              <a:gd name="f54" fmla="*/ f50 f9 1"/>
              <a:gd name="f55" fmla="*/ f51 1 100000"/>
              <a:gd name="f56" fmla="*/ f52 f0 1"/>
              <a:gd name="f57" fmla="*/ f49 f36 1"/>
              <a:gd name="f58" fmla="*/ f54 1 100000"/>
              <a:gd name="f59" fmla="*/ f56 1 f7"/>
              <a:gd name="f60" fmla="*/ f53 f36 1"/>
              <a:gd name="f61" fmla="*/ f55 f36 1"/>
              <a:gd name="f62" fmla="+- f59 0 f1"/>
              <a:gd name="f63" fmla="+- f55 f58 0"/>
              <a:gd name="f64" fmla="*/ f58 f36 1"/>
              <a:gd name="f65" fmla="cos 1 f62"/>
              <a:gd name="f66" fmla="sin 1 f62"/>
              <a:gd name="f67" fmla="*/ f63 f36 1"/>
              <a:gd name="f68" fmla="+- 0 0 f65"/>
              <a:gd name="f69" fmla="+- 0 0 f66"/>
              <a:gd name="f70" fmla="+- 0 0 f68"/>
              <a:gd name="f71" fmla="+- 0 0 f69"/>
              <a:gd name="f72" fmla="val f70"/>
              <a:gd name="f73" fmla="val f71"/>
              <a:gd name="f74" fmla="*/ f72 f49 1"/>
              <a:gd name="f75" fmla="*/ f73 f58 1"/>
              <a:gd name="f76" fmla="+- f40 0 f74"/>
              <a:gd name="f77" fmla="+- f58 0 f75"/>
              <a:gd name="f78" fmla="+- f41 f75 0"/>
              <a:gd name="f79" fmla="+- f78 0 f58"/>
              <a:gd name="f80" fmla="*/ f76 f36 1"/>
              <a:gd name="f81" fmla="*/ f77 f36 1"/>
              <a:gd name="f82" fmla="*/ f79 f36 1"/>
            </a:gdLst>
            <a:ahLst/>
            <a:cxnLst>
              <a:cxn ang="3cd4">
                <a:pos x="hc" y="t"/>
              </a:cxn>
              <a:cxn ang="0">
                <a:pos x="r" y="vc"/>
              </a:cxn>
              <a:cxn ang="cd4">
                <a:pos x="hc" y="b"/>
              </a:cxn>
              <a:cxn ang="cd2">
                <a:pos x="l" y="vc"/>
              </a:cxn>
              <a:cxn ang="f33">
                <a:pos x="f47" y="f43"/>
              </a:cxn>
              <a:cxn ang="f34">
                <a:pos x="f43" y="f61"/>
              </a:cxn>
              <a:cxn ang="f35">
                <a:pos x="f47" y="f48"/>
              </a:cxn>
            </a:cxnLst>
            <a:rect l="f80" t="f81" r="f47" b="f82"/>
            <a:pathLst>
              <a:path stroke="0">
                <a:moveTo>
                  <a:pt x="f47" y="f48"/>
                </a:moveTo>
                <a:arcTo wR="f57" hR="f64" stAng="f1" swAng="f1"/>
                <a:lnTo>
                  <a:pt x="f60" y="f67"/>
                </a:lnTo>
                <a:arcTo wR="f57" hR="f64" stAng="f6" swAng="f8"/>
                <a:arcTo wR="f57" hR="f64" stAng="f1" swAng="f8"/>
                <a:lnTo>
                  <a:pt x="f60" y="f64"/>
                </a:lnTo>
                <a:arcTo wR="f57" hR="f64" stAng="f0" swAng="f1"/>
                <a:close/>
              </a:path>
              <a:path fill="none">
                <a:moveTo>
                  <a:pt x="f47" y="f48"/>
                </a:moveTo>
                <a:arcTo wR="f57" hR="f64" stAng="f1" swAng="f1"/>
                <a:lnTo>
                  <a:pt x="f60" y="f67"/>
                </a:lnTo>
                <a:arcTo wR="f57" hR="f64" stAng="f6" swAng="f8"/>
                <a:arcTo wR="f57" hR="f64" stAng="f1" swAng="f8"/>
                <a:lnTo>
                  <a:pt x="f60" y="f64"/>
                </a:lnTo>
                <a:arcTo wR="f57" hR="f64" stAng="f0" swAng="f1"/>
              </a:path>
            </a:pathLst>
          </a:custGeom>
          <a:noFill/>
          <a:ln w="19046" cap="flat">
            <a:solidFill>
              <a:srgbClr val="0000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sp>
        <p:nvSpPr>
          <p:cNvPr id="5" name="Flowchart: Summing Junction 6">
            <a:extLst>
              <a:ext uri="{FF2B5EF4-FFF2-40B4-BE49-F238E27FC236}">
                <a16:creationId xmlns:a16="http://schemas.microsoft.com/office/drawing/2014/main" id="{A0445183-EFBE-4EF2-8773-A91E79AAB81D}"/>
              </a:ext>
            </a:extLst>
          </p:cNvPr>
          <p:cNvSpPr/>
          <p:nvPr/>
        </p:nvSpPr>
        <p:spPr>
          <a:xfrm>
            <a:off x="3967022" y="5225467"/>
            <a:ext cx="1265383" cy="1066800"/>
          </a:xfrm>
          <a:custGeom>
            <a:avLst/>
            <a:gdLst>
              <a:gd name="f0" fmla="val 21600000"/>
              <a:gd name="f1" fmla="val 10800000"/>
              <a:gd name="f2" fmla="val 5400000"/>
              <a:gd name="f3" fmla="val 180"/>
              <a:gd name="f4" fmla="val w"/>
              <a:gd name="f5" fmla="val h"/>
              <a:gd name="f6" fmla="val ss"/>
              <a:gd name="f7" fmla="val 0"/>
              <a:gd name="f8" fmla="*/ 5419351 1 1725033"/>
              <a:gd name="f9" fmla="+- 0 0 -360"/>
              <a:gd name="f10" fmla="+- 0 0 -180"/>
              <a:gd name="f11" fmla="abs f4"/>
              <a:gd name="f12" fmla="abs f5"/>
              <a:gd name="f13" fmla="abs f6"/>
              <a:gd name="f14" fmla="+- 2700000 f2 0"/>
              <a:gd name="f15" fmla="*/ f9 f1 1"/>
              <a:gd name="f16" fmla="*/ f10 f1 1"/>
              <a:gd name="f17" fmla="?: f11 f4 1"/>
              <a:gd name="f18" fmla="?: f12 f5 1"/>
              <a:gd name="f19" fmla="?: f13 f6 1"/>
              <a:gd name="f20" fmla="+- f14 0 f2"/>
              <a:gd name="f21" fmla="*/ f15 1 f3"/>
              <a:gd name="f22" fmla="*/ f16 1 f3"/>
              <a:gd name="f23" fmla="*/ f17 1 21600"/>
              <a:gd name="f24" fmla="*/ f18 1 21600"/>
              <a:gd name="f25" fmla="*/ 21600 f17 1"/>
              <a:gd name="f26" fmla="*/ 21600 f18 1"/>
              <a:gd name="f27" fmla="+- f20 f2 0"/>
              <a:gd name="f28" fmla="+- f21 0 f2"/>
              <a:gd name="f29" fmla="+- f22 0 f2"/>
              <a:gd name="f30" fmla="min f24 f23"/>
              <a:gd name="f31" fmla="*/ f25 1 f19"/>
              <a:gd name="f32" fmla="*/ f26 1 f19"/>
              <a:gd name="f33" fmla="*/ f27 f8 1"/>
              <a:gd name="f34" fmla="val f31"/>
              <a:gd name="f35" fmla="val f32"/>
              <a:gd name="f36" fmla="*/ f33 1 f1"/>
              <a:gd name="f37" fmla="*/ f7 f30 1"/>
              <a:gd name="f38" fmla="+- f35 0 f7"/>
              <a:gd name="f39" fmla="+- f34 0 f7"/>
              <a:gd name="f40" fmla="+- 0 0 f36"/>
              <a:gd name="f41" fmla="*/ f38 1 2"/>
              <a:gd name="f42" fmla="*/ f39 1 2"/>
              <a:gd name="f43" fmla="+- 0 0 f40"/>
              <a:gd name="f44" fmla="+- f7 f41 0"/>
              <a:gd name="f45" fmla="+- f7 f42 0"/>
              <a:gd name="f46" fmla="*/ f43 f1 1"/>
              <a:gd name="f47" fmla="*/ f42 f30 1"/>
              <a:gd name="f48" fmla="*/ f41 f30 1"/>
              <a:gd name="f49" fmla="*/ f46 1 f8"/>
              <a:gd name="f50" fmla="*/ f44 f30 1"/>
              <a:gd name="f51" fmla="+- f49 0 f2"/>
              <a:gd name="f52" fmla="cos 1 f51"/>
              <a:gd name="f53" fmla="sin 1 f51"/>
              <a:gd name="f54" fmla="+- 0 0 f52"/>
              <a:gd name="f55" fmla="+- 0 0 f53"/>
              <a:gd name="f56" fmla="+- 0 0 f54"/>
              <a:gd name="f57" fmla="+- 0 0 f55"/>
              <a:gd name="f58" fmla="val f56"/>
              <a:gd name="f59" fmla="val f57"/>
              <a:gd name="f60" fmla="*/ f58 f42 1"/>
              <a:gd name="f61" fmla="*/ f59 f41 1"/>
              <a:gd name="f62" fmla="+- f45 0 f60"/>
              <a:gd name="f63" fmla="+- f45 f60 0"/>
              <a:gd name="f64" fmla="+- f44 0 f61"/>
              <a:gd name="f65" fmla="+- f44 f61 0"/>
              <a:gd name="f66" fmla="*/ f62 f30 1"/>
              <a:gd name="f67" fmla="*/ f64 f30 1"/>
              <a:gd name="f68" fmla="*/ f63 f30 1"/>
              <a:gd name="f69" fmla="*/ f65 f30 1"/>
            </a:gdLst>
            <a:ahLst/>
            <a:cxnLst>
              <a:cxn ang="3cd4">
                <a:pos x="hc" y="t"/>
              </a:cxn>
              <a:cxn ang="0">
                <a:pos x="r" y="vc"/>
              </a:cxn>
              <a:cxn ang="cd4">
                <a:pos x="hc" y="b"/>
              </a:cxn>
              <a:cxn ang="cd2">
                <a:pos x="l" y="vc"/>
              </a:cxn>
              <a:cxn ang="f28">
                <a:pos x="f66" y="f67"/>
              </a:cxn>
              <a:cxn ang="f29">
                <a:pos x="f66" y="f69"/>
              </a:cxn>
              <a:cxn ang="f29">
                <a:pos x="f68" y="f69"/>
              </a:cxn>
              <a:cxn ang="f28">
                <a:pos x="f68" y="f67"/>
              </a:cxn>
            </a:cxnLst>
            <a:rect l="f66" t="f67" r="f68" b="f69"/>
            <a:pathLst>
              <a:path stroke="0">
                <a:moveTo>
                  <a:pt x="f37" y="f50"/>
                </a:moveTo>
                <a:arcTo wR="f47" hR="f48" stAng="f1" swAng="f0"/>
                <a:close/>
              </a:path>
              <a:path fill="none">
                <a:moveTo>
                  <a:pt x="f66" y="f67"/>
                </a:moveTo>
                <a:lnTo>
                  <a:pt x="f68" y="f69"/>
                </a:lnTo>
                <a:moveTo>
                  <a:pt x="f68" y="f67"/>
                </a:moveTo>
                <a:lnTo>
                  <a:pt x="f66" y="f69"/>
                </a:lnTo>
              </a:path>
              <a:path fill="none">
                <a:moveTo>
                  <a:pt x="f37" y="f50"/>
                </a:moveTo>
                <a:arcTo wR="f47" hR="f48" stAng="f1" swAng="f0"/>
                <a:close/>
              </a:path>
            </a:pathLst>
          </a:custGeom>
          <a:gradFill>
            <a:gsLst>
              <a:gs pos="0">
                <a:srgbClr val="F7BDA4"/>
              </a:gs>
              <a:gs pos="100000">
                <a:srgbClr val="F5B195"/>
              </a:gs>
            </a:gsLst>
            <a:lin ang="5400000"/>
          </a:gradFill>
          <a:ln w="6345" cap="flat">
            <a:solidFill>
              <a:srgbClr val="ED7D31"/>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cxnSp>
        <p:nvCxnSpPr>
          <p:cNvPr id="6" name="Straight Arrow Connector 12">
            <a:extLst>
              <a:ext uri="{FF2B5EF4-FFF2-40B4-BE49-F238E27FC236}">
                <a16:creationId xmlns:a16="http://schemas.microsoft.com/office/drawing/2014/main" id="{2A4462F2-EE09-4157-8190-A612D68A23E6}"/>
              </a:ext>
            </a:extLst>
          </p:cNvPr>
          <p:cNvCxnSpPr>
            <a:stCxn id="4" idx="5"/>
          </p:cNvCxnSpPr>
          <p:nvPr/>
        </p:nvCxnSpPr>
        <p:spPr>
          <a:xfrm>
            <a:off x="1424708" y="5758867"/>
            <a:ext cx="2542312" cy="0"/>
          </a:xfrm>
          <a:prstGeom prst="straightConnector1">
            <a:avLst/>
          </a:prstGeom>
          <a:noFill/>
          <a:ln w="19046" cap="flat">
            <a:solidFill>
              <a:srgbClr val="000000"/>
            </a:solidFill>
            <a:prstDash val="solid"/>
            <a:miter/>
            <a:tailEnd type="arrow"/>
          </a:ln>
        </p:spPr>
      </p:cxnSp>
      <p:sp>
        <p:nvSpPr>
          <p:cNvPr id="7" name="Rectangle: Single Corner Snipped 13">
            <a:extLst>
              <a:ext uri="{FF2B5EF4-FFF2-40B4-BE49-F238E27FC236}">
                <a16:creationId xmlns:a16="http://schemas.microsoft.com/office/drawing/2014/main" id="{F9852B78-E423-4C6C-A27A-B2E498956D57}"/>
              </a:ext>
            </a:extLst>
          </p:cNvPr>
          <p:cNvSpPr/>
          <p:nvPr/>
        </p:nvSpPr>
        <p:spPr>
          <a:xfrm>
            <a:off x="8248072" y="3786908"/>
            <a:ext cx="2073565" cy="2590800"/>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gradFill>
            <a:gsLst>
              <a:gs pos="0">
                <a:srgbClr val="A8B7DF"/>
              </a:gs>
              <a:gs pos="100000">
                <a:srgbClr val="9AABD9"/>
              </a:gs>
            </a:gsLst>
            <a:lin ang="5400000"/>
          </a:gradFill>
          <a:ln w="6345" cap="flat">
            <a:solidFill>
              <a:srgbClr val="4472C4"/>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000000"/>
              </a:solidFill>
              <a:latin typeface="Calibri"/>
            </a:endParaRPr>
          </a:p>
        </p:txBody>
      </p:sp>
      <p:cxnSp>
        <p:nvCxnSpPr>
          <p:cNvPr id="8" name="Straight Arrow Connector 15">
            <a:extLst>
              <a:ext uri="{FF2B5EF4-FFF2-40B4-BE49-F238E27FC236}">
                <a16:creationId xmlns:a16="http://schemas.microsoft.com/office/drawing/2014/main" id="{456E9857-90A5-4D2A-9A80-847565BFB434}"/>
              </a:ext>
            </a:extLst>
          </p:cNvPr>
          <p:cNvCxnSpPr>
            <a:stCxn id="5" idx="1"/>
          </p:cNvCxnSpPr>
          <p:nvPr/>
        </p:nvCxnSpPr>
        <p:spPr>
          <a:xfrm>
            <a:off x="5232405" y="5758867"/>
            <a:ext cx="3015667" cy="0"/>
          </a:xfrm>
          <a:prstGeom prst="straightConnector1">
            <a:avLst/>
          </a:prstGeom>
          <a:noFill/>
          <a:ln w="19046" cap="flat">
            <a:solidFill>
              <a:srgbClr val="000000"/>
            </a:solidFill>
            <a:prstDash val="solid"/>
            <a:miter/>
            <a:tailEnd type="arrow"/>
          </a:ln>
        </p:spPr>
      </p:cxnSp>
      <p:sp>
        <p:nvSpPr>
          <p:cNvPr id="9" name="TextBox 16">
            <a:extLst>
              <a:ext uri="{FF2B5EF4-FFF2-40B4-BE49-F238E27FC236}">
                <a16:creationId xmlns:a16="http://schemas.microsoft.com/office/drawing/2014/main" id="{949513F3-F614-4465-853A-CCAEDB0394ED}"/>
              </a:ext>
            </a:extLst>
          </p:cNvPr>
          <p:cNvSpPr txBox="1"/>
          <p:nvPr/>
        </p:nvSpPr>
        <p:spPr>
          <a:xfrm>
            <a:off x="4115386" y="4651662"/>
            <a:ext cx="969176"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MMU</a:t>
            </a:r>
            <a:endParaRPr lang="en-GB" sz="2400">
              <a:solidFill>
                <a:srgbClr val="000000"/>
              </a:solidFill>
              <a:latin typeface="Calibri"/>
            </a:endParaRPr>
          </a:p>
        </p:txBody>
      </p:sp>
      <p:sp>
        <p:nvSpPr>
          <p:cNvPr id="10" name="TextBox 17">
            <a:extLst>
              <a:ext uri="{FF2B5EF4-FFF2-40B4-BE49-F238E27FC236}">
                <a16:creationId xmlns:a16="http://schemas.microsoft.com/office/drawing/2014/main" id="{2412844B-BEEC-4C1B-8276-09474AAAAD69}"/>
              </a:ext>
            </a:extLst>
          </p:cNvPr>
          <p:cNvSpPr txBox="1"/>
          <p:nvPr/>
        </p:nvSpPr>
        <p:spPr>
          <a:xfrm>
            <a:off x="7181858" y="3784898"/>
            <a:ext cx="853760"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RAM</a:t>
            </a:r>
            <a:endParaRPr lang="en-GB" sz="2400">
              <a:solidFill>
                <a:srgbClr val="000000"/>
              </a:solidFill>
              <a:latin typeface="Calibri"/>
            </a:endParaRPr>
          </a:p>
        </p:txBody>
      </p:sp>
      <p:sp>
        <p:nvSpPr>
          <p:cNvPr id="11" name="TextBox 18">
            <a:extLst>
              <a:ext uri="{FF2B5EF4-FFF2-40B4-BE49-F238E27FC236}">
                <a16:creationId xmlns:a16="http://schemas.microsoft.com/office/drawing/2014/main" id="{13CF1424-B089-45AC-8250-FDDDCB0DC5EC}"/>
              </a:ext>
            </a:extLst>
          </p:cNvPr>
          <p:cNvSpPr txBox="1"/>
          <p:nvPr/>
        </p:nvSpPr>
        <p:spPr>
          <a:xfrm>
            <a:off x="2613831" y="5225469"/>
            <a:ext cx="1445267" cy="574644"/>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1467">
                <a:solidFill>
                  <a:srgbClr val="000000"/>
                </a:solidFill>
                <a:latin typeface="Calibri"/>
              </a:rPr>
              <a:t>Virtual address:</a:t>
            </a:r>
          </a:p>
          <a:p>
            <a:pPr defTabSz="1219140">
              <a:defRPr sz="1800" b="0" i="0" u="none" strike="noStrike" kern="0" cap="none" spc="0" baseline="0">
                <a:solidFill>
                  <a:srgbClr val="000000"/>
                </a:solidFill>
                <a:uFillTx/>
              </a:defRPr>
            </a:pPr>
            <a:r>
              <a:rPr lang="en-US" sz="1467">
                <a:solidFill>
                  <a:srgbClr val="000000"/>
                </a:solidFill>
                <a:latin typeface="Calibri"/>
              </a:rPr>
              <a:t>0x234FED</a:t>
            </a:r>
            <a:endParaRPr lang="en-GB" sz="1467">
              <a:solidFill>
                <a:srgbClr val="000000"/>
              </a:solidFill>
              <a:latin typeface="Calibri"/>
            </a:endParaRPr>
          </a:p>
        </p:txBody>
      </p:sp>
      <p:sp>
        <p:nvSpPr>
          <p:cNvPr id="12" name="TextBox 19">
            <a:extLst>
              <a:ext uri="{FF2B5EF4-FFF2-40B4-BE49-F238E27FC236}">
                <a16:creationId xmlns:a16="http://schemas.microsoft.com/office/drawing/2014/main" id="{C78A79B3-4CAF-402D-9CF8-AAA8CA1D8A4A}"/>
              </a:ext>
            </a:extLst>
          </p:cNvPr>
          <p:cNvSpPr txBox="1"/>
          <p:nvPr/>
        </p:nvSpPr>
        <p:spPr>
          <a:xfrm>
            <a:off x="5375501" y="5184357"/>
            <a:ext cx="1546257" cy="574644"/>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1467">
                <a:solidFill>
                  <a:srgbClr val="000000"/>
                </a:solidFill>
                <a:latin typeface="Calibri"/>
              </a:rPr>
              <a:t>Physical address:</a:t>
            </a:r>
          </a:p>
          <a:p>
            <a:pPr defTabSz="1219140">
              <a:defRPr sz="1800" b="0" i="0" u="none" strike="noStrike" kern="0" cap="none" spc="0" baseline="0">
                <a:solidFill>
                  <a:srgbClr val="000000"/>
                </a:solidFill>
                <a:uFillTx/>
              </a:defRPr>
            </a:pPr>
            <a:r>
              <a:rPr lang="en-US" sz="1467">
                <a:solidFill>
                  <a:srgbClr val="000000"/>
                </a:solidFill>
                <a:latin typeface="Calibri"/>
              </a:rPr>
              <a:t>0x754EED</a:t>
            </a:r>
            <a:endParaRPr lang="en-GB" sz="1467">
              <a:solidFill>
                <a:srgbClr val="000000"/>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02A8B-5345-4A6B-8C2A-CE0FA70889B4}"/>
              </a:ext>
            </a:extLst>
          </p:cNvPr>
          <p:cNvSpPr txBox="1">
            <a:spLocks noGrp="1"/>
          </p:cNvSpPr>
          <p:nvPr>
            <p:ph type="title"/>
          </p:nvPr>
        </p:nvSpPr>
        <p:spPr>
          <a:xfrm>
            <a:off x="838200" y="100180"/>
            <a:ext cx="10515600" cy="843371"/>
          </a:xfrm>
        </p:spPr>
        <p:txBody>
          <a:bodyPr/>
          <a:lstStyle/>
          <a:p>
            <a:pPr lvl="0" algn="ctr"/>
            <a:r>
              <a:rPr lang="en-US" sz="3600" dirty="0">
                <a:latin typeface="Times New Roman" panose="02020603050405020304" pitchFamily="18" charset="0"/>
                <a:cs typeface="Times New Roman" panose="02020603050405020304" pitchFamily="18" charset="0"/>
              </a:rPr>
              <a:t>Early attempt: base + bound</a:t>
            </a:r>
            <a:endParaRPr lang="en-GB" sz="3600" dirty="0">
              <a:latin typeface="Times New Roman" panose="02020603050405020304" pitchFamily="18" charset="0"/>
              <a:cs typeface="Times New Roman" panose="02020603050405020304" pitchFamily="18" charset="0"/>
            </a:endParaRPr>
          </a:p>
        </p:txBody>
      </p:sp>
      <p:sp>
        <p:nvSpPr>
          <p:cNvPr id="3" name="Content Placeholder 3">
            <a:extLst>
              <a:ext uri="{FF2B5EF4-FFF2-40B4-BE49-F238E27FC236}">
                <a16:creationId xmlns:a16="http://schemas.microsoft.com/office/drawing/2014/main" id="{5A185DE1-10E0-42AA-A48F-DD833E91CE9E}"/>
              </a:ext>
            </a:extLst>
          </p:cNvPr>
          <p:cNvSpPr txBox="1">
            <a:spLocks noGrp="1"/>
          </p:cNvSpPr>
          <p:nvPr>
            <p:ph sz="half" idx="1"/>
          </p:nvPr>
        </p:nvSpPr>
        <p:spPr/>
        <p:txBody>
          <a:bodyPr>
            <a:normAutofit/>
          </a:bodyPr>
          <a:lstStyle/>
          <a:p>
            <a:pPr lvl="0">
              <a:lnSpc>
                <a:spcPct val="80000"/>
              </a:lnSpc>
            </a:pPr>
            <a:r>
              <a:rPr lang="en-US" sz="2400" dirty="0">
                <a:latin typeface="Times New Roman" panose="02020603050405020304" pitchFamily="18" charset="0"/>
                <a:cs typeface="Times New Roman" panose="02020603050405020304" pitchFamily="18" charset="0"/>
              </a:rPr>
              <a:t>Associate virtual address with base and bound register</a:t>
            </a:r>
          </a:p>
          <a:p>
            <a:pPr lvl="0">
              <a:lnSpc>
                <a:spcPct val="80000"/>
              </a:lnSpc>
            </a:pPr>
            <a:r>
              <a:rPr lang="en-US" sz="2400" dirty="0">
                <a:latin typeface="Times New Roman" panose="02020603050405020304" pitchFamily="18" charset="0"/>
                <a:cs typeface="Times New Roman" panose="02020603050405020304" pitchFamily="18" charset="0"/>
              </a:rPr>
              <a:t>Base: where the physical address space start</a:t>
            </a:r>
          </a:p>
          <a:p>
            <a:pPr lvl="0">
              <a:lnSpc>
                <a:spcPct val="80000"/>
              </a:lnSpc>
            </a:pPr>
            <a:r>
              <a:rPr lang="en-US" sz="2400" dirty="0">
                <a:latin typeface="Times New Roman" panose="02020603050405020304" pitchFamily="18" charset="0"/>
                <a:cs typeface="Times New Roman" panose="02020603050405020304" pitchFamily="18" charset="0"/>
              </a:rPr>
              <a:t>Bound: the length of the address space (both virtual and physical)</a:t>
            </a:r>
          </a:p>
        </p:txBody>
      </p:sp>
      <p:sp>
        <p:nvSpPr>
          <p:cNvPr id="4" name="Rectangle 5">
            <a:extLst>
              <a:ext uri="{FF2B5EF4-FFF2-40B4-BE49-F238E27FC236}">
                <a16:creationId xmlns:a16="http://schemas.microsoft.com/office/drawing/2014/main" id="{811919AF-2400-4772-A99C-E035EFBAD735}"/>
              </a:ext>
            </a:extLst>
          </p:cNvPr>
          <p:cNvSpPr/>
          <p:nvPr/>
        </p:nvSpPr>
        <p:spPr>
          <a:xfrm>
            <a:off x="6627095" y="2027383"/>
            <a:ext cx="1219200" cy="1528620"/>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Virtual address space 1</a:t>
            </a:r>
            <a:endParaRPr lang="en-GB" sz="2400">
              <a:solidFill>
                <a:srgbClr val="FFFFFF"/>
              </a:solidFill>
              <a:latin typeface="Calibri"/>
            </a:endParaRPr>
          </a:p>
        </p:txBody>
      </p:sp>
      <p:sp>
        <p:nvSpPr>
          <p:cNvPr id="5" name="Rectangle 6">
            <a:extLst>
              <a:ext uri="{FF2B5EF4-FFF2-40B4-BE49-F238E27FC236}">
                <a16:creationId xmlns:a16="http://schemas.microsoft.com/office/drawing/2014/main" id="{53EA4F51-6E34-47A1-9FF5-F40418BBFE25}"/>
              </a:ext>
            </a:extLst>
          </p:cNvPr>
          <p:cNvSpPr/>
          <p:nvPr/>
        </p:nvSpPr>
        <p:spPr>
          <a:xfrm>
            <a:off x="6627095" y="3962400"/>
            <a:ext cx="1219200" cy="1219200"/>
          </a:xfrm>
          <a:prstGeom prst="rect">
            <a:avLst/>
          </a:prstGeom>
          <a:solidFill>
            <a:srgbClr val="FFC000"/>
          </a:solidFill>
          <a:ln w="12701" cap="flat">
            <a:solidFill>
              <a:srgbClr val="BC8C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Virtual address space 2</a:t>
            </a:r>
            <a:endParaRPr lang="en-GB" sz="2400">
              <a:solidFill>
                <a:srgbClr val="FFFFFF"/>
              </a:solidFill>
              <a:latin typeface="Calibri"/>
            </a:endParaRPr>
          </a:p>
        </p:txBody>
      </p:sp>
      <p:sp>
        <p:nvSpPr>
          <p:cNvPr id="6" name="Rectangle: Single Corner Snipped 7">
            <a:extLst>
              <a:ext uri="{FF2B5EF4-FFF2-40B4-BE49-F238E27FC236}">
                <a16:creationId xmlns:a16="http://schemas.microsoft.com/office/drawing/2014/main" id="{7994D289-6D49-4566-BC16-42D634C13E91}"/>
              </a:ext>
            </a:extLst>
          </p:cNvPr>
          <p:cNvSpPr/>
          <p:nvPr/>
        </p:nvSpPr>
        <p:spPr>
          <a:xfrm>
            <a:off x="8848441" y="1614893"/>
            <a:ext cx="1219200" cy="4272759"/>
          </a:xfrm>
          <a:custGeom>
            <a:avLst/>
            <a:gdLst>
              <a:gd name="f0" fmla="val w"/>
              <a:gd name="f1" fmla="val h"/>
              <a:gd name="f2" fmla="val ss"/>
              <a:gd name="f3" fmla="val 0"/>
              <a:gd name="f4" fmla="val 16667"/>
              <a:gd name="f5" fmla="abs f0"/>
              <a:gd name="f6" fmla="abs f1"/>
              <a:gd name="f7" fmla="abs f2"/>
              <a:gd name="f8" fmla="?: f5 f0 1"/>
              <a:gd name="f9" fmla="?: f6 f1 1"/>
              <a:gd name="f10" fmla="?: f7 f2 1"/>
              <a:gd name="f11" fmla="*/ f8 1 21600"/>
              <a:gd name="f12" fmla="*/ f9 1 21600"/>
              <a:gd name="f13" fmla="*/ 21600 f8 1"/>
              <a:gd name="f14" fmla="*/ 21600 f9 1"/>
              <a:gd name="f15" fmla="min f12 f11"/>
              <a:gd name="f16" fmla="*/ f13 1 f10"/>
              <a:gd name="f17" fmla="*/ f14 1 f10"/>
              <a:gd name="f18" fmla="val f16"/>
              <a:gd name="f19" fmla="val f17"/>
              <a:gd name="f20" fmla="*/ f3 f15 1"/>
              <a:gd name="f21" fmla="+- f19 0 f3"/>
              <a:gd name="f22" fmla="+- f18 0 f3"/>
              <a:gd name="f23" fmla="*/ f19 f15 1"/>
              <a:gd name="f24" fmla="*/ f18 f15 1"/>
              <a:gd name="f25" fmla="min f22 f21"/>
              <a:gd name="f26" fmla="*/ f25 f4 1"/>
              <a:gd name="f27" fmla="*/ f26 1 100000"/>
              <a:gd name="f28" fmla="+- f18 0 f27"/>
              <a:gd name="f29" fmla="*/ f27 1 2"/>
              <a:gd name="f30" fmla="*/ f27 f15 1"/>
              <a:gd name="f31" fmla="+- f28 f18 0"/>
              <a:gd name="f32" fmla="*/ f29 f15 1"/>
              <a:gd name="f33" fmla="*/ f28 f15 1"/>
              <a:gd name="f34" fmla="*/ f31 1 2"/>
              <a:gd name="f35" fmla="*/ f34 f15 1"/>
            </a:gdLst>
            <a:ahLst/>
            <a:cxnLst>
              <a:cxn ang="3cd4">
                <a:pos x="hc" y="t"/>
              </a:cxn>
              <a:cxn ang="0">
                <a:pos x="r" y="vc"/>
              </a:cxn>
              <a:cxn ang="cd4">
                <a:pos x="hc" y="b"/>
              </a:cxn>
              <a:cxn ang="cd2">
                <a:pos x="l" y="vc"/>
              </a:cxn>
            </a:cxnLst>
            <a:rect l="f20" t="f32" r="f35" b="f23"/>
            <a:pathLst>
              <a:path>
                <a:moveTo>
                  <a:pt x="f20" y="f20"/>
                </a:moveTo>
                <a:lnTo>
                  <a:pt x="f33" y="f20"/>
                </a:lnTo>
                <a:lnTo>
                  <a:pt x="f24" y="f30"/>
                </a:lnTo>
                <a:lnTo>
                  <a:pt x="f24" y="f23"/>
                </a:lnTo>
                <a:lnTo>
                  <a:pt x="f20" y="f23"/>
                </a:lnTo>
                <a:close/>
              </a:path>
            </a:pathLst>
          </a:custGeom>
          <a:solidFill>
            <a:srgbClr val="A5A5A5"/>
          </a:solidFill>
          <a:ln w="12701" cap="flat">
            <a:solidFill>
              <a:srgbClr val="787878"/>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FFFFFF"/>
              </a:solidFill>
              <a:latin typeface="Calibri"/>
            </a:endParaRPr>
          </a:p>
        </p:txBody>
      </p:sp>
      <p:sp>
        <p:nvSpPr>
          <p:cNvPr id="7" name="Rectangle 8">
            <a:extLst>
              <a:ext uri="{FF2B5EF4-FFF2-40B4-BE49-F238E27FC236}">
                <a16:creationId xmlns:a16="http://schemas.microsoft.com/office/drawing/2014/main" id="{73F342FF-7BA7-47FC-A089-6FE39DD077FD}"/>
              </a:ext>
            </a:extLst>
          </p:cNvPr>
          <p:cNvSpPr/>
          <p:nvPr/>
        </p:nvSpPr>
        <p:spPr>
          <a:xfrm>
            <a:off x="8848441" y="4119420"/>
            <a:ext cx="1219200" cy="1219200"/>
          </a:xfrm>
          <a:prstGeom prst="rect">
            <a:avLst/>
          </a:prstGeom>
          <a:solidFill>
            <a:srgbClr val="FFC000"/>
          </a:solidFill>
          <a:ln w="12701" cap="flat">
            <a:solidFill>
              <a:srgbClr val="BC8C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FFFFFF"/>
              </a:solidFill>
              <a:latin typeface="Calibri"/>
            </a:endParaRPr>
          </a:p>
        </p:txBody>
      </p:sp>
      <p:sp>
        <p:nvSpPr>
          <p:cNvPr id="8" name="TextBox 10">
            <a:extLst>
              <a:ext uri="{FF2B5EF4-FFF2-40B4-BE49-F238E27FC236}">
                <a16:creationId xmlns:a16="http://schemas.microsoft.com/office/drawing/2014/main" id="{23111FC9-8304-48DB-A9E9-1C5C25997192}"/>
              </a:ext>
            </a:extLst>
          </p:cNvPr>
          <p:cNvSpPr txBox="1"/>
          <p:nvPr/>
        </p:nvSpPr>
        <p:spPr>
          <a:xfrm>
            <a:off x="10201557" y="5641422"/>
            <a:ext cx="401713"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0</a:t>
            </a:r>
            <a:endParaRPr lang="en-GB" sz="2400">
              <a:solidFill>
                <a:srgbClr val="000000"/>
              </a:solidFill>
              <a:latin typeface="Calibri"/>
            </a:endParaRPr>
          </a:p>
        </p:txBody>
      </p:sp>
      <p:sp>
        <p:nvSpPr>
          <p:cNvPr id="9" name="TextBox 11">
            <a:extLst>
              <a:ext uri="{FF2B5EF4-FFF2-40B4-BE49-F238E27FC236}">
                <a16:creationId xmlns:a16="http://schemas.microsoft.com/office/drawing/2014/main" id="{CD636A48-6F45-425A-845B-198BE90488CD}"/>
              </a:ext>
            </a:extLst>
          </p:cNvPr>
          <p:cNvSpPr txBox="1"/>
          <p:nvPr/>
        </p:nvSpPr>
        <p:spPr>
          <a:xfrm>
            <a:off x="10201557" y="5036978"/>
            <a:ext cx="393698"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a</a:t>
            </a:r>
            <a:endParaRPr lang="en-GB" sz="2400">
              <a:solidFill>
                <a:srgbClr val="000000"/>
              </a:solidFill>
              <a:latin typeface="Calibri"/>
            </a:endParaRPr>
          </a:p>
        </p:txBody>
      </p:sp>
      <p:sp>
        <p:nvSpPr>
          <p:cNvPr id="10" name="Rectangle 12">
            <a:extLst>
              <a:ext uri="{FF2B5EF4-FFF2-40B4-BE49-F238E27FC236}">
                <a16:creationId xmlns:a16="http://schemas.microsoft.com/office/drawing/2014/main" id="{286CE68C-6EF7-4F7A-AA4F-CC14BBA13DCA}"/>
              </a:ext>
            </a:extLst>
          </p:cNvPr>
          <p:cNvSpPr/>
          <p:nvPr/>
        </p:nvSpPr>
        <p:spPr>
          <a:xfrm>
            <a:off x="8848441" y="2140746"/>
            <a:ext cx="1219200" cy="1528620"/>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endParaRPr lang="en-GB" sz="2400">
              <a:solidFill>
                <a:srgbClr val="FFFFFF"/>
              </a:solidFill>
              <a:latin typeface="Calibri"/>
            </a:endParaRPr>
          </a:p>
        </p:txBody>
      </p:sp>
      <p:sp>
        <p:nvSpPr>
          <p:cNvPr id="11" name="TextBox 13">
            <a:extLst>
              <a:ext uri="{FF2B5EF4-FFF2-40B4-BE49-F238E27FC236}">
                <a16:creationId xmlns:a16="http://schemas.microsoft.com/office/drawing/2014/main" id="{45A7C634-1510-46D4-8B38-B1ABF9E178B9}"/>
              </a:ext>
            </a:extLst>
          </p:cNvPr>
          <p:cNvSpPr txBox="1"/>
          <p:nvPr/>
        </p:nvSpPr>
        <p:spPr>
          <a:xfrm>
            <a:off x="10201559" y="3873193"/>
            <a:ext cx="40812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b</a:t>
            </a:r>
            <a:endParaRPr lang="en-GB" sz="2400">
              <a:solidFill>
                <a:srgbClr val="000000"/>
              </a:solidFill>
              <a:latin typeface="Calibri"/>
            </a:endParaRPr>
          </a:p>
        </p:txBody>
      </p:sp>
      <p:sp>
        <p:nvSpPr>
          <p:cNvPr id="12" name="TextBox 14">
            <a:extLst>
              <a:ext uri="{FF2B5EF4-FFF2-40B4-BE49-F238E27FC236}">
                <a16:creationId xmlns:a16="http://schemas.microsoft.com/office/drawing/2014/main" id="{36F96806-07C0-401A-AEA3-E423299D99CA}"/>
              </a:ext>
            </a:extLst>
          </p:cNvPr>
          <p:cNvSpPr txBox="1"/>
          <p:nvPr/>
        </p:nvSpPr>
        <p:spPr>
          <a:xfrm>
            <a:off x="10186600" y="3380758"/>
            <a:ext cx="37606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c</a:t>
            </a:r>
            <a:endParaRPr lang="en-GB" sz="2400">
              <a:solidFill>
                <a:srgbClr val="000000"/>
              </a:solidFill>
              <a:latin typeface="Calibri"/>
            </a:endParaRPr>
          </a:p>
        </p:txBody>
      </p:sp>
      <p:sp>
        <p:nvSpPr>
          <p:cNvPr id="13" name="TextBox 15">
            <a:extLst>
              <a:ext uri="{FF2B5EF4-FFF2-40B4-BE49-F238E27FC236}">
                <a16:creationId xmlns:a16="http://schemas.microsoft.com/office/drawing/2014/main" id="{0463A170-6DD2-4589-8DF4-DE58C76D18BC}"/>
              </a:ext>
            </a:extLst>
          </p:cNvPr>
          <p:cNvSpPr txBox="1"/>
          <p:nvPr/>
        </p:nvSpPr>
        <p:spPr>
          <a:xfrm>
            <a:off x="10186600" y="1894529"/>
            <a:ext cx="408125"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d</a:t>
            </a:r>
            <a:endParaRPr lang="en-GB" sz="2400">
              <a:solidFill>
                <a:srgbClr val="000000"/>
              </a:solidFill>
              <a:latin typeface="Calibri"/>
            </a:endParaRPr>
          </a:p>
        </p:txBody>
      </p:sp>
      <p:sp>
        <p:nvSpPr>
          <p:cNvPr id="14" name="TextBox 16">
            <a:extLst>
              <a:ext uri="{FF2B5EF4-FFF2-40B4-BE49-F238E27FC236}">
                <a16:creationId xmlns:a16="http://schemas.microsoft.com/office/drawing/2014/main" id="{BA08EE2F-861F-44A1-A7F6-98F401E8B338}"/>
              </a:ext>
            </a:extLst>
          </p:cNvPr>
          <p:cNvSpPr txBox="1"/>
          <p:nvPr/>
        </p:nvSpPr>
        <p:spPr>
          <a:xfrm>
            <a:off x="5886872" y="5338622"/>
            <a:ext cx="834524"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Base</a:t>
            </a:r>
            <a:endParaRPr lang="en-GB" sz="2400">
              <a:solidFill>
                <a:srgbClr val="000000"/>
              </a:solidFill>
              <a:latin typeface="Calibri"/>
            </a:endParaRPr>
          </a:p>
        </p:txBody>
      </p:sp>
      <p:sp>
        <p:nvSpPr>
          <p:cNvPr id="15" name="TextBox 17">
            <a:extLst>
              <a:ext uri="{FF2B5EF4-FFF2-40B4-BE49-F238E27FC236}">
                <a16:creationId xmlns:a16="http://schemas.microsoft.com/office/drawing/2014/main" id="{9DCC34AB-98D9-4C05-B17F-9E13C2F877EB}"/>
              </a:ext>
            </a:extLst>
          </p:cNvPr>
          <p:cNvSpPr txBox="1"/>
          <p:nvPr/>
        </p:nvSpPr>
        <p:spPr>
          <a:xfrm>
            <a:off x="6991723" y="5338622"/>
            <a:ext cx="1060547" cy="492443"/>
          </a:xfrm>
          <a:prstGeom prst="rect">
            <a:avLst/>
          </a:prstGeom>
          <a:noFill/>
          <a:ln cap="flat">
            <a:noFill/>
          </a:ln>
        </p:spPr>
        <p:txBody>
          <a:bodyPr vert="horz" wrap="none" lIns="121920" tIns="60960" rIns="121920" bIns="60960" anchor="t" anchorCtr="0" compatLnSpc="1">
            <a:spAutoFit/>
          </a:bodyPr>
          <a:lstStyle/>
          <a:p>
            <a:pPr defTabSz="1219140">
              <a:defRPr sz="1800" b="0" i="0" u="none" strike="noStrike" kern="0" cap="none" spc="0" baseline="0">
                <a:solidFill>
                  <a:srgbClr val="000000"/>
                </a:solidFill>
                <a:uFillTx/>
              </a:defRPr>
            </a:pPr>
            <a:r>
              <a:rPr lang="en-US" sz="2400">
                <a:solidFill>
                  <a:srgbClr val="000000"/>
                </a:solidFill>
                <a:latin typeface="Calibri"/>
              </a:rPr>
              <a:t>Bound</a:t>
            </a:r>
            <a:endParaRPr lang="en-GB" sz="2400">
              <a:solidFill>
                <a:srgbClr val="000000"/>
              </a:solidFill>
              <a:latin typeface="Calibri"/>
            </a:endParaRPr>
          </a:p>
        </p:txBody>
      </p:sp>
      <p:sp>
        <p:nvSpPr>
          <p:cNvPr id="16" name="Rectangle 18">
            <a:extLst>
              <a:ext uri="{FF2B5EF4-FFF2-40B4-BE49-F238E27FC236}">
                <a16:creationId xmlns:a16="http://schemas.microsoft.com/office/drawing/2014/main" id="{A729A0DA-ADA9-4E5B-9313-8EFEA43EEAB6}"/>
              </a:ext>
            </a:extLst>
          </p:cNvPr>
          <p:cNvSpPr/>
          <p:nvPr/>
        </p:nvSpPr>
        <p:spPr>
          <a:xfrm>
            <a:off x="5694261" y="5741919"/>
            <a:ext cx="1219200" cy="276356"/>
          </a:xfrm>
          <a:prstGeom prst="rect">
            <a:avLst/>
          </a:prstGeom>
          <a:solidFill>
            <a:srgbClr val="FFC000"/>
          </a:solidFill>
          <a:ln w="12701" cap="flat">
            <a:solidFill>
              <a:srgbClr val="BC8C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a</a:t>
            </a:r>
            <a:endParaRPr lang="en-GB" sz="2400">
              <a:solidFill>
                <a:srgbClr val="FFFFFF"/>
              </a:solidFill>
              <a:latin typeface="Calibri"/>
            </a:endParaRPr>
          </a:p>
        </p:txBody>
      </p:sp>
      <p:sp>
        <p:nvSpPr>
          <p:cNvPr id="17" name="Rectangle 19">
            <a:extLst>
              <a:ext uri="{FF2B5EF4-FFF2-40B4-BE49-F238E27FC236}">
                <a16:creationId xmlns:a16="http://schemas.microsoft.com/office/drawing/2014/main" id="{DB0B32AD-F7FA-4502-9F8D-F1061EDD132B}"/>
              </a:ext>
            </a:extLst>
          </p:cNvPr>
          <p:cNvSpPr/>
          <p:nvPr/>
        </p:nvSpPr>
        <p:spPr>
          <a:xfrm>
            <a:off x="6913461" y="5740019"/>
            <a:ext cx="1219200" cy="276356"/>
          </a:xfrm>
          <a:prstGeom prst="rect">
            <a:avLst/>
          </a:prstGeom>
          <a:solidFill>
            <a:srgbClr val="FFC000"/>
          </a:solidFill>
          <a:ln w="12701" cap="flat">
            <a:solidFill>
              <a:srgbClr val="BC8C00"/>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b-a</a:t>
            </a:r>
            <a:endParaRPr lang="en-GB" sz="2400">
              <a:solidFill>
                <a:srgbClr val="FFFFFF"/>
              </a:solidFill>
              <a:latin typeface="Calibri"/>
            </a:endParaRPr>
          </a:p>
        </p:txBody>
      </p:sp>
      <p:sp>
        <p:nvSpPr>
          <p:cNvPr id="18" name="Rectangle 20">
            <a:extLst>
              <a:ext uri="{FF2B5EF4-FFF2-40B4-BE49-F238E27FC236}">
                <a16:creationId xmlns:a16="http://schemas.microsoft.com/office/drawing/2014/main" id="{CF0E6C7F-1C1A-4410-B290-6BBA386F85BC}"/>
              </a:ext>
            </a:extLst>
          </p:cNvPr>
          <p:cNvSpPr/>
          <p:nvPr/>
        </p:nvSpPr>
        <p:spPr>
          <a:xfrm>
            <a:off x="5694261" y="6013595"/>
            <a:ext cx="1219200" cy="276356"/>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c</a:t>
            </a:r>
            <a:endParaRPr lang="en-GB" sz="2400">
              <a:solidFill>
                <a:srgbClr val="FFFFFF"/>
              </a:solidFill>
              <a:latin typeface="Calibri"/>
            </a:endParaRPr>
          </a:p>
        </p:txBody>
      </p:sp>
      <p:sp>
        <p:nvSpPr>
          <p:cNvPr id="19" name="Rectangle 21">
            <a:extLst>
              <a:ext uri="{FF2B5EF4-FFF2-40B4-BE49-F238E27FC236}">
                <a16:creationId xmlns:a16="http://schemas.microsoft.com/office/drawing/2014/main" id="{AAD2AF9D-E787-462D-9769-3D1DB4006BBA}"/>
              </a:ext>
            </a:extLst>
          </p:cNvPr>
          <p:cNvSpPr/>
          <p:nvPr/>
        </p:nvSpPr>
        <p:spPr>
          <a:xfrm>
            <a:off x="6913461" y="6013595"/>
            <a:ext cx="1219200" cy="276356"/>
          </a:xfrm>
          <a:prstGeom prst="rect">
            <a:avLst/>
          </a:prstGeom>
          <a:solidFill>
            <a:srgbClr val="4472C4"/>
          </a:solidFill>
          <a:ln w="12701" cap="flat">
            <a:solidFill>
              <a:srgbClr val="2F528F"/>
            </a:solidFill>
            <a:prstDash val="solid"/>
            <a:miter/>
          </a:ln>
        </p:spPr>
        <p:txBody>
          <a:bodyPr vert="horz" wrap="square" lIns="121920" tIns="60960" rIns="121920" bIns="60960" anchor="ctr" anchorCtr="1" compatLnSpc="1">
            <a:noAutofit/>
          </a:bodyPr>
          <a:lstStyle/>
          <a:p>
            <a:pPr algn="ctr" defTabSz="1219140">
              <a:defRPr sz="1800" b="0" i="0" u="none" strike="noStrike" kern="0" cap="none" spc="0" baseline="0">
                <a:solidFill>
                  <a:srgbClr val="000000"/>
                </a:solidFill>
                <a:uFillTx/>
              </a:defRPr>
            </a:pPr>
            <a:r>
              <a:rPr lang="en-US" sz="2400">
                <a:solidFill>
                  <a:srgbClr val="FFFFFF"/>
                </a:solidFill>
                <a:latin typeface="Calibri"/>
              </a:rPr>
              <a:t>d-c</a:t>
            </a:r>
            <a:endParaRPr lang="en-GB" sz="2400">
              <a:solidFill>
                <a:srgbClr val="FFFFFF"/>
              </a:solidFill>
              <a:latin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TotalTime>
  <Words>1465</Words>
  <Application>Microsoft Office PowerPoint</Application>
  <PresentationFormat>Widescreen</PresentationFormat>
  <Paragraphs>429</Paragraphs>
  <Slides>24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Memory Management and Operating Systems </vt:lpstr>
      <vt:lpstr>Memory Layout: Refresher</vt:lpstr>
      <vt:lpstr>Process as a protection boundary</vt:lpstr>
      <vt:lpstr>Physical Memory</vt:lpstr>
      <vt:lpstr>Physical Memory</vt:lpstr>
      <vt:lpstr>Virtual Memory</vt:lpstr>
      <vt:lpstr>Why virtual memory?</vt:lpstr>
      <vt:lpstr>Memory-Mapping Unit (MMU)</vt:lpstr>
      <vt:lpstr>Early attempt: base + bound</vt:lpstr>
      <vt:lpstr>Base + Bound pros and cons</vt:lpstr>
      <vt:lpstr>Segmentation</vt:lpstr>
      <vt:lpstr>Segmentation</vt:lpstr>
      <vt:lpstr>Segmentation Advantages</vt:lpstr>
      <vt:lpstr>Segmentation Disadvantages</vt:lpstr>
      <vt:lpstr>Paging</vt:lpstr>
      <vt:lpstr>Paging Pros and Cons</vt:lpstr>
      <vt:lpstr>Swapping pages out</vt:lpstr>
      <vt:lpstr>Page Faults</vt:lpstr>
      <vt:lpstr>Page Faults are slow!</vt:lpstr>
      <vt:lpstr>Simplest replacement policy: FIFO</vt:lpstr>
      <vt:lpstr>Optimum replacement policy: MIN</vt:lpstr>
      <vt:lpstr>Least Recently Used (LRU) replacement policy</vt:lpstr>
      <vt:lpstr>Practical replacement policy: Clock</vt:lpstr>
      <vt:lpstr>Practical replacement policy: Clock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Operating Systems </dc:title>
  <dc:creator>Sana Belguith</dc:creator>
  <cp:lastModifiedBy>Sana Belguith</cp:lastModifiedBy>
  <cp:revision>1</cp:revision>
  <dcterms:created xsi:type="dcterms:W3CDTF">2023-03-06T16:12:11Z</dcterms:created>
  <dcterms:modified xsi:type="dcterms:W3CDTF">2025-03-11T11:15:30Z</dcterms:modified>
</cp:coreProperties>
</file>