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19:38:44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3147 24575,'6'-9'0,"0"0"0,1 0 0,0 1 0,0-1 0,1 2 0,0-1 0,18-11 0,1-4 0,405-323 0,-72 63 0,251-225 0,-235 225 0,-226 177 0,169-154 0,-268 218 0,1 2 0,2 2 0,91-47 0,44-31 0,-156 94 0,-1-1 0,-1-2 0,-1-1 0,-1-1 0,28-35 0,-12 11 0,2 1 0,3 3 0,62-46 0,10-10 0,-59 49 0,92-90 0,-31 8 0,-123 135 0,0 1 0,0-1 0,-1 0 0,1 0 0,0 0 0,0 1 0,0-1 0,-1 0 0,1 0 0,-1 0 0,1 0 0,-1 0 0,1 0 0,-1 0 0,1-1 0,-1 1 0,0 0 0,0 0 0,1 0 0,-1 0 0,0 0 0,0-1 0,0 1 0,0 0 0,0 0 0,-1-2 0,0 2 0,0 0 0,0 0 0,0 0 0,0 1 0,0-1 0,-1 0 0,1 0 0,0 1 0,0-1 0,-1 0 0,1 1 0,0-1 0,-1 1 0,1 0 0,-1-1 0,1 1 0,-3 0 0,-11-1 0,0 1 0,-30 3 0,42-3 0,-98 20 0,79-14 0,-1-2 0,0 0 0,0-1 0,-28 0 0,75-8 0,1-1 0,-2-1 0,32-13 0,-51 18 0,12-5 0,1 0 0,1 1 0,-1 1 0,1 1 0,25-4 0,-39 8 0,-1 0 0,1 0 0,0 0 0,-1 0 0,1 0 0,-1 1 0,1-1 0,0 1 0,-1 0 0,0 0 0,1 1 0,-1-1 0,0 1 0,1-1 0,-1 1 0,0 0 0,0 0 0,-1 1 0,1-1 0,0 1 0,-1-1 0,1 1 0,-1 0 0,0 0 0,0 0 0,0 0 0,0 0 0,-1 0 0,1 0 0,-1 1 0,0-1 0,1 1 0,-2-1 0,2 7 0,2 21 0,-1 0 0,-2 0 0,-5 58 0,1-2 0,4 0 0,-1-87-23,0-1 1,0 1-1,0 0 0,0 0 0,0 0 1,0-1-1,1 1 0,-1 0 0,0 0 1,0 0-1,0-1 0,0 1 0,1 0 1,-1 0-1,0 0 0,0 0 0,0 0 1,1 0-1,-1-1 0,0 1 0,0 0 1,1 0-1,-1 0 0,0 0 0,0 0 1,0 0-1,1 0 0,-1 0 0,0 0 1,0 0-1,1 0 0,-1 0 0,0 0 1,0 0-1,1 0 0,-1 0 0,0 1 1,0-1-1,0 0 0,1 0 0,-1 0 1,0 0-1,0 0 0,0 0 0,1 1 1,-1-1-1,0 0 0,0 0 0,0 0 0,0 1 1,0-1-1,1 0 0,-1 0 0,0 0 1,0 1-1,0-1 0,0 0 0,0 0 1,0 1-1,4-10-6803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19:40:12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3147 24575,'6'-9'0,"0"0"0,1 0 0,0 1 0,0-1 0,1 2 0,0-1 0,18-11 0,1-4 0,405-323 0,-72 63 0,251-225 0,-235 225 0,-226 177 0,169-154 0,-268 218 0,1 2 0,2 2 0,91-47 0,44-31 0,-156 94 0,-1-1 0,-1-2 0,-1-1 0,-1-1 0,28-35 0,-12 11 0,2 1 0,3 3 0,62-46 0,10-10 0,-59 49 0,92-90 0,-31 8 0,-123 135 0,0 1 0,0-1 0,-1 0 0,1 0 0,0 0 0,0 1 0,0-1 0,-1 0 0,1 0 0,-1 0 0,1 0 0,-1 0 0,1 0 0,-1 0 0,1-1 0,-1 1 0,0 0 0,0 0 0,1 0 0,-1 0 0,0 0 0,0-1 0,0 1 0,0 0 0,0 0 0,-1-2 0,0 2 0,0 0 0,0 0 0,0 0 0,0 1 0,0-1 0,-1 0 0,1 0 0,0 1 0,0-1 0,-1 0 0,1 1 0,0-1 0,-1 1 0,1 0 0,-1-1 0,1 1 0,-3 0 0,-11-1 0,0 1 0,-30 3 0,42-3 0,-98 20 0,79-14 0,-1-2 0,0 0 0,0-1 0,-28 0 0,75-8 0,1-1 0,-2-1 0,32-13 0,-51 18 0,12-5 0,1 0 0,1 1 0,-1 1 0,1 1 0,25-4 0,-39 8 0,-1 0 0,1 0 0,0 0 0,-1 0 0,1 0 0,-1 1 0,1-1 0,0 1 0,-1 0 0,0 0 0,1 1 0,-1-1 0,0 1 0,1-1 0,-1 1 0,0 0 0,0 0 0,-1 1 0,1-1 0,0 1 0,-1-1 0,1 1 0,-1 0 0,0 0 0,0 0 0,0 0 0,0 0 0,-1 0 0,1 0 0,-1 1 0,0-1 0,1 1 0,-2-1 0,2 7 0,2 21 0,-1 0 0,-2 0 0,-5 58 0,1-2 0,4 0 0,-1-87-23,0-1 1,0 1-1,0 0 0,0 0 0,0 0 1,0-1-1,1 1 0,-1 0 0,0 0 1,0 0-1,0-1 0,0 1 0,1 0 1,-1 0-1,0 0 0,0 0 0,0 0 1,1 0-1,-1-1 0,0 1 0,0 0 1,1 0-1,-1 0 0,0 0 0,0 0 1,0 0-1,1 0 0,-1 0 0,0 0 1,0 0-1,1 0 0,-1 0 0,0 0 1,0 0-1,1 0 0,-1 0 0,0 1 1,0-1-1,0 0 0,1 0 0,-1 0 1,0 0-1,0 0 0,0 0 0,1 1 1,-1-1-1,0 0 0,0 0 0,0 0 0,0 1 1,0-1-1,1 0 0,-1 0 0,0 0 1,0 1-1,0-1 0,0 0 0,0 0 1,0 1-1,4-10-6803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C7AA-5B25-AE39-0461-E7F49104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1D1F1-D6E6-3476-201D-4427CC69E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C9849-E4F4-40AB-DD0D-8F46C06A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A427-B3BD-C0A6-03BE-65B63E20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6E0A-BF0B-009F-D92A-04E2DF8D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E8BD-8EF3-423A-2A27-7BC33C88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60288-ED1D-70E0-BADC-EA72138F5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32973-9C15-4376-9421-72C1994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43700-24C8-63F5-84CB-886112C1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3849-F7F7-1D62-21AF-61807A3A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8F3F5-BC24-0907-C2DA-68E076C21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54E7-AC01-B3E1-EB08-7FDD6E7A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8EF9-356B-99EA-BAFF-27C9B4A2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B5B8F-E594-1089-627E-6FA87DDE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B167-FE18-C63B-AA67-F1EB4C85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B76D-A4F9-3DAA-5236-7D946B84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CC0B-6BBE-0E81-6B2E-CD4F336B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50C7-2DA2-952C-E363-13F93001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59CD-DE9D-35AD-D216-C21128BA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AB329-734F-0A0E-5C5C-EE8C09A3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120E-15A9-48E1-6F95-8DCB3921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6775-CFB1-FBDF-4FFC-0E543089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48BC-B6D5-562B-37D3-1D3F0D17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1EE77-A3B9-8352-BD13-984AD77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98EF-E9D8-9908-6987-17F8704F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01B2-6963-3C57-3852-E59874C0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83B6-3234-AF8B-EE59-2B2C74CA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EAD2-08D9-763F-2600-971C956C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6C4F-DB5D-778C-A67B-CBB82616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D4091-1CF2-DFE3-8D02-4F24DCE6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EA92-3050-7AA1-7676-C410640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8050-09C0-010D-CCBD-1DA3CC1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1CC0-A34B-585C-C3C2-AB75589DE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845AD-6BCC-94EB-CBE2-096C7815F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6A90C-78B2-2696-EB36-2FC9D9D23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B996-9D48-F6EE-4984-B856320A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B943B-5E9C-5839-51A3-6383C65C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1D2D4-9540-3ED0-ECDE-4C5FBE8B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08ED8-9B62-7822-F34B-FF6E842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C509-5488-C8AA-D480-20329A4F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014B2-205A-1701-7CF8-5905AEC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BAEF9-1C56-0635-C4B7-2EEF1AA6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E61F0-CEE4-BDA8-DF88-BD12B6B6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BC973-109F-F95F-17A5-DAE92150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B1737-EDDB-562A-70D8-458D872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2B7F-0B6A-3D95-383B-F57DA3C1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7838-F6E0-3DB5-7839-0C87C651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3C23-37F5-2B6F-B447-6E49FC6B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08095-DEC4-1978-1CC0-D1C1F19F9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E2DF9-7924-9043-C313-1DF9D477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CAEB6-9CBE-35F0-C052-24B2CA6D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E2F5-250C-C382-98DE-4EA7BBF2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E8B2-3B01-8C86-8F96-3B33E72D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BB593-A58D-3969-B13A-6E3ECEF3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F8C69-6A4E-E2F9-0F18-6E5CE1DB9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CDD82-393F-A87A-F4D7-E1AFDE85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10F3E-76C2-53E2-5C78-2743A36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786DB-7FD8-BC96-89E3-B88A29E6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AEB95-8916-275C-F46C-898D651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B1FD-7923-6DD1-2C2C-83C9E843F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BB5D-E270-9813-0330-0959ABB1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A8B6D-D85B-468F-B863-94D7181B060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89B87-9539-4F13-CD24-B909ED56F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14B8-6261-2BAA-BB78-59F5F1ACE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C8F05-E1CE-467C-B555-9605F5F34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DD2894-8612-FFE7-1D0D-E16F7DAA8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06" y="4439748"/>
            <a:ext cx="7914404" cy="135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9BE6F-7C9C-C558-824B-196AD67D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6" y="275040"/>
            <a:ext cx="7914404" cy="1267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925BAE-DEB8-69EF-3578-88104443E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6" y="2430854"/>
            <a:ext cx="7914404" cy="11202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57AC35-608F-8424-6648-5ACAF358485D}"/>
                  </a:ext>
                </a:extLst>
              </p14:cNvPr>
              <p14:cNvContentPartPr/>
              <p14:nvPr/>
            </p14:nvContentPartPr>
            <p14:xfrm>
              <a:off x="1719339" y="3643565"/>
              <a:ext cx="1370520" cy="1133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57AC35-608F-8424-6648-5ACAF35848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3219" y="3637445"/>
                <a:ext cx="1382760" cy="1145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8A6F9B-2AA7-A729-A154-723DA2BE9466}"/>
              </a:ext>
            </a:extLst>
          </p:cNvPr>
          <p:cNvSpPr txBox="1"/>
          <p:nvPr/>
        </p:nvSpPr>
        <p:spPr>
          <a:xfrm>
            <a:off x="2608301" y="4025661"/>
            <a:ext cx="32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Identifies which investor owns the investment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2B7D8E-B189-43D2-547B-3FAA13A019E1}"/>
                  </a:ext>
                </a:extLst>
              </p14:cNvPr>
              <p14:cNvContentPartPr/>
              <p14:nvPr/>
            </p14:nvContentPartPr>
            <p14:xfrm rot="15486008">
              <a:off x="1023574" y="1486383"/>
              <a:ext cx="1370520" cy="113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2B7D8E-B189-43D2-547B-3FAA13A019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5486008">
                <a:off x="1017454" y="1480263"/>
                <a:ext cx="1382760" cy="1145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B67D1D-E790-7009-0936-8B19AA760517}"/>
              </a:ext>
            </a:extLst>
          </p:cNvPr>
          <p:cNvSpPr txBox="1"/>
          <p:nvPr/>
        </p:nvSpPr>
        <p:spPr>
          <a:xfrm>
            <a:off x="1756529" y="1869259"/>
            <a:ext cx="3047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Identifies the company that was invested in</a:t>
            </a:r>
          </a:p>
        </p:txBody>
      </p:sp>
    </p:spTree>
    <p:extLst>
      <p:ext uri="{BB962C8B-B14F-4D97-AF65-F5344CB8AC3E}">
        <p14:creationId xmlns:p14="http://schemas.microsoft.com/office/powerpoint/2010/main" val="3152283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Mendahawi</dc:creator>
  <cp:lastModifiedBy>Abdul Mendahawi</cp:lastModifiedBy>
  <cp:revision>1</cp:revision>
  <dcterms:created xsi:type="dcterms:W3CDTF">2025-01-28T19:26:33Z</dcterms:created>
  <dcterms:modified xsi:type="dcterms:W3CDTF">2025-01-28T23:58:03Z</dcterms:modified>
</cp:coreProperties>
</file>