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Catamaran"/>
      <p:regular r:id="rId14"/>
      <p:bold r:id="rId15"/>
    </p:embeddedFont>
    <p:embeddedFont>
      <p:font typeface="Signika"/>
      <p:regular r:id="rId16"/>
      <p:bold r:id="rId17"/>
    </p:embeddedFont>
    <p:embeddedFont>
      <p:font typeface="Signika SemiBold"/>
      <p:regular r:id="rId18"/>
      <p:bold r:id="rId19"/>
    </p:embeddedFont>
    <p:embeddedFont>
      <p:font typeface="Signika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ignikaLight-regular.fntdata"/><Relationship Id="rId21" Type="http://schemas.openxmlformats.org/officeDocument/2006/relationships/font" Target="fonts/Signik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niglet-regular.fntdata"/><Relationship Id="rId12" Type="http://schemas.openxmlformats.org/officeDocument/2006/relationships/slide" Target="slides/slide6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7" Type="http://schemas.openxmlformats.org/officeDocument/2006/relationships/font" Target="fonts/Signika-bold.fntdata"/><Relationship Id="rId16" Type="http://schemas.openxmlformats.org/officeDocument/2006/relationships/font" Target="fonts/Signika-regular.fntdata"/><Relationship Id="rId19" Type="http://schemas.openxmlformats.org/officeDocument/2006/relationships/font" Target="fonts/SignikaSemiBold-bold.fntdata"/><Relationship Id="rId18" Type="http://schemas.openxmlformats.org/officeDocument/2006/relationships/font" Target="fonts/Signik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cb95881f3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cb95881f3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cb95881f3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9cb95881f3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d2bd06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d2bd06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d2bd063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d2bd063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 1. O(n^2), 2.O(1)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cb95881f3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cb95881f3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cb95881f3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cb95881f3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181000" y="2797175"/>
            <a:ext cx="478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" y="2057499"/>
            <a:ext cx="1624480" cy="3085969"/>
          </a:xfrm>
          <a:custGeom>
            <a:rect b="b" l="l" r="r" t="t"/>
            <a:pathLst>
              <a:path extrusionOk="0" h="50571" w="26621">
                <a:moveTo>
                  <a:pt x="12892" y="1"/>
                </a:moveTo>
                <a:cubicBezTo>
                  <a:pt x="8333" y="1"/>
                  <a:pt x="4041" y="1461"/>
                  <a:pt x="1" y="3653"/>
                </a:cubicBezTo>
                <a:lnTo>
                  <a:pt x="1" y="50570"/>
                </a:lnTo>
                <a:lnTo>
                  <a:pt x="25466" y="50570"/>
                </a:lnTo>
                <a:cubicBezTo>
                  <a:pt x="26620" y="47328"/>
                  <a:pt x="26531" y="43590"/>
                  <a:pt x="24769" y="40670"/>
                </a:cubicBezTo>
                <a:cubicBezTo>
                  <a:pt x="23196" y="38064"/>
                  <a:pt x="20522" y="36358"/>
                  <a:pt x="17778" y="35135"/>
                </a:cubicBezTo>
                <a:cubicBezTo>
                  <a:pt x="15102" y="33941"/>
                  <a:pt x="11774" y="32485"/>
                  <a:pt x="11583" y="29506"/>
                </a:cubicBezTo>
                <a:cubicBezTo>
                  <a:pt x="11524" y="28595"/>
                  <a:pt x="11800" y="27697"/>
                  <a:pt x="12122" y="26846"/>
                </a:cubicBezTo>
                <a:cubicBezTo>
                  <a:pt x="14413" y="20774"/>
                  <a:pt x="19111" y="15846"/>
                  <a:pt x="21087" y="9661"/>
                </a:cubicBezTo>
                <a:cubicBezTo>
                  <a:pt x="21584" y="8107"/>
                  <a:pt x="21898" y="6417"/>
                  <a:pt x="21454" y="4846"/>
                </a:cubicBezTo>
                <a:cubicBezTo>
                  <a:pt x="20490" y="1435"/>
                  <a:pt x="16465" y="17"/>
                  <a:pt x="12992" y="1"/>
                </a:cubicBezTo>
                <a:cubicBezTo>
                  <a:pt x="12959" y="1"/>
                  <a:pt x="12925" y="1"/>
                  <a:pt x="12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" name="Google Shape;57;p14"/>
          <p:cNvSpPr/>
          <p:nvPr/>
        </p:nvSpPr>
        <p:spPr>
          <a:xfrm>
            <a:off x="6243299" y="127"/>
            <a:ext cx="2900740" cy="2424132"/>
          </a:xfrm>
          <a:custGeom>
            <a:rect b="b" l="l" r="r" t="t"/>
            <a:pathLst>
              <a:path extrusionOk="0" h="41239" w="49347">
                <a:moveTo>
                  <a:pt x="4903" y="0"/>
                </a:moveTo>
                <a:cubicBezTo>
                  <a:pt x="5088" y="1974"/>
                  <a:pt x="4200" y="4120"/>
                  <a:pt x="3148" y="5888"/>
                </a:cubicBezTo>
                <a:cubicBezTo>
                  <a:pt x="1747" y="8239"/>
                  <a:pt x="1" y="10630"/>
                  <a:pt x="60" y="13382"/>
                </a:cubicBezTo>
                <a:cubicBezTo>
                  <a:pt x="119" y="16042"/>
                  <a:pt x="1969" y="18424"/>
                  <a:pt x="4282" y="19645"/>
                </a:cubicBezTo>
                <a:cubicBezTo>
                  <a:pt x="6163" y="20639"/>
                  <a:pt x="8300" y="20970"/>
                  <a:pt x="10431" y="20970"/>
                </a:cubicBezTo>
                <a:cubicBezTo>
                  <a:pt x="10920" y="20970"/>
                  <a:pt x="11409" y="20953"/>
                  <a:pt x="11894" y="20922"/>
                </a:cubicBezTo>
                <a:cubicBezTo>
                  <a:pt x="17010" y="20596"/>
                  <a:pt x="21980" y="18871"/>
                  <a:pt x="27103" y="18694"/>
                </a:cubicBezTo>
                <a:cubicBezTo>
                  <a:pt x="27320" y="18686"/>
                  <a:pt x="27539" y="18683"/>
                  <a:pt x="27758" y="18683"/>
                </a:cubicBezTo>
                <a:cubicBezTo>
                  <a:pt x="32707" y="18683"/>
                  <a:pt x="38067" y="20614"/>
                  <a:pt x="40181" y="25146"/>
                </a:cubicBezTo>
                <a:cubicBezTo>
                  <a:pt x="41650" y="28294"/>
                  <a:pt x="41268" y="32079"/>
                  <a:pt x="42664" y="35262"/>
                </a:cubicBezTo>
                <a:cubicBezTo>
                  <a:pt x="43909" y="38102"/>
                  <a:pt x="46474" y="40136"/>
                  <a:pt x="49346" y="41238"/>
                </a:cubicBezTo>
                <a:lnTo>
                  <a:pt x="49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" name="Google Shape;58;p14"/>
          <p:cNvSpPr/>
          <p:nvPr/>
        </p:nvSpPr>
        <p:spPr>
          <a:xfrm>
            <a:off x="57" y="117"/>
            <a:ext cx="4164181" cy="1665275"/>
          </a:xfrm>
          <a:custGeom>
            <a:rect b="b" l="l" r="r" t="t"/>
            <a:pathLst>
              <a:path extrusionOk="0" h="28504" w="71277">
                <a:moveTo>
                  <a:pt x="1" y="0"/>
                </a:moveTo>
                <a:lnTo>
                  <a:pt x="1" y="15127"/>
                </a:lnTo>
                <a:cubicBezTo>
                  <a:pt x="1718" y="14288"/>
                  <a:pt x="3526" y="13647"/>
                  <a:pt x="5389" y="13215"/>
                </a:cubicBezTo>
                <a:cubicBezTo>
                  <a:pt x="6738" y="12903"/>
                  <a:pt x="8143" y="12711"/>
                  <a:pt x="9533" y="12711"/>
                </a:cubicBezTo>
                <a:cubicBezTo>
                  <a:pt x="11440" y="12711"/>
                  <a:pt x="13321" y="13073"/>
                  <a:pt x="14997" y="13984"/>
                </a:cubicBezTo>
                <a:cubicBezTo>
                  <a:pt x="19932" y="16668"/>
                  <a:pt x="21662" y="23154"/>
                  <a:pt x="26048" y="26698"/>
                </a:cubicBezTo>
                <a:cubicBezTo>
                  <a:pt x="27326" y="27729"/>
                  <a:pt x="28890" y="28504"/>
                  <a:pt x="30506" y="28504"/>
                </a:cubicBezTo>
                <a:cubicBezTo>
                  <a:pt x="30639" y="28504"/>
                  <a:pt x="30773" y="28498"/>
                  <a:pt x="30908" y="28487"/>
                </a:cubicBezTo>
                <a:cubicBezTo>
                  <a:pt x="34863" y="28169"/>
                  <a:pt x="36905" y="23573"/>
                  <a:pt x="37904" y="19645"/>
                </a:cubicBezTo>
                <a:cubicBezTo>
                  <a:pt x="38901" y="15717"/>
                  <a:pt x="40247" y="11071"/>
                  <a:pt x="44034" y="9859"/>
                </a:cubicBezTo>
                <a:cubicBezTo>
                  <a:pt x="44652" y="9661"/>
                  <a:pt x="45269" y="9577"/>
                  <a:pt x="45886" y="9577"/>
                </a:cubicBezTo>
                <a:cubicBezTo>
                  <a:pt x="49081" y="9577"/>
                  <a:pt x="52279" y="11835"/>
                  <a:pt x="55605" y="12278"/>
                </a:cubicBezTo>
                <a:cubicBezTo>
                  <a:pt x="56016" y="12333"/>
                  <a:pt x="56429" y="12360"/>
                  <a:pt x="56841" y="12360"/>
                </a:cubicBezTo>
                <a:cubicBezTo>
                  <a:pt x="59348" y="12360"/>
                  <a:pt x="61832" y="11384"/>
                  <a:pt x="63963" y="9993"/>
                </a:cubicBezTo>
                <a:cubicBezTo>
                  <a:pt x="67458" y="7716"/>
                  <a:pt x="70193" y="4034"/>
                  <a:pt x="71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" name="Google Shape;59;p14"/>
          <p:cNvSpPr/>
          <p:nvPr/>
        </p:nvSpPr>
        <p:spPr>
          <a:xfrm>
            <a:off x="3492850" y="3257726"/>
            <a:ext cx="5651115" cy="1885752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" name="Google Shape;60;p14"/>
          <p:cNvSpPr/>
          <p:nvPr/>
        </p:nvSpPr>
        <p:spPr>
          <a:xfrm>
            <a:off x="6243298" y="137"/>
            <a:ext cx="2803667" cy="5143390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/>
          <p:nvPr/>
        </p:nvSpPr>
        <p:spPr>
          <a:xfrm>
            <a:off x="1" y="2315445"/>
            <a:ext cx="3746537" cy="2828027"/>
          </a:xfrm>
          <a:custGeom>
            <a:rect b="b" l="l" r="r" t="t"/>
            <a:pathLst>
              <a:path extrusionOk="0" h="46344" w="61396">
                <a:moveTo>
                  <a:pt x="6620" y="1"/>
                </a:moveTo>
                <a:cubicBezTo>
                  <a:pt x="4327" y="1"/>
                  <a:pt x="2111" y="580"/>
                  <a:pt x="1" y="1456"/>
                </a:cubicBezTo>
                <a:lnTo>
                  <a:pt x="1" y="2171"/>
                </a:lnTo>
                <a:cubicBezTo>
                  <a:pt x="1393" y="1631"/>
                  <a:pt x="2837" y="1216"/>
                  <a:pt x="4305" y="991"/>
                </a:cubicBezTo>
                <a:cubicBezTo>
                  <a:pt x="5014" y="883"/>
                  <a:pt x="5736" y="826"/>
                  <a:pt x="6459" y="826"/>
                </a:cubicBezTo>
                <a:cubicBezTo>
                  <a:pt x="9025" y="826"/>
                  <a:pt x="11598" y="1545"/>
                  <a:pt x="13600" y="3248"/>
                </a:cubicBezTo>
                <a:cubicBezTo>
                  <a:pt x="18746" y="7626"/>
                  <a:pt x="16066" y="14975"/>
                  <a:pt x="15812" y="20729"/>
                </a:cubicBezTo>
                <a:cubicBezTo>
                  <a:pt x="15744" y="22261"/>
                  <a:pt x="15822" y="23818"/>
                  <a:pt x="16204" y="25305"/>
                </a:cubicBezTo>
                <a:cubicBezTo>
                  <a:pt x="16601" y="26848"/>
                  <a:pt x="17344" y="28259"/>
                  <a:pt x="18351" y="29474"/>
                </a:cubicBezTo>
                <a:cubicBezTo>
                  <a:pt x="20559" y="32134"/>
                  <a:pt x="23796" y="33618"/>
                  <a:pt x="27083" y="34307"/>
                </a:cubicBezTo>
                <a:cubicBezTo>
                  <a:pt x="34605" y="35882"/>
                  <a:pt x="42480" y="34028"/>
                  <a:pt x="49894" y="36384"/>
                </a:cubicBezTo>
                <a:cubicBezTo>
                  <a:pt x="53106" y="37406"/>
                  <a:pt x="55971" y="39240"/>
                  <a:pt x="58025" y="41995"/>
                </a:cubicBezTo>
                <a:cubicBezTo>
                  <a:pt x="59025" y="43337"/>
                  <a:pt x="59829" y="44808"/>
                  <a:pt x="60508" y="46343"/>
                </a:cubicBezTo>
                <a:lnTo>
                  <a:pt x="61395" y="46343"/>
                </a:lnTo>
                <a:cubicBezTo>
                  <a:pt x="61002" y="45422"/>
                  <a:pt x="60571" y="44517"/>
                  <a:pt x="60078" y="43647"/>
                </a:cubicBezTo>
                <a:cubicBezTo>
                  <a:pt x="58393" y="40674"/>
                  <a:pt x="56024" y="38244"/>
                  <a:pt x="52988" y="36733"/>
                </a:cubicBezTo>
                <a:cubicBezTo>
                  <a:pt x="45931" y="33221"/>
                  <a:pt x="37933" y="34659"/>
                  <a:pt x="30396" y="33953"/>
                </a:cubicBezTo>
                <a:cubicBezTo>
                  <a:pt x="26844" y="33621"/>
                  <a:pt x="23168" y="32716"/>
                  <a:pt x="20369" y="30334"/>
                </a:cubicBezTo>
                <a:cubicBezTo>
                  <a:pt x="19144" y="29289"/>
                  <a:pt x="18112" y="28001"/>
                  <a:pt x="17469" y="26501"/>
                </a:cubicBezTo>
                <a:cubicBezTo>
                  <a:pt x="16861" y="25083"/>
                  <a:pt x="16635" y="23526"/>
                  <a:pt x="16611" y="21987"/>
                </a:cubicBezTo>
                <a:cubicBezTo>
                  <a:pt x="16520" y="16031"/>
                  <a:pt x="19559" y="8910"/>
                  <a:pt x="15276" y="3762"/>
                </a:cubicBezTo>
                <a:cubicBezTo>
                  <a:pt x="13211" y="1281"/>
                  <a:pt x="9966" y="51"/>
                  <a:pt x="6834" y="2"/>
                </a:cubicBezTo>
                <a:cubicBezTo>
                  <a:pt x="6763" y="1"/>
                  <a:pt x="6691" y="1"/>
                  <a:pt x="66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-1" y="0"/>
            <a:ext cx="5207314" cy="1667670"/>
          </a:xfrm>
          <a:custGeom>
            <a:rect b="b" l="l" r="r" t="t"/>
            <a:pathLst>
              <a:path extrusionOk="0" h="28545" w="89132">
                <a:moveTo>
                  <a:pt x="88117" y="1"/>
                </a:moveTo>
                <a:cubicBezTo>
                  <a:pt x="87458" y="863"/>
                  <a:pt x="86746" y="1680"/>
                  <a:pt x="85962" y="2429"/>
                </a:cubicBezTo>
                <a:cubicBezTo>
                  <a:pt x="84570" y="3758"/>
                  <a:pt x="82955" y="4885"/>
                  <a:pt x="81162" y="5562"/>
                </a:cubicBezTo>
                <a:cubicBezTo>
                  <a:pt x="79522" y="6182"/>
                  <a:pt x="77793" y="6384"/>
                  <a:pt x="76056" y="6384"/>
                </a:cubicBezTo>
                <a:cubicBezTo>
                  <a:pt x="75775" y="6384"/>
                  <a:pt x="75494" y="6379"/>
                  <a:pt x="75213" y="6369"/>
                </a:cubicBezTo>
                <a:cubicBezTo>
                  <a:pt x="72586" y="6279"/>
                  <a:pt x="69912" y="5825"/>
                  <a:pt x="67267" y="5825"/>
                </a:cubicBezTo>
                <a:cubicBezTo>
                  <a:pt x="65816" y="5825"/>
                  <a:pt x="64374" y="5962"/>
                  <a:pt x="62953" y="6369"/>
                </a:cubicBezTo>
                <a:cubicBezTo>
                  <a:pt x="59253" y="7430"/>
                  <a:pt x="56368" y="10254"/>
                  <a:pt x="54067" y="13282"/>
                </a:cubicBezTo>
                <a:cubicBezTo>
                  <a:pt x="51509" y="16651"/>
                  <a:pt x="49489" y="20466"/>
                  <a:pt x="46504" y="23485"/>
                </a:cubicBezTo>
                <a:cubicBezTo>
                  <a:pt x="44191" y="25824"/>
                  <a:pt x="41030" y="27724"/>
                  <a:pt x="37726" y="27724"/>
                </a:cubicBezTo>
                <a:cubicBezTo>
                  <a:pt x="37103" y="27724"/>
                  <a:pt x="36475" y="27656"/>
                  <a:pt x="35846" y="27511"/>
                </a:cubicBezTo>
                <a:cubicBezTo>
                  <a:pt x="32488" y="26737"/>
                  <a:pt x="29995" y="24084"/>
                  <a:pt x="27789" y="21552"/>
                </a:cubicBezTo>
                <a:cubicBezTo>
                  <a:pt x="26624" y="20216"/>
                  <a:pt x="25497" y="18843"/>
                  <a:pt x="24270" y="17565"/>
                </a:cubicBezTo>
                <a:cubicBezTo>
                  <a:pt x="22916" y="16152"/>
                  <a:pt x="21408" y="14897"/>
                  <a:pt x="19772" y="13824"/>
                </a:cubicBezTo>
                <a:cubicBezTo>
                  <a:pt x="16221" y="11500"/>
                  <a:pt x="11995" y="10167"/>
                  <a:pt x="7804" y="10167"/>
                </a:cubicBezTo>
                <a:cubicBezTo>
                  <a:pt x="5126" y="10167"/>
                  <a:pt x="2463" y="10711"/>
                  <a:pt x="0" y="11888"/>
                </a:cubicBezTo>
                <a:lnTo>
                  <a:pt x="2" y="12813"/>
                </a:lnTo>
                <a:cubicBezTo>
                  <a:pt x="421" y="12607"/>
                  <a:pt x="848" y="12417"/>
                  <a:pt x="1281" y="12246"/>
                </a:cubicBezTo>
                <a:cubicBezTo>
                  <a:pt x="3096" y="11537"/>
                  <a:pt x="5011" y="11120"/>
                  <a:pt x="6956" y="11013"/>
                </a:cubicBezTo>
                <a:cubicBezTo>
                  <a:pt x="7294" y="10995"/>
                  <a:pt x="7631" y="10985"/>
                  <a:pt x="7967" y="10985"/>
                </a:cubicBezTo>
                <a:cubicBezTo>
                  <a:pt x="11577" y="10985"/>
                  <a:pt x="15129" y="12052"/>
                  <a:pt x="18265" y="13875"/>
                </a:cubicBezTo>
                <a:cubicBezTo>
                  <a:pt x="19998" y="14886"/>
                  <a:pt x="21601" y="16103"/>
                  <a:pt x="23037" y="17504"/>
                </a:cubicBezTo>
                <a:cubicBezTo>
                  <a:pt x="24320" y="18751"/>
                  <a:pt x="25471" y="20131"/>
                  <a:pt x="26640" y="21490"/>
                </a:cubicBezTo>
                <a:cubicBezTo>
                  <a:pt x="28839" y="24048"/>
                  <a:pt x="31203" y="26734"/>
                  <a:pt x="34403" y="27950"/>
                </a:cubicBezTo>
                <a:cubicBezTo>
                  <a:pt x="35480" y="28359"/>
                  <a:pt x="36578" y="28544"/>
                  <a:pt x="37671" y="28544"/>
                </a:cubicBezTo>
                <a:cubicBezTo>
                  <a:pt x="40297" y="28544"/>
                  <a:pt x="42886" y="27474"/>
                  <a:pt x="45040" y="25861"/>
                </a:cubicBezTo>
                <a:cubicBezTo>
                  <a:pt x="48408" y="23336"/>
                  <a:pt x="50644" y="19660"/>
                  <a:pt x="52993" y="16209"/>
                </a:cubicBezTo>
                <a:cubicBezTo>
                  <a:pt x="55220" y="12937"/>
                  <a:pt x="57765" y="9619"/>
                  <a:pt x="61367" y="7868"/>
                </a:cubicBezTo>
                <a:cubicBezTo>
                  <a:pt x="63267" y="6945"/>
                  <a:pt x="65282" y="6674"/>
                  <a:pt x="67325" y="6674"/>
                </a:cubicBezTo>
                <a:cubicBezTo>
                  <a:pt x="69396" y="6674"/>
                  <a:pt x="71496" y="6952"/>
                  <a:pt x="73534" y="7111"/>
                </a:cubicBezTo>
                <a:cubicBezTo>
                  <a:pt x="74387" y="7177"/>
                  <a:pt x="75245" y="7224"/>
                  <a:pt x="76102" y="7224"/>
                </a:cubicBezTo>
                <a:cubicBezTo>
                  <a:pt x="77282" y="7224"/>
                  <a:pt x="78460" y="7135"/>
                  <a:pt x="79620" y="6889"/>
                </a:cubicBezTo>
                <a:cubicBezTo>
                  <a:pt x="81488" y="6493"/>
                  <a:pt x="83243" y="5641"/>
                  <a:pt x="84786" y="4501"/>
                </a:cubicBezTo>
                <a:cubicBezTo>
                  <a:pt x="86486" y="3248"/>
                  <a:pt x="87899" y="1700"/>
                  <a:pt x="891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" name="Google Shape;63;p14"/>
          <p:cNvSpPr/>
          <p:nvPr/>
        </p:nvSpPr>
        <p:spPr>
          <a:xfrm>
            <a:off x="1675567" y="4668149"/>
            <a:ext cx="1925" cy="756"/>
          </a:xfrm>
          <a:custGeom>
            <a:rect b="b" l="l" r="r" t="t"/>
            <a:pathLst>
              <a:path extrusionOk="0" h="11" w="28">
                <a:moveTo>
                  <a:pt x="0" y="1"/>
                </a:moveTo>
                <a:lnTo>
                  <a:pt x="0" y="1"/>
                </a:lnTo>
                <a:cubicBezTo>
                  <a:pt x="1" y="1"/>
                  <a:pt x="1" y="2"/>
                  <a:pt x="2" y="2"/>
                </a:cubicBezTo>
                <a:lnTo>
                  <a:pt x="2" y="2"/>
                </a:lnTo>
                <a:lnTo>
                  <a:pt x="0" y="1"/>
                </a:lnTo>
                <a:close/>
                <a:moveTo>
                  <a:pt x="2" y="2"/>
                </a:moveTo>
                <a:lnTo>
                  <a:pt x="17" y="9"/>
                </a:lnTo>
                <a:lnTo>
                  <a:pt x="27" y="11"/>
                </a:lnTo>
                <a:lnTo>
                  <a:pt x="27" y="11"/>
                </a:lnTo>
                <a:lnTo>
                  <a:pt x="9" y="2"/>
                </a:lnTo>
                <a:cubicBezTo>
                  <a:pt x="6" y="2"/>
                  <a:pt x="4" y="2"/>
                  <a:pt x="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64" name="Google Shape;64;p14"/>
          <p:cNvGrpSpPr/>
          <p:nvPr/>
        </p:nvGrpSpPr>
        <p:grpSpPr>
          <a:xfrm>
            <a:off x="137565" y="3137063"/>
            <a:ext cx="1263123" cy="1933370"/>
            <a:chOff x="1069625" y="2883725"/>
            <a:chExt cx="1422756" cy="2177709"/>
          </a:xfrm>
        </p:grpSpPr>
        <p:sp>
          <p:nvSpPr>
            <p:cNvPr id="65" name="Google Shape;65;p14"/>
            <p:cNvSpPr/>
            <p:nvPr/>
          </p:nvSpPr>
          <p:spPr>
            <a:xfrm>
              <a:off x="1069625" y="3275155"/>
              <a:ext cx="154786" cy="162827"/>
            </a:xfrm>
            <a:custGeom>
              <a:rect b="b" l="l" r="r" t="t"/>
              <a:pathLst>
                <a:path extrusionOk="0" h="2369" w="2252">
                  <a:moveTo>
                    <a:pt x="454" y="0"/>
                  </a:moveTo>
                  <a:cubicBezTo>
                    <a:pt x="431" y="0"/>
                    <a:pt x="407" y="2"/>
                    <a:pt x="384" y="6"/>
                  </a:cubicBezTo>
                  <a:cubicBezTo>
                    <a:pt x="369" y="4"/>
                    <a:pt x="353" y="3"/>
                    <a:pt x="338" y="3"/>
                  </a:cubicBezTo>
                  <a:cubicBezTo>
                    <a:pt x="285" y="3"/>
                    <a:pt x="233" y="15"/>
                    <a:pt x="184" y="38"/>
                  </a:cubicBezTo>
                  <a:cubicBezTo>
                    <a:pt x="126" y="41"/>
                    <a:pt x="77" y="84"/>
                    <a:pt x="69" y="143"/>
                  </a:cubicBezTo>
                  <a:cubicBezTo>
                    <a:pt x="31" y="207"/>
                    <a:pt x="12" y="280"/>
                    <a:pt x="17" y="355"/>
                  </a:cubicBezTo>
                  <a:cubicBezTo>
                    <a:pt x="4" y="410"/>
                    <a:pt x="1" y="467"/>
                    <a:pt x="10" y="524"/>
                  </a:cubicBezTo>
                  <a:cubicBezTo>
                    <a:pt x="12" y="547"/>
                    <a:pt x="20" y="568"/>
                    <a:pt x="27" y="590"/>
                  </a:cubicBezTo>
                  <a:cubicBezTo>
                    <a:pt x="36" y="715"/>
                    <a:pt x="76" y="835"/>
                    <a:pt x="118" y="960"/>
                  </a:cubicBezTo>
                  <a:cubicBezTo>
                    <a:pt x="175" y="1135"/>
                    <a:pt x="246" y="1305"/>
                    <a:pt x="328" y="1469"/>
                  </a:cubicBezTo>
                  <a:cubicBezTo>
                    <a:pt x="358" y="1534"/>
                    <a:pt x="393" y="1596"/>
                    <a:pt x="432" y="1655"/>
                  </a:cubicBezTo>
                  <a:cubicBezTo>
                    <a:pt x="504" y="1757"/>
                    <a:pt x="572" y="1874"/>
                    <a:pt x="664" y="1956"/>
                  </a:cubicBezTo>
                  <a:cubicBezTo>
                    <a:pt x="713" y="2001"/>
                    <a:pt x="763" y="2042"/>
                    <a:pt x="814" y="2087"/>
                  </a:cubicBezTo>
                  <a:cubicBezTo>
                    <a:pt x="880" y="2148"/>
                    <a:pt x="952" y="2205"/>
                    <a:pt x="1026" y="2257"/>
                  </a:cubicBezTo>
                  <a:cubicBezTo>
                    <a:pt x="1144" y="2336"/>
                    <a:pt x="1269" y="2358"/>
                    <a:pt x="1396" y="2360"/>
                  </a:cubicBezTo>
                  <a:cubicBezTo>
                    <a:pt x="1439" y="2365"/>
                    <a:pt x="1481" y="2368"/>
                    <a:pt x="1522" y="2368"/>
                  </a:cubicBezTo>
                  <a:cubicBezTo>
                    <a:pt x="1674" y="2368"/>
                    <a:pt x="1816" y="2326"/>
                    <a:pt x="1948" y="2221"/>
                  </a:cubicBezTo>
                  <a:cubicBezTo>
                    <a:pt x="2108" y="2094"/>
                    <a:pt x="2252" y="1871"/>
                    <a:pt x="2227" y="1651"/>
                  </a:cubicBezTo>
                  <a:cubicBezTo>
                    <a:pt x="2225" y="1630"/>
                    <a:pt x="2222" y="1609"/>
                    <a:pt x="2219" y="1587"/>
                  </a:cubicBezTo>
                  <a:cubicBezTo>
                    <a:pt x="2227" y="1404"/>
                    <a:pt x="2176" y="1222"/>
                    <a:pt x="2072" y="1073"/>
                  </a:cubicBezTo>
                  <a:cubicBezTo>
                    <a:pt x="2031" y="1014"/>
                    <a:pt x="1993" y="954"/>
                    <a:pt x="1952" y="897"/>
                  </a:cubicBezTo>
                  <a:cubicBezTo>
                    <a:pt x="1801" y="681"/>
                    <a:pt x="1608" y="525"/>
                    <a:pt x="1389" y="384"/>
                  </a:cubicBezTo>
                  <a:cubicBezTo>
                    <a:pt x="1278" y="313"/>
                    <a:pt x="1162" y="250"/>
                    <a:pt x="1041" y="196"/>
                  </a:cubicBezTo>
                  <a:lnTo>
                    <a:pt x="868" y="120"/>
                  </a:lnTo>
                  <a:cubicBezTo>
                    <a:pt x="808" y="93"/>
                    <a:pt x="747" y="61"/>
                    <a:pt x="684" y="39"/>
                  </a:cubicBezTo>
                  <a:cubicBezTo>
                    <a:pt x="661" y="35"/>
                    <a:pt x="636" y="32"/>
                    <a:pt x="612" y="31"/>
                  </a:cubicBezTo>
                  <a:cubicBezTo>
                    <a:pt x="562" y="11"/>
                    <a:pt x="508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403250" y="3384232"/>
              <a:ext cx="165095" cy="166951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458717" y="2956581"/>
              <a:ext cx="170113" cy="187640"/>
            </a:xfrm>
            <a:custGeom>
              <a:rect b="b" l="l" r="r" t="t"/>
              <a:pathLst>
                <a:path extrusionOk="0" h="2730" w="2475">
                  <a:moveTo>
                    <a:pt x="700" y="1"/>
                  </a:moveTo>
                  <a:cubicBezTo>
                    <a:pt x="470" y="1"/>
                    <a:pt x="243" y="132"/>
                    <a:pt x="124" y="332"/>
                  </a:cubicBezTo>
                  <a:cubicBezTo>
                    <a:pt x="78" y="415"/>
                    <a:pt x="48" y="505"/>
                    <a:pt x="38" y="599"/>
                  </a:cubicBezTo>
                  <a:cubicBezTo>
                    <a:pt x="24" y="661"/>
                    <a:pt x="16" y="723"/>
                    <a:pt x="15" y="786"/>
                  </a:cubicBezTo>
                  <a:cubicBezTo>
                    <a:pt x="5" y="853"/>
                    <a:pt x="1" y="919"/>
                    <a:pt x="2" y="985"/>
                  </a:cubicBezTo>
                  <a:cubicBezTo>
                    <a:pt x="3" y="1049"/>
                    <a:pt x="9" y="1112"/>
                    <a:pt x="19" y="1175"/>
                  </a:cubicBezTo>
                  <a:cubicBezTo>
                    <a:pt x="45" y="1376"/>
                    <a:pt x="47" y="1347"/>
                    <a:pt x="145" y="1579"/>
                  </a:cubicBezTo>
                  <a:cubicBezTo>
                    <a:pt x="189" y="1687"/>
                    <a:pt x="235" y="1795"/>
                    <a:pt x="282" y="1902"/>
                  </a:cubicBezTo>
                  <a:cubicBezTo>
                    <a:pt x="478" y="2367"/>
                    <a:pt x="981" y="2715"/>
                    <a:pt x="1479" y="2715"/>
                  </a:cubicBezTo>
                  <a:cubicBezTo>
                    <a:pt x="1506" y="2715"/>
                    <a:pt x="1533" y="2714"/>
                    <a:pt x="1560" y="2712"/>
                  </a:cubicBezTo>
                  <a:cubicBezTo>
                    <a:pt x="1600" y="2720"/>
                    <a:pt x="1642" y="2726"/>
                    <a:pt x="1684" y="2729"/>
                  </a:cubicBezTo>
                  <a:cubicBezTo>
                    <a:pt x="1692" y="2729"/>
                    <a:pt x="1701" y="2729"/>
                    <a:pt x="1710" y="2729"/>
                  </a:cubicBezTo>
                  <a:cubicBezTo>
                    <a:pt x="1865" y="2729"/>
                    <a:pt x="2013" y="2669"/>
                    <a:pt x="2133" y="2573"/>
                  </a:cubicBezTo>
                  <a:cubicBezTo>
                    <a:pt x="2259" y="2477"/>
                    <a:pt x="2347" y="2341"/>
                    <a:pt x="2387" y="2189"/>
                  </a:cubicBezTo>
                  <a:cubicBezTo>
                    <a:pt x="2398" y="2144"/>
                    <a:pt x="2404" y="2099"/>
                    <a:pt x="2407" y="2053"/>
                  </a:cubicBezTo>
                  <a:cubicBezTo>
                    <a:pt x="2453" y="1936"/>
                    <a:pt x="2475" y="1812"/>
                    <a:pt x="2473" y="1687"/>
                  </a:cubicBezTo>
                  <a:cubicBezTo>
                    <a:pt x="2468" y="1549"/>
                    <a:pt x="2447" y="1410"/>
                    <a:pt x="2413" y="1276"/>
                  </a:cubicBezTo>
                  <a:cubicBezTo>
                    <a:pt x="2387" y="1178"/>
                    <a:pt x="2334" y="1070"/>
                    <a:pt x="2288" y="979"/>
                  </a:cubicBezTo>
                  <a:cubicBezTo>
                    <a:pt x="2251" y="909"/>
                    <a:pt x="2221" y="873"/>
                    <a:pt x="2168" y="801"/>
                  </a:cubicBezTo>
                  <a:cubicBezTo>
                    <a:pt x="2133" y="752"/>
                    <a:pt x="2096" y="704"/>
                    <a:pt x="2058" y="658"/>
                  </a:cubicBezTo>
                  <a:lnTo>
                    <a:pt x="1836" y="482"/>
                  </a:lnTo>
                  <a:lnTo>
                    <a:pt x="1769" y="430"/>
                  </a:lnTo>
                  <a:cubicBezTo>
                    <a:pt x="1684" y="363"/>
                    <a:pt x="1600" y="292"/>
                    <a:pt x="1512" y="229"/>
                  </a:cubicBezTo>
                  <a:cubicBezTo>
                    <a:pt x="1368" y="125"/>
                    <a:pt x="1153" y="56"/>
                    <a:pt x="962" y="36"/>
                  </a:cubicBezTo>
                  <a:cubicBezTo>
                    <a:pt x="918" y="25"/>
                    <a:pt x="874" y="18"/>
                    <a:pt x="831" y="15"/>
                  </a:cubicBezTo>
                  <a:cubicBezTo>
                    <a:pt x="787" y="6"/>
                    <a:pt x="74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281938" y="3713597"/>
              <a:ext cx="143995" cy="152792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646425" y="4017943"/>
              <a:ext cx="171419" cy="182141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288262" y="4076777"/>
              <a:ext cx="137053" cy="147981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585184" y="4490064"/>
              <a:ext cx="150043" cy="182416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081843" y="4276101"/>
              <a:ext cx="157535" cy="158772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966373" y="4625535"/>
              <a:ext cx="164064" cy="196987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50585" y="4689524"/>
              <a:ext cx="141795" cy="164752"/>
            </a:xfrm>
            <a:custGeom>
              <a:rect b="b" l="l" r="r" t="t"/>
              <a:pathLst>
                <a:path extrusionOk="0" h="2397" w="2063">
                  <a:moveTo>
                    <a:pt x="462" y="1"/>
                  </a:moveTo>
                  <a:cubicBezTo>
                    <a:pt x="355" y="1"/>
                    <a:pt x="252" y="43"/>
                    <a:pt x="174" y="119"/>
                  </a:cubicBezTo>
                  <a:cubicBezTo>
                    <a:pt x="88" y="209"/>
                    <a:pt x="62" y="314"/>
                    <a:pt x="48" y="426"/>
                  </a:cubicBezTo>
                  <a:cubicBezTo>
                    <a:pt x="13" y="520"/>
                    <a:pt x="0" y="619"/>
                    <a:pt x="9" y="720"/>
                  </a:cubicBezTo>
                  <a:cubicBezTo>
                    <a:pt x="19" y="835"/>
                    <a:pt x="46" y="949"/>
                    <a:pt x="89" y="1057"/>
                  </a:cubicBezTo>
                  <a:cubicBezTo>
                    <a:pt x="112" y="1121"/>
                    <a:pt x="136" y="1184"/>
                    <a:pt x="161" y="1248"/>
                  </a:cubicBezTo>
                  <a:cubicBezTo>
                    <a:pt x="206" y="1372"/>
                    <a:pt x="268" y="1488"/>
                    <a:pt x="346" y="1595"/>
                  </a:cubicBezTo>
                  <a:cubicBezTo>
                    <a:pt x="457" y="1756"/>
                    <a:pt x="562" y="1925"/>
                    <a:pt x="711" y="2050"/>
                  </a:cubicBezTo>
                  <a:cubicBezTo>
                    <a:pt x="765" y="2096"/>
                    <a:pt x="819" y="2141"/>
                    <a:pt x="872" y="2186"/>
                  </a:cubicBezTo>
                  <a:cubicBezTo>
                    <a:pt x="984" y="2279"/>
                    <a:pt x="1052" y="2337"/>
                    <a:pt x="1196" y="2376"/>
                  </a:cubicBezTo>
                  <a:cubicBezTo>
                    <a:pt x="1249" y="2390"/>
                    <a:pt x="1303" y="2396"/>
                    <a:pt x="1357" y="2396"/>
                  </a:cubicBezTo>
                  <a:cubicBezTo>
                    <a:pt x="1393" y="2396"/>
                    <a:pt x="1430" y="2393"/>
                    <a:pt x="1466" y="2387"/>
                  </a:cubicBezTo>
                  <a:cubicBezTo>
                    <a:pt x="1493" y="2394"/>
                    <a:pt x="1520" y="2397"/>
                    <a:pt x="1547" y="2397"/>
                  </a:cubicBezTo>
                  <a:cubicBezTo>
                    <a:pt x="1743" y="2397"/>
                    <a:pt x="1913" y="2235"/>
                    <a:pt x="1948" y="2039"/>
                  </a:cubicBezTo>
                  <a:cubicBezTo>
                    <a:pt x="2029" y="1879"/>
                    <a:pt x="2062" y="1696"/>
                    <a:pt x="2003" y="1513"/>
                  </a:cubicBezTo>
                  <a:cubicBezTo>
                    <a:pt x="1983" y="1448"/>
                    <a:pt x="1957" y="1386"/>
                    <a:pt x="1934" y="1323"/>
                  </a:cubicBezTo>
                  <a:cubicBezTo>
                    <a:pt x="1891" y="1200"/>
                    <a:pt x="1850" y="1073"/>
                    <a:pt x="1777" y="967"/>
                  </a:cubicBezTo>
                  <a:cubicBezTo>
                    <a:pt x="1737" y="908"/>
                    <a:pt x="1696" y="850"/>
                    <a:pt x="1656" y="792"/>
                  </a:cubicBezTo>
                  <a:cubicBezTo>
                    <a:pt x="1585" y="690"/>
                    <a:pt x="1519" y="576"/>
                    <a:pt x="1431" y="491"/>
                  </a:cubicBezTo>
                  <a:cubicBezTo>
                    <a:pt x="1382" y="442"/>
                    <a:pt x="1326" y="399"/>
                    <a:pt x="1274" y="353"/>
                  </a:cubicBezTo>
                  <a:cubicBezTo>
                    <a:pt x="1188" y="279"/>
                    <a:pt x="1102" y="190"/>
                    <a:pt x="1004" y="135"/>
                  </a:cubicBezTo>
                  <a:cubicBezTo>
                    <a:pt x="953" y="108"/>
                    <a:pt x="899" y="83"/>
                    <a:pt x="845" y="62"/>
                  </a:cubicBezTo>
                  <a:cubicBezTo>
                    <a:pt x="776" y="33"/>
                    <a:pt x="701" y="17"/>
                    <a:pt x="626" y="17"/>
                  </a:cubicBezTo>
                  <a:cubicBezTo>
                    <a:pt x="614" y="17"/>
                    <a:pt x="603" y="18"/>
                    <a:pt x="591" y="18"/>
                  </a:cubicBezTo>
                  <a:cubicBezTo>
                    <a:pt x="569" y="14"/>
                    <a:pt x="546" y="8"/>
                    <a:pt x="525" y="5"/>
                  </a:cubicBezTo>
                  <a:cubicBezTo>
                    <a:pt x="504" y="2"/>
                    <a:pt x="48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218413" y="4939709"/>
              <a:ext cx="108460" cy="121725"/>
            </a:xfrm>
            <a:custGeom>
              <a:rect b="b" l="l" r="r" t="t"/>
              <a:pathLst>
                <a:path extrusionOk="0" h="1771" w="1578">
                  <a:moveTo>
                    <a:pt x="574" y="1"/>
                  </a:moveTo>
                  <a:cubicBezTo>
                    <a:pt x="525" y="1"/>
                    <a:pt x="478" y="6"/>
                    <a:pt x="430" y="19"/>
                  </a:cubicBezTo>
                  <a:cubicBezTo>
                    <a:pt x="342" y="44"/>
                    <a:pt x="274" y="91"/>
                    <a:pt x="204" y="150"/>
                  </a:cubicBezTo>
                  <a:cubicBezTo>
                    <a:pt x="74" y="258"/>
                    <a:pt x="22" y="429"/>
                    <a:pt x="11" y="594"/>
                  </a:cubicBezTo>
                  <a:cubicBezTo>
                    <a:pt x="8" y="625"/>
                    <a:pt x="6" y="658"/>
                    <a:pt x="5" y="690"/>
                  </a:cubicBezTo>
                  <a:cubicBezTo>
                    <a:pt x="4" y="719"/>
                    <a:pt x="2" y="749"/>
                    <a:pt x="1" y="778"/>
                  </a:cubicBezTo>
                  <a:cubicBezTo>
                    <a:pt x="1" y="794"/>
                    <a:pt x="1" y="810"/>
                    <a:pt x="1" y="826"/>
                  </a:cubicBezTo>
                  <a:lnTo>
                    <a:pt x="28" y="1027"/>
                  </a:lnTo>
                  <a:cubicBezTo>
                    <a:pt x="50" y="1122"/>
                    <a:pt x="94" y="1212"/>
                    <a:pt x="161" y="1285"/>
                  </a:cubicBezTo>
                  <a:cubicBezTo>
                    <a:pt x="220" y="1364"/>
                    <a:pt x="283" y="1442"/>
                    <a:pt x="351" y="1516"/>
                  </a:cubicBezTo>
                  <a:cubicBezTo>
                    <a:pt x="447" y="1620"/>
                    <a:pt x="573" y="1693"/>
                    <a:pt x="711" y="1728"/>
                  </a:cubicBezTo>
                  <a:cubicBezTo>
                    <a:pt x="721" y="1731"/>
                    <a:pt x="733" y="1733"/>
                    <a:pt x="744" y="1736"/>
                  </a:cubicBezTo>
                  <a:cubicBezTo>
                    <a:pt x="802" y="1749"/>
                    <a:pt x="862" y="1757"/>
                    <a:pt x="922" y="1757"/>
                  </a:cubicBezTo>
                  <a:cubicBezTo>
                    <a:pt x="928" y="1757"/>
                    <a:pt x="933" y="1757"/>
                    <a:pt x="939" y="1756"/>
                  </a:cubicBezTo>
                  <a:cubicBezTo>
                    <a:pt x="975" y="1766"/>
                    <a:pt x="1015" y="1770"/>
                    <a:pt x="1055" y="1770"/>
                  </a:cubicBezTo>
                  <a:cubicBezTo>
                    <a:pt x="1135" y="1770"/>
                    <a:pt x="1217" y="1752"/>
                    <a:pt x="1280" y="1710"/>
                  </a:cubicBezTo>
                  <a:cubicBezTo>
                    <a:pt x="1373" y="1650"/>
                    <a:pt x="1471" y="1550"/>
                    <a:pt x="1488" y="1434"/>
                  </a:cubicBezTo>
                  <a:lnTo>
                    <a:pt x="1496" y="1375"/>
                  </a:lnTo>
                  <a:cubicBezTo>
                    <a:pt x="1499" y="1367"/>
                    <a:pt x="1504" y="1360"/>
                    <a:pt x="1507" y="1353"/>
                  </a:cubicBezTo>
                  <a:cubicBezTo>
                    <a:pt x="1528" y="1303"/>
                    <a:pt x="1538" y="1287"/>
                    <a:pt x="1544" y="1243"/>
                  </a:cubicBezTo>
                  <a:cubicBezTo>
                    <a:pt x="1556" y="1171"/>
                    <a:pt x="1577" y="1073"/>
                    <a:pt x="1574" y="1020"/>
                  </a:cubicBezTo>
                  <a:lnTo>
                    <a:pt x="1551" y="827"/>
                  </a:lnTo>
                  <a:cubicBezTo>
                    <a:pt x="1527" y="769"/>
                    <a:pt x="1502" y="712"/>
                    <a:pt x="1479" y="654"/>
                  </a:cubicBezTo>
                  <a:cubicBezTo>
                    <a:pt x="1463" y="618"/>
                    <a:pt x="1446" y="585"/>
                    <a:pt x="1430" y="549"/>
                  </a:cubicBezTo>
                  <a:cubicBezTo>
                    <a:pt x="1401" y="485"/>
                    <a:pt x="1365" y="423"/>
                    <a:pt x="1324" y="367"/>
                  </a:cubicBezTo>
                  <a:cubicBezTo>
                    <a:pt x="1263" y="284"/>
                    <a:pt x="1187" y="215"/>
                    <a:pt x="1097" y="161"/>
                  </a:cubicBezTo>
                  <a:cubicBezTo>
                    <a:pt x="1034" y="129"/>
                    <a:pt x="968" y="101"/>
                    <a:pt x="900" y="78"/>
                  </a:cubicBezTo>
                  <a:lnTo>
                    <a:pt x="819" y="46"/>
                  </a:lnTo>
                  <a:cubicBezTo>
                    <a:pt x="772" y="27"/>
                    <a:pt x="721" y="14"/>
                    <a:pt x="671" y="8"/>
                  </a:cubicBezTo>
                  <a:cubicBezTo>
                    <a:pt x="638" y="3"/>
                    <a:pt x="606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85502" y="2883725"/>
              <a:ext cx="167364" cy="194719"/>
            </a:xfrm>
            <a:custGeom>
              <a:rect b="b" l="l" r="r" t="t"/>
              <a:pathLst>
                <a:path extrusionOk="0" h="2833" w="2435">
                  <a:moveTo>
                    <a:pt x="828" y="0"/>
                  </a:moveTo>
                  <a:cubicBezTo>
                    <a:pt x="756" y="2"/>
                    <a:pt x="684" y="10"/>
                    <a:pt x="613" y="31"/>
                  </a:cubicBezTo>
                  <a:lnTo>
                    <a:pt x="555" y="38"/>
                  </a:lnTo>
                  <a:cubicBezTo>
                    <a:pt x="470" y="59"/>
                    <a:pt x="391" y="101"/>
                    <a:pt x="328" y="160"/>
                  </a:cubicBezTo>
                  <a:cubicBezTo>
                    <a:pt x="299" y="186"/>
                    <a:pt x="271" y="215"/>
                    <a:pt x="248" y="245"/>
                  </a:cubicBezTo>
                  <a:lnTo>
                    <a:pt x="260" y="225"/>
                  </a:lnTo>
                  <a:lnTo>
                    <a:pt x="260" y="225"/>
                  </a:lnTo>
                  <a:cubicBezTo>
                    <a:pt x="245" y="240"/>
                    <a:pt x="235" y="257"/>
                    <a:pt x="222" y="273"/>
                  </a:cubicBezTo>
                  <a:cubicBezTo>
                    <a:pt x="204" y="294"/>
                    <a:pt x="185" y="317"/>
                    <a:pt x="169" y="342"/>
                  </a:cubicBezTo>
                  <a:cubicBezTo>
                    <a:pt x="60" y="499"/>
                    <a:pt x="1" y="686"/>
                    <a:pt x="1" y="878"/>
                  </a:cubicBezTo>
                  <a:cubicBezTo>
                    <a:pt x="1" y="933"/>
                    <a:pt x="3" y="987"/>
                    <a:pt x="5" y="1042"/>
                  </a:cubicBezTo>
                  <a:cubicBezTo>
                    <a:pt x="11" y="1199"/>
                    <a:pt x="31" y="1313"/>
                    <a:pt x="81" y="1447"/>
                  </a:cubicBezTo>
                  <a:lnTo>
                    <a:pt x="153" y="1639"/>
                  </a:lnTo>
                  <a:cubicBezTo>
                    <a:pt x="204" y="1773"/>
                    <a:pt x="250" y="1918"/>
                    <a:pt x="316" y="2042"/>
                  </a:cubicBezTo>
                  <a:cubicBezTo>
                    <a:pt x="382" y="2168"/>
                    <a:pt x="485" y="2280"/>
                    <a:pt x="576" y="2391"/>
                  </a:cubicBezTo>
                  <a:cubicBezTo>
                    <a:pt x="668" y="2501"/>
                    <a:pt x="777" y="2606"/>
                    <a:pt x="904" y="2676"/>
                  </a:cubicBezTo>
                  <a:cubicBezTo>
                    <a:pt x="1052" y="2757"/>
                    <a:pt x="1240" y="2822"/>
                    <a:pt x="1411" y="2822"/>
                  </a:cubicBezTo>
                  <a:cubicBezTo>
                    <a:pt x="1420" y="2822"/>
                    <a:pt x="1429" y="2822"/>
                    <a:pt x="1437" y="2822"/>
                  </a:cubicBezTo>
                  <a:lnTo>
                    <a:pt x="1459" y="2818"/>
                  </a:lnTo>
                  <a:cubicBezTo>
                    <a:pt x="1508" y="2828"/>
                    <a:pt x="1557" y="2833"/>
                    <a:pt x="1606" y="2833"/>
                  </a:cubicBezTo>
                  <a:cubicBezTo>
                    <a:pt x="1640" y="2833"/>
                    <a:pt x="1673" y="2830"/>
                    <a:pt x="1707" y="2826"/>
                  </a:cubicBezTo>
                  <a:cubicBezTo>
                    <a:pt x="1744" y="2821"/>
                    <a:pt x="1780" y="2810"/>
                    <a:pt x="1815" y="2799"/>
                  </a:cubicBezTo>
                  <a:lnTo>
                    <a:pt x="1877" y="2790"/>
                  </a:lnTo>
                  <a:cubicBezTo>
                    <a:pt x="1910" y="2782"/>
                    <a:pt x="1934" y="2760"/>
                    <a:pt x="1963" y="2744"/>
                  </a:cubicBezTo>
                  <a:cubicBezTo>
                    <a:pt x="1973" y="2740"/>
                    <a:pt x="1982" y="2735"/>
                    <a:pt x="1994" y="2731"/>
                  </a:cubicBezTo>
                  <a:lnTo>
                    <a:pt x="1994" y="2731"/>
                  </a:lnTo>
                  <a:lnTo>
                    <a:pt x="1979" y="2735"/>
                  </a:lnTo>
                  <a:cubicBezTo>
                    <a:pt x="2002" y="2721"/>
                    <a:pt x="2030" y="2715"/>
                    <a:pt x="2051" y="2697"/>
                  </a:cubicBezTo>
                  <a:cubicBezTo>
                    <a:pt x="2071" y="2678"/>
                    <a:pt x="2090" y="2658"/>
                    <a:pt x="2107" y="2636"/>
                  </a:cubicBezTo>
                  <a:lnTo>
                    <a:pt x="2107" y="2636"/>
                  </a:lnTo>
                  <a:lnTo>
                    <a:pt x="2102" y="2646"/>
                  </a:lnTo>
                  <a:cubicBezTo>
                    <a:pt x="2161" y="2593"/>
                    <a:pt x="2211" y="2531"/>
                    <a:pt x="2251" y="2462"/>
                  </a:cubicBezTo>
                  <a:cubicBezTo>
                    <a:pt x="2289" y="2394"/>
                    <a:pt x="2315" y="2322"/>
                    <a:pt x="2328" y="2246"/>
                  </a:cubicBezTo>
                  <a:cubicBezTo>
                    <a:pt x="2355" y="2192"/>
                    <a:pt x="2377" y="2135"/>
                    <a:pt x="2393" y="2077"/>
                  </a:cubicBezTo>
                  <a:cubicBezTo>
                    <a:pt x="2420" y="1969"/>
                    <a:pt x="2433" y="1858"/>
                    <a:pt x="2435" y="1747"/>
                  </a:cubicBezTo>
                  <a:cubicBezTo>
                    <a:pt x="2427" y="1516"/>
                    <a:pt x="2345" y="1320"/>
                    <a:pt x="2250" y="1116"/>
                  </a:cubicBezTo>
                  <a:cubicBezTo>
                    <a:pt x="2156" y="917"/>
                    <a:pt x="2022" y="751"/>
                    <a:pt x="1871" y="597"/>
                  </a:cubicBezTo>
                  <a:cubicBezTo>
                    <a:pt x="1734" y="457"/>
                    <a:pt x="1600" y="302"/>
                    <a:pt x="1429" y="206"/>
                  </a:cubicBezTo>
                  <a:cubicBezTo>
                    <a:pt x="1378" y="179"/>
                    <a:pt x="1325" y="156"/>
                    <a:pt x="1273" y="130"/>
                  </a:cubicBezTo>
                  <a:cubicBezTo>
                    <a:pt x="1126" y="59"/>
                    <a:pt x="996" y="2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8051535" y="128443"/>
            <a:ext cx="708061" cy="1027764"/>
            <a:chOff x="7866888" y="150180"/>
            <a:chExt cx="827948" cy="1201782"/>
          </a:xfrm>
        </p:grpSpPr>
        <p:sp>
          <p:nvSpPr>
            <p:cNvPr id="78" name="Google Shape;78;p14"/>
            <p:cNvSpPr/>
            <p:nvPr/>
          </p:nvSpPr>
          <p:spPr>
            <a:xfrm>
              <a:off x="8177008" y="150180"/>
              <a:ext cx="174787" cy="177948"/>
            </a:xfrm>
            <a:custGeom>
              <a:rect b="b" l="l" r="r" t="t"/>
              <a:pathLst>
                <a:path extrusionOk="0" h="2589" w="2543">
                  <a:moveTo>
                    <a:pt x="1224" y="1"/>
                  </a:moveTo>
                  <a:cubicBezTo>
                    <a:pt x="1071" y="1"/>
                    <a:pt x="919" y="40"/>
                    <a:pt x="784" y="113"/>
                  </a:cubicBezTo>
                  <a:cubicBezTo>
                    <a:pt x="627" y="165"/>
                    <a:pt x="488" y="257"/>
                    <a:pt x="378" y="381"/>
                  </a:cubicBezTo>
                  <a:cubicBezTo>
                    <a:pt x="256" y="495"/>
                    <a:pt x="166" y="637"/>
                    <a:pt x="116" y="796"/>
                  </a:cubicBezTo>
                  <a:cubicBezTo>
                    <a:pt x="37" y="950"/>
                    <a:pt x="0" y="1122"/>
                    <a:pt x="8" y="1295"/>
                  </a:cubicBezTo>
                  <a:cubicBezTo>
                    <a:pt x="24" y="1410"/>
                    <a:pt x="38" y="1524"/>
                    <a:pt x="54" y="1639"/>
                  </a:cubicBezTo>
                  <a:cubicBezTo>
                    <a:pt x="110" y="1854"/>
                    <a:pt x="222" y="2050"/>
                    <a:pt x="378" y="2208"/>
                  </a:cubicBezTo>
                  <a:lnTo>
                    <a:pt x="633" y="2411"/>
                  </a:lnTo>
                  <a:cubicBezTo>
                    <a:pt x="824" y="2525"/>
                    <a:pt x="1042" y="2587"/>
                    <a:pt x="1264" y="2587"/>
                  </a:cubicBezTo>
                  <a:cubicBezTo>
                    <a:pt x="1266" y="2587"/>
                    <a:pt x="1269" y="2587"/>
                    <a:pt x="1272" y="2587"/>
                  </a:cubicBezTo>
                  <a:cubicBezTo>
                    <a:pt x="1287" y="2588"/>
                    <a:pt x="1302" y="2588"/>
                    <a:pt x="1318" y="2588"/>
                  </a:cubicBezTo>
                  <a:cubicBezTo>
                    <a:pt x="1471" y="2588"/>
                    <a:pt x="1622" y="2550"/>
                    <a:pt x="1757" y="2476"/>
                  </a:cubicBezTo>
                  <a:cubicBezTo>
                    <a:pt x="1914" y="2424"/>
                    <a:pt x="2054" y="2332"/>
                    <a:pt x="2165" y="2208"/>
                  </a:cubicBezTo>
                  <a:cubicBezTo>
                    <a:pt x="2286" y="2094"/>
                    <a:pt x="2375" y="1952"/>
                    <a:pt x="2426" y="1793"/>
                  </a:cubicBezTo>
                  <a:cubicBezTo>
                    <a:pt x="2505" y="1639"/>
                    <a:pt x="2543" y="1467"/>
                    <a:pt x="2534" y="1295"/>
                  </a:cubicBezTo>
                  <a:lnTo>
                    <a:pt x="2489" y="952"/>
                  </a:lnTo>
                  <a:cubicBezTo>
                    <a:pt x="2432" y="735"/>
                    <a:pt x="2321" y="539"/>
                    <a:pt x="2165" y="381"/>
                  </a:cubicBezTo>
                  <a:lnTo>
                    <a:pt x="1908" y="178"/>
                  </a:lnTo>
                  <a:cubicBezTo>
                    <a:pt x="1717" y="62"/>
                    <a:pt x="1495" y="2"/>
                    <a:pt x="1270" y="2"/>
                  </a:cubicBezTo>
                  <a:cubicBezTo>
                    <a:pt x="1255" y="1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866888" y="450814"/>
              <a:ext cx="137740" cy="140146"/>
            </a:xfrm>
            <a:custGeom>
              <a:rect b="b" l="l" r="r" t="t"/>
              <a:pathLst>
                <a:path extrusionOk="0" h="2039" w="2004">
                  <a:moveTo>
                    <a:pt x="1002" y="0"/>
                  </a:moveTo>
                  <a:cubicBezTo>
                    <a:pt x="738" y="13"/>
                    <a:pt x="489" y="118"/>
                    <a:pt x="297" y="298"/>
                  </a:cubicBezTo>
                  <a:cubicBezTo>
                    <a:pt x="202" y="389"/>
                    <a:pt x="132" y="502"/>
                    <a:pt x="93" y="627"/>
                  </a:cubicBezTo>
                  <a:cubicBezTo>
                    <a:pt x="29" y="748"/>
                    <a:pt x="0" y="883"/>
                    <a:pt x="6" y="1019"/>
                  </a:cubicBezTo>
                  <a:lnTo>
                    <a:pt x="42" y="1290"/>
                  </a:lnTo>
                  <a:cubicBezTo>
                    <a:pt x="87" y="1458"/>
                    <a:pt x="176" y="1614"/>
                    <a:pt x="299" y="1739"/>
                  </a:cubicBezTo>
                  <a:lnTo>
                    <a:pt x="499" y="1899"/>
                  </a:lnTo>
                  <a:cubicBezTo>
                    <a:pt x="652" y="1990"/>
                    <a:pt x="825" y="2038"/>
                    <a:pt x="1002" y="2038"/>
                  </a:cubicBezTo>
                  <a:cubicBezTo>
                    <a:pt x="1013" y="2038"/>
                    <a:pt x="1024" y="2038"/>
                    <a:pt x="1034" y="2038"/>
                  </a:cubicBezTo>
                  <a:cubicBezTo>
                    <a:pt x="1157" y="2038"/>
                    <a:pt x="1278" y="2008"/>
                    <a:pt x="1385" y="1950"/>
                  </a:cubicBezTo>
                  <a:cubicBezTo>
                    <a:pt x="1509" y="1910"/>
                    <a:pt x="1620" y="1837"/>
                    <a:pt x="1707" y="1739"/>
                  </a:cubicBezTo>
                  <a:cubicBezTo>
                    <a:pt x="1802" y="1650"/>
                    <a:pt x="1872" y="1538"/>
                    <a:pt x="1913" y="1412"/>
                  </a:cubicBezTo>
                  <a:cubicBezTo>
                    <a:pt x="1975" y="1291"/>
                    <a:pt x="2004" y="1156"/>
                    <a:pt x="1998" y="1020"/>
                  </a:cubicBezTo>
                  <a:lnTo>
                    <a:pt x="1962" y="749"/>
                  </a:lnTo>
                  <a:cubicBezTo>
                    <a:pt x="1917" y="579"/>
                    <a:pt x="1828" y="425"/>
                    <a:pt x="1705" y="300"/>
                  </a:cubicBezTo>
                  <a:lnTo>
                    <a:pt x="1505" y="140"/>
                  </a:lnTo>
                  <a:cubicBezTo>
                    <a:pt x="1352" y="49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83135" y="508068"/>
              <a:ext cx="148050" cy="151349"/>
            </a:xfrm>
            <a:custGeom>
              <a:rect b="b" l="l" r="r" t="t"/>
              <a:pathLst>
                <a:path extrusionOk="0" h="2202" w="2154">
                  <a:moveTo>
                    <a:pt x="1076" y="1"/>
                  </a:moveTo>
                  <a:cubicBezTo>
                    <a:pt x="1028" y="1"/>
                    <a:pt x="980" y="7"/>
                    <a:pt x="933" y="20"/>
                  </a:cubicBezTo>
                  <a:cubicBezTo>
                    <a:pt x="838" y="20"/>
                    <a:pt x="744" y="46"/>
                    <a:pt x="662" y="95"/>
                  </a:cubicBezTo>
                  <a:cubicBezTo>
                    <a:pt x="571" y="121"/>
                    <a:pt x="490" y="170"/>
                    <a:pt x="424" y="236"/>
                  </a:cubicBezTo>
                  <a:cubicBezTo>
                    <a:pt x="345" y="285"/>
                    <a:pt x="279" y="353"/>
                    <a:pt x="231" y="435"/>
                  </a:cubicBezTo>
                  <a:cubicBezTo>
                    <a:pt x="137" y="540"/>
                    <a:pt x="71" y="670"/>
                    <a:pt x="39" y="808"/>
                  </a:cubicBezTo>
                  <a:lnTo>
                    <a:pt x="0" y="1101"/>
                  </a:lnTo>
                  <a:lnTo>
                    <a:pt x="39" y="1394"/>
                  </a:lnTo>
                  <a:lnTo>
                    <a:pt x="147" y="1656"/>
                  </a:lnTo>
                  <a:lnTo>
                    <a:pt x="315" y="1879"/>
                  </a:lnTo>
                  <a:cubicBezTo>
                    <a:pt x="387" y="1937"/>
                    <a:pt x="460" y="1993"/>
                    <a:pt x="532" y="2051"/>
                  </a:cubicBezTo>
                  <a:cubicBezTo>
                    <a:pt x="652" y="2130"/>
                    <a:pt x="790" y="2175"/>
                    <a:pt x="933" y="2182"/>
                  </a:cubicBezTo>
                  <a:cubicBezTo>
                    <a:pt x="980" y="2195"/>
                    <a:pt x="1028" y="2201"/>
                    <a:pt x="1075" y="2201"/>
                  </a:cubicBezTo>
                  <a:cubicBezTo>
                    <a:pt x="1123" y="2201"/>
                    <a:pt x="1171" y="2195"/>
                    <a:pt x="1218" y="2182"/>
                  </a:cubicBezTo>
                  <a:cubicBezTo>
                    <a:pt x="1361" y="2175"/>
                    <a:pt x="1499" y="2130"/>
                    <a:pt x="1619" y="2051"/>
                  </a:cubicBezTo>
                  <a:lnTo>
                    <a:pt x="1623" y="2049"/>
                  </a:lnTo>
                  <a:cubicBezTo>
                    <a:pt x="1746" y="1982"/>
                    <a:pt x="1849" y="1885"/>
                    <a:pt x="1923" y="1767"/>
                  </a:cubicBezTo>
                  <a:cubicBezTo>
                    <a:pt x="2018" y="1662"/>
                    <a:pt x="2084" y="1533"/>
                    <a:pt x="2114" y="1395"/>
                  </a:cubicBezTo>
                  <a:lnTo>
                    <a:pt x="2153" y="1104"/>
                  </a:lnTo>
                  <a:cubicBezTo>
                    <a:pt x="2153" y="909"/>
                    <a:pt x="2103" y="719"/>
                    <a:pt x="2008" y="551"/>
                  </a:cubicBezTo>
                  <a:lnTo>
                    <a:pt x="2005" y="545"/>
                  </a:lnTo>
                  <a:cubicBezTo>
                    <a:pt x="1949" y="471"/>
                    <a:pt x="1893" y="396"/>
                    <a:pt x="1836" y="323"/>
                  </a:cubicBezTo>
                  <a:lnTo>
                    <a:pt x="1619" y="151"/>
                  </a:lnTo>
                  <a:cubicBezTo>
                    <a:pt x="1499" y="72"/>
                    <a:pt x="1362" y="26"/>
                    <a:pt x="1220" y="20"/>
                  </a:cubicBezTo>
                  <a:cubicBezTo>
                    <a:pt x="1173" y="7"/>
                    <a:pt x="1124" y="1"/>
                    <a:pt x="1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9031" y="679005"/>
              <a:ext cx="164339" cy="166333"/>
            </a:xfrm>
            <a:custGeom>
              <a:rect b="b" l="l" r="r" t="t"/>
              <a:pathLst>
                <a:path extrusionOk="0" h="2420" w="2391">
                  <a:moveTo>
                    <a:pt x="1150" y="1"/>
                  </a:moveTo>
                  <a:cubicBezTo>
                    <a:pt x="1006" y="1"/>
                    <a:pt x="864" y="37"/>
                    <a:pt x="737" y="106"/>
                  </a:cubicBezTo>
                  <a:cubicBezTo>
                    <a:pt x="592" y="153"/>
                    <a:pt x="461" y="240"/>
                    <a:pt x="358" y="353"/>
                  </a:cubicBezTo>
                  <a:cubicBezTo>
                    <a:pt x="214" y="502"/>
                    <a:pt x="110" y="685"/>
                    <a:pt x="57" y="884"/>
                  </a:cubicBezTo>
                  <a:cubicBezTo>
                    <a:pt x="1" y="1094"/>
                    <a:pt x="1" y="1315"/>
                    <a:pt x="57" y="1524"/>
                  </a:cubicBezTo>
                  <a:cubicBezTo>
                    <a:pt x="110" y="1724"/>
                    <a:pt x="214" y="1905"/>
                    <a:pt x="358" y="2054"/>
                  </a:cubicBezTo>
                  <a:cubicBezTo>
                    <a:pt x="370" y="2064"/>
                    <a:pt x="587" y="2238"/>
                    <a:pt x="600" y="2246"/>
                  </a:cubicBezTo>
                  <a:lnTo>
                    <a:pt x="608" y="2248"/>
                  </a:lnTo>
                  <a:cubicBezTo>
                    <a:pt x="701" y="2295"/>
                    <a:pt x="796" y="2336"/>
                    <a:pt x="894" y="2372"/>
                  </a:cubicBezTo>
                  <a:cubicBezTo>
                    <a:pt x="899" y="2374"/>
                    <a:pt x="904" y="2375"/>
                    <a:pt x="909" y="2377"/>
                  </a:cubicBezTo>
                  <a:cubicBezTo>
                    <a:pt x="1012" y="2397"/>
                    <a:pt x="1118" y="2411"/>
                    <a:pt x="1224" y="2420"/>
                  </a:cubicBezTo>
                  <a:lnTo>
                    <a:pt x="1250" y="2420"/>
                  </a:lnTo>
                  <a:cubicBezTo>
                    <a:pt x="1360" y="2413"/>
                    <a:pt x="1466" y="2398"/>
                    <a:pt x="1573" y="2375"/>
                  </a:cubicBezTo>
                  <a:cubicBezTo>
                    <a:pt x="1757" y="2322"/>
                    <a:pt x="1926" y="2222"/>
                    <a:pt x="2060" y="2084"/>
                  </a:cubicBezTo>
                  <a:cubicBezTo>
                    <a:pt x="2165" y="1985"/>
                    <a:pt x="2245" y="1859"/>
                    <a:pt x="2288" y="1721"/>
                  </a:cubicBezTo>
                  <a:cubicBezTo>
                    <a:pt x="2357" y="1587"/>
                    <a:pt x="2390" y="1437"/>
                    <a:pt x="2383" y="1286"/>
                  </a:cubicBezTo>
                  <a:cubicBezTo>
                    <a:pt x="2381" y="1178"/>
                    <a:pt x="2366" y="1070"/>
                    <a:pt x="2335" y="964"/>
                  </a:cubicBezTo>
                  <a:cubicBezTo>
                    <a:pt x="2268" y="634"/>
                    <a:pt x="2072" y="338"/>
                    <a:pt x="1783" y="166"/>
                  </a:cubicBezTo>
                  <a:cubicBezTo>
                    <a:pt x="1605" y="58"/>
                    <a:pt x="1399" y="2"/>
                    <a:pt x="1190" y="2"/>
                  </a:cubicBezTo>
                  <a:cubicBezTo>
                    <a:pt x="1177" y="1"/>
                    <a:pt x="1163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91426" y="1001839"/>
              <a:ext cx="120213" cy="122275"/>
            </a:xfrm>
            <a:custGeom>
              <a:rect b="b" l="l" r="r" t="t"/>
              <a:pathLst>
                <a:path extrusionOk="0" h="1779" w="1749">
                  <a:moveTo>
                    <a:pt x="845" y="1"/>
                  </a:moveTo>
                  <a:cubicBezTo>
                    <a:pt x="739" y="1"/>
                    <a:pt x="635" y="28"/>
                    <a:pt x="541" y="78"/>
                  </a:cubicBezTo>
                  <a:cubicBezTo>
                    <a:pt x="433" y="114"/>
                    <a:pt x="337" y="177"/>
                    <a:pt x="262" y="262"/>
                  </a:cubicBezTo>
                  <a:cubicBezTo>
                    <a:pt x="178" y="340"/>
                    <a:pt x="116" y="438"/>
                    <a:pt x="82" y="547"/>
                  </a:cubicBezTo>
                  <a:cubicBezTo>
                    <a:pt x="27" y="653"/>
                    <a:pt x="1" y="771"/>
                    <a:pt x="7" y="890"/>
                  </a:cubicBezTo>
                  <a:cubicBezTo>
                    <a:pt x="17" y="968"/>
                    <a:pt x="27" y="1047"/>
                    <a:pt x="38" y="1125"/>
                  </a:cubicBezTo>
                  <a:cubicBezTo>
                    <a:pt x="77" y="1274"/>
                    <a:pt x="154" y="1408"/>
                    <a:pt x="262" y="1517"/>
                  </a:cubicBezTo>
                  <a:lnTo>
                    <a:pt x="437" y="1657"/>
                  </a:lnTo>
                  <a:cubicBezTo>
                    <a:pt x="569" y="1736"/>
                    <a:pt x="720" y="1778"/>
                    <a:pt x="876" y="1778"/>
                  </a:cubicBezTo>
                  <a:cubicBezTo>
                    <a:pt x="886" y="1779"/>
                    <a:pt x="896" y="1779"/>
                    <a:pt x="906" y="1779"/>
                  </a:cubicBezTo>
                  <a:cubicBezTo>
                    <a:pt x="1011" y="1779"/>
                    <a:pt x="1117" y="1752"/>
                    <a:pt x="1210" y="1702"/>
                  </a:cubicBezTo>
                  <a:cubicBezTo>
                    <a:pt x="1317" y="1666"/>
                    <a:pt x="1413" y="1602"/>
                    <a:pt x="1489" y="1517"/>
                  </a:cubicBezTo>
                  <a:cubicBezTo>
                    <a:pt x="1573" y="1439"/>
                    <a:pt x="1635" y="1341"/>
                    <a:pt x="1670" y="1232"/>
                  </a:cubicBezTo>
                  <a:cubicBezTo>
                    <a:pt x="1723" y="1127"/>
                    <a:pt x="1749" y="1009"/>
                    <a:pt x="1745" y="890"/>
                  </a:cubicBezTo>
                  <a:lnTo>
                    <a:pt x="1713" y="654"/>
                  </a:lnTo>
                  <a:cubicBezTo>
                    <a:pt x="1674" y="506"/>
                    <a:pt x="1596" y="370"/>
                    <a:pt x="1489" y="262"/>
                  </a:cubicBezTo>
                  <a:lnTo>
                    <a:pt x="1314" y="122"/>
                  </a:lnTo>
                  <a:cubicBezTo>
                    <a:pt x="1181" y="43"/>
                    <a:pt x="1030" y="1"/>
                    <a:pt x="876" y="1"/>
                  </a:cubicBezTo>
                  <a:cubicBezTo>
                    <a:pt x="865" y="1"/>
                    <a:pt x="855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295089" y="1070709"/>
              <a:ext cx="125643" cy="127774"/>
            </a:xfrm>
            <a:custGeom>
              <a:rect b="b" l="l" r="r" t="t"/>
              <a:pathLst>
                <a:path extrusionOk="0" h="1859" w="1828">
                  <a:moveTo>
                    <a:pt x="883" y="0"/>
                  </a:moveTo>
                  <a:cubicBezTo>
                    <a:pt x="771" y="0"/>
                    <a:pt x="661" y="29"/>
                    <a:pt x="564" y="82"/>
                  </a:cubicBezTo>
                  <a:cubicBezTo>
                    <a:pt x="451" y="119"/>
                    <a:pt x="350" y="185"/>
                    <a:pt x="271" y="273"/>
                  </a:cubicBezTo>
                  <a:cubicBezTo>
                    <a:pt x="185" y="355"/>
                    <a:pt x="120" y="458"/>
                    <a:pt x="84" y="571"/>
                  </a:cubicBezTo>
                  <a:cubicBezTo>
                    <a:pt x="26" y="682"/>
                    <a:pt x="0" y="806"/>
                    <a:pt x="6" y="930"/>
                  </a:cubicBezTo>
                  <a:lnTo>
                    <a:pt x="38" y="1177"/>
                  </a:lnTo>
                  <a:cubicBezTo>
                    <a:pt x="80" y="1331"/>
                    <a:pt x="160" y="1472"/>
                    <a:pt x="273" y="1586"/>
                  </a:cubicBezTo>
                  <a:lnTo>
                    <a:pt x="456" y="1732"/>
                  </a:lnTo>
                  <a:cubicBezTo>
                    <a:pt x="594" y="1815"/>
                    <a:pt x="753" y="1858"/>
                    <a:pt x="914" y="1858"/>
                  </a:cubicBezTo>
                  <a:cubicBezTo>
                    <a:pt x="922" y="1859"/>
                    <a:pt x="930" y="1859"/>
                    <a:pt x="939" y="1859"/>
                  </a:cubicBezTo>
                  <a:cubicBezTo>
                    <a:pt x="1051" y="1859"/>
                    <a:pt x="1163" y="1831"/>
                    <a:pt x="1264" y="1778"/>
                  </a:cubicBezTo>
                  <a:cubicBezTo>
                    <a:pt x="1377" y="1740"/>
                    <a:pt x="1477" y="1674"/>
                    <a:pt x="1557" y="1586"/>
                  </a:cubicBezTo>
                  <a:cubicBezTo>
                    <a:pt x="1643" y="1504"/>
                    <a:pt x="1708" y="1402"/>
                    <a:pt x="1744" y="1288"/>
                  </a:cubicBezTo>
                  <a:cubicBezTo>
                    <a:pt x="1800" y="1177"/>
                    <a:pt x="1828" y="1053"/>
                    <a:pt x="1822" y="929"/>
                  </a:cubicBezTo>
                  <a:lnTo>
                    <a:pt x="1790" y="682"/>
                  </a:lnTo>
                  <a:cubicBezTo>
                    <a:pt x="1748" y="528"/>
                    <a:pt x="1668" y="387"/>
                    <a:pt x="1555" y="273"/>
                  </a:cubicBezTo>
                  <a:lnTo>
                    <a:pt x="1372" y="128"/>
                  </a:lnTo>
                  <a:cubicBezTo>
                    <a:pt x="1232" y="44"/>
                    <a:pt x="1074" y="1"/>
                    <a:pt x="914" y="1"/>
                  </a:cubicBezTo>
                  <a:cubicBezTo>
                    <a:pt x="904" y="0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527129" y="842656"/>
              <a:ext cx="167707" cy="170250"/>
            </a:xfrm>
            <a:custGeom>
              <a:rect b="b" l="l" r="r" t="t"/>
              <a:pathLst>
                <a:path extrusionOk="0" h="2477" w="2440">
                  <a:moveTo>
                    <a:pt x="1254" y="1"/>
                  </a:moveTo>
                  <a:cubicBezTo>
                    <a:pt x="1241" y="1"/>
                    <a:pt x="1228" y="1"/>
                    <a:pt x="1216" y="1"/>
                  </a:cubicBezTo>
                  <a:lnTo>
                    <a:pt x="893" y="46"/>
                  </a:lnTo>
                  <a:lnTo>
                    <a:pt x="603" y="173"/>
                  </a:lnTo>
                  <a:cubicBezTo>
                    <a:pt x="521" y="238"/>
                    <a:pt x="439" y="301"/>
                    <a:pt x="357" y="366"/>
                  </a:cubicBezTo>
                  <a:lnTo>
                    <a:pt x="168" y="618"/>
                  </a:lnTo>
                  <a:cubicBezTo>
                    <a:pt x="126" y="718"/>
                    <a:pt x="86" y="817"/>
                    <a:pt x="45" y="915"/>
                  </a:cubicBezTo>
                  <a:cubicBezTo>
                    <a:pt x="31" y="1026"/>
                    <a:pt x="15" y="1136"/>
                    <a:pt x="1" y="1245"/>
                  </a:cubicBezTo>
                  <a:cubicBezTo>
                    <a:pt x="17" y="1356"/>
                    <a:pt x="31" y="1466"/>
                    <a:pt x="45" y="1577"/>
                  </a:cubicBezTo>
                  <a:cubicBezTo>
                    <a:pt x="80" y="1732"/>
                    <a:pt x="155" y="1878"/>
                    <a:pt x="262" y="1999"/>
                  </a:cubicBezTo>
                  <a:cubicBezTo>
                    <a:pt x="315" y="2090"/>
                    <a:pt x="390" y="2166"/>
                    <a:pt x="481" y="2221"/>
                  </a:cubicBezTo>
                  <a:cubicBezTo>
                    <a:pt x="554" y="2297"/>
                    <a:pt x="646" y="2352"/>
                    <a:pt x="749" y="2381"/>
                  </a:cubicBezTo>
                  <a:cubicBezTo>
                    <a:pt x="898" y="2445"/>
                    <a:pt x="1057" y="2477"/>
                    <a:pt x="1216" y="2477"/>
                  </a:cubicBezTo>
                  <a:cubicBezTo>
                    <a:pt x="1376" y="2477"/>
                    <a:pt x="1535" y="2445"/>
                    <a:pt x="1684" y="2381"/>
                  </a:cubicBezTo>
                  <a:cubicBezTo>
                    <a:pt x="1785" y="2352"/>
                    <a:pt x="1878" y="2297"/>
                    <a:pt x="1952" y="2221"/>
                  </a:cubicBezTo>
                  <a:cubicBezTo>
                    <a:pt x="2043" y="2166"/>
                    <a:pt x="2118" y="2090"/>
                    <a:pt x="2170" y="1999"/>
                  </a:cubicBezTo>
                  <a:cubicBezTo>
                    <a:pt x="2276" y="1878"/>
                    <a:pt x="2351" y="1732"/>
                    <a:pt x="2387" y="1577"/>
                  </a:cubicBezTo>
                  <a:cubicBezTo>
                    <a:pt x="2406" y="1520"/>
                    <a:pt x="2413" y="1463"/>
                    <a:pt x="2410" y="1404"/>
                  </a:cubicBezTo>
                  <a:cubicBezTo>
                    <a:pt x="2432" y="1350"/>
                    <a:pt x="2439" y="1291"/>
                    <a:pt x="2432" y="1234"/>
                  </a:cubicBezTo>
                  <a:cubicBezTo>
                    <a:pt x="2417" y="1124"/>
                    <a:pt x="2404" y="1015"/>
                    <a:pt x="2390" y="905"/>
                  </a:cubicBezTo>
                  <a:cubicBezTo>
                    <a:pt x="2354" y="751"/>
                    <a:pt x="2281" y="607"/>
                    <a:pt x="2175" y="489"/>
                  </a:cubicBezTo>
                  <a:cubicBezTo>
                    <a:pt x="2122" y="398"/>
                    <a:pt x="2049" y="321"/>
                    <a:pt x="1959" y="268"/>
                  </a:cubicBezTo>
                  <a:cubicBezTo>
                    <a:pt x="1925" y="226"/>
                    <a:pt x="1883" y="192"/>
                    <a:pt x="1834" y="170"/>
                  </a:cubicBezTo>
                  <a:lnTo>
                    <a:pt x="1546" y="46"/>
                  </a:lnTo>
                  <a:cubicBezTo>
                    <a:pt x="1451" y="16"/>
                    <a:pt x="1353" y="1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552491" y="1252712"/>
              <a:ext cx="97531" cy="99250"/>
            </a:xfrm>
            <a:custGeom>
              <a:rect b="b" l="l" r="r" t="t"/>
              <a:pathLst>
                <a:path extrusionOk="0" h="1444" w="1419">
                  <a:moveTo>
                    <a:pt x="686" y="1"/>
                  </a:moveTo>
                  <a:cubicBezTo>
                    <a:pt x="600" y="1"/>
                    <a:pt x="515" y="23"/>
                    <a:pt x="439" y="63"/>
                  </a:cubicBezTo>
                  <a:cubicBezTo>
                    <a:pt x="351" y="92"/>
                    <a:pt x="273" y="144"/>
                    <a:pt x="212" y="212"/>
                  </a:cubicBezTo>
                  <a:cubicBezTo>
                    <a:pt x="145" y="275"/>
                    <a:pt x="94" y="356"/>
                    <a:pt x="67" y="444"/>
                  </a:cubicBezTo>
                  <a:cubicBezTo>
                    <a:pt x="22" y="530"/>
                    <a:pt x="1" y="626"/>
                    <a:pt x="6" y="722"/>
                  </a:cubicBezTo>
                  <a:cubicBezTo>
                    <a:pt x="14" y="785"/>
                    <a:pt x="22" y="850"/>
                    <a:pt x="31" y="914"/>
                  </a:cubicBezTo>
                  <a:cubicBezTo>
                    <a:pt x="63" y="1033"/>
                    <a:pt x="125" y="1143"/>
                    <a:pt x="211" y="1232"/>
                  </a:cubicBezTo>
                  <a:lnTo>
                    <a:pt x="354" y="1345"/>
                  </a:lnTo>
                  <a:cubicBezTo>
                    <a:pt x="462" y="1408"/>
                    <a:pt x="584" y="1443"/>
                    <a:pt x="710" y="1443"/>
                  </a:cubicBezTo>
                  <a:cubicBezTo>
                    <a:pt x="718" y="1443"/>
                    <a:pt x="725" y="1443"/>
                    <a:pt x="733" y="1443"/>
                  </a:cubicBezTo>
                  <a:cubicBezTo>
                    <a:pt x="819" y="1443"/>
                    <a:pt x="904" y="1422"/>
                    <a:pt x="981" y="1381"/>
                  </a:cubicBezTo>
                  <a:cubicBezTo>
                    <a:pt x="1068" y="1352"/>
                    <a:pt x="1146" y="1300"/>
                    <a:pt x="1208" y="1232"/>
                  </a:cubicBezTo>
                  <a:cubicBezTo>
                    <a:pt x="1276" y="1167"/>
                    <a:pt x="1326" y="1088"/>
                    <a:pt x="1354" y="999"/>
                  </a:cubicBezTo>
                  <a:cubicBezTo>
                    <a:pt x="1398" y="914"/>
                    <a:pt x="1419" y="817"/>
                    <a:pt x="1414" y="721"/>
                  </a:cubicBezTo>
                  <a:cubicBezTo>
                    <a:pt x="1406" y="657"/>
                    <a:pt x="1398" y="594"/>
                    <a:pt x="1390" y="530"/>
                  </a:cubicBezTo>
                  <a:cubicBezTo>
                    <a:pt x="1358" y="411"/>
                    <a:pt x="1295" y="301"/>
                    <a:pt x="1208" y="212"/>
                  </a:cubicBezTo>
                  <a:lnTo>
                    <a:pt x="1066" y="100"/>
                  </a:lnTo>
                  <a:cubicBezTo>
                    <a:pt x="959" y="35"/>
                    <a:pt x="835" y="2"/>
                    <a:pt x="710" y="2"/>
                  </a:cubicBezTo>
                  <a:cubicBezTo>
                    <a:pt x="702" y="1"/>
                    <a:pt x="69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7354709" y="4156476"/>
            <a:ext cx="1611907" cy="872879"/>
          </a:xfrm>
          <a:custGeom>
            <a:rect b="b" l="l" r="r" t="t"/>
            <a:pathLst>
              <a:path extrusionOk="0" h="13499" w="24928">
                <a:moveTo>
                  <a:pt x="16714" y="7001"/>
                </a:moveTo>
                <a:cubicBezTo>
                  <a:pt x="15309" y="8938"/>
                  <a:pt x="13613" y="10646"/>
                  <a:pt x="11687" y="12067"/>
                </a:cubicBezTo>
                <a:cubicBezTo>
                  <a:pt x="11862" y="11457"/>
                  <a:pt x="12974" y="10325"/>
                  <a:pt x="13185" y="10090"/>
                </a:cubicBezTo>
                <a:cubicBezTo>
                  <a:pt x="13777" y="9428"/>
                  <a:pt x="14412" y="8807"/>
                  <a:pt x="15088" y="8231"/>
                </a:cubicBezTo>
                <a:cubicBezTo>
                  <a:pt x="15606" y="7790"/>
                  <a:pt x="16153" y="7385"/>
                  <a:pt x="16714" y="7001"/>
                </a:cubicBezTo>
                <a:close/>
                <a:moveTo>
                  <a:pt x="18370" y="1"/>
                </a:moveTo>
                <a:cubicBezTo>
                  <a:pt x="18067" y="1"/>
                  <a:pt x="17755" y="41"/>
                  <a:pt x="17467" y="86"/>
                </a:cubicBezTo>
                <a:cubicBezTo>
                  <a:pt x="16171" y="290"/>
                  <a:pt x="14918" y="701"/>
                  <a:pt x="13729" y="1266"/>
                </a:cubicBezTo>
                <a:cubicBezTo>
                  <a:pt x="11295" y="2426"/>
                  <a:pt x="9155" y="4144"/>
                  <a:pt x="7198" y="6003"/>
                </a:cubicBezTo>
                <a:cubicBezTo>
                  <a:pt x="5994" y="7145"/>
                  <a:pt x="4842" y="8344"/>
                  <a:pt x="3686" y="9536"/>
                </a:cubicBezTo>
                <a:cubicBezTo>
                  <a:pt x="3109" y="10133"/>
                  <a:pt x="2539" y="10738"/>
                  <a:pt x="1953" y="11326"/>
                </a:cubicBezTo>
                <a:cubicBezTo>
                  <a:pt x="1320" y="11962"/>
                  <a:pt x="662" y="12554"/>
                  <a:pt x="85" y="13243"/>
                </a:cubicBezTo>
                <a:cubicBezTo>
                  <a:pt x="1" y="13344"/>
                  <a:pt x="73" y="13499"/>
                  <a:pt x="186" y="13499"/>
                </a:cubicBezTo>
                <a:cubicBezTo>
                  <a:pt x="209" y="13499"/>
                  <a:pt x="235" y="13492"/>
                  <a:pt x="261" y="13476"/>
                </a:cubicBezTo>
                <a:cubicBezTo>
                  <a:pt x="1355" y="12802"/>
                  <a:pt x="2267" y="11843"/>
                  <a:pt x="3188" y="10946"/>
                </a:cubicBezTo>
                <a:cubicBezTo>
                  <a:pt x="4149" y="10010"/>
                  <a:pt x="5074" y="9036"/>
                  <a:pt x="6018" y="8084"/>
                </a:cubicBezTo>
                <a:cubicBezTo>
                  <a:pt x="7831" y="6251"/>
                  <a:pt x="9716" y="4474"/>
                  <a:pt x="11878" y="3076"/>
                </a:cubicBezTo>
                <a:cubicBezTo>
                  <a:pt x="12914" y="2401"/>
                  <a:pt x="14015" y="1831"/>
                  <a:pt x="15165" y="1374"/>
                </a:cubicBezTo>
                <a:cubicBezTo>
                  <a:pt x="15694" y="1164"/>
                  <a:pt x="16235" y="983"/>
                  <a:pt x="16786" y="838"/>
                </a:cubicBezTo>
                <a:cubicBezTo>
                  <a:pt x="17277" y="709"/>
                  <a:pt x="17886" y="511"/>
                  <a:pt x="18433" y="511"/>
                </a:cubicBezTo>
                <a:cubicBezTo>
                  <a:pt x="18563" y="511"/>
                  <a:pt x="18690" y="522"/>
                  <a:pt x="18811" y="548"/>
                </a:cubicBezTo>
                <a:cubicBezTo>
                  <a:pt x="20456" y="904"/>
                  <a:pt x="18662" y="4060"/>
                  <a:pt x="17594" y="5719"/>
                </a:cubicBezTo>
                <a:cubicBezTo>
                  <a:pt x="16166" y="6537"/>
                  <a:pt x="14845" y="7529"/>
                  <a:pt x="13659" y="8670"/>
                </a:cubicBezTo>
                <a:cubicBezTo>
                  <a:pt x="12938" y="9363"/>
                  <a:pt x="12271" y="10110"/>
                  <a:pt x="11661" y="10904"/>
                </a:cubicBezTo>
                <a:cubicBezTo>
                  <a:pt x="11268" y="11417"/>
                  <a:pt x="10617" y="12269"/>
                  <a:pt x="11268" y="12851"/>
                </a:cubicBezTo>
                <a:cubicBezTo>
                  <a:pt x="11332" y="12908"/>
                  <a:pt x="11424" y="12949"/>
                  <a:pt x="11514" y="12949"/>
                </a:cubicBezTo>
                <a:cubicBezTo>
                  <a:pt x="11566" y="12949"/>
                  <a:pt x="11618" y="12935"/>
                  <a:pt x="11663" y="12903"/>
                </a:cubicBezTo>
                <a:cubicBezTo>
                  <a:pt x="13752" y="11391"/>
                  <a:pt x="15587" y="9554"/>
                  <a:pt x="17096" y="7461"/>
                </a:cubicBezTo>
                <a:cubicBezTo>
                  <a:pt x="17382" y="7063"/>
                  <a:pt x="17653" y="6656"/>
                  <a:pt x="17914" y="6240"/>
                </a:cubicBezTo>
                <a:cubicBezTo>
                  <a:pt x="18423" y="5945"/>
                  <a:pt x="18939" y="5664"/>
                  <a:pt x="19469" y="5415"/>
                </a:cubicBezTo>
                <a:cubicBezTo>
                  <a:pt x="20183" y="5082"/>
                  <a:pt x="21072" y="4588"/>
                  <a:pt x="21886" y="4588"/>
                </a:cubicBezTo>
                <a:cubicBezTo>
                  <a:pt x="21908" y="4588"/>
                  <a:pt x="21931" y="4588"/>
                  <a:pt x="21954" y="4589"/>
                </a:cubicBezTo>
                <a:cubicBezTo>
                  <a:pt x="23315" y="4638"/>
                  <a:pt x="22602" y="6262"/>
                  <a:pt x="22275" y="7000"/>
                </a:cubicBezTo>
                <a:cubicBezTo>
                  <a:pt x="21717" y="8261"/>
                  <a:pt x="20975" y="9404"/>
                  <a:pt x="20096" y="10438"/>
                </a:cubicBezTo>
                <a:cubicBezTo>
                  <a:pt x="19690" y="10778"/>
                  <a:pt x="19325" y="11166"/>
                  <a:pt x="19011" y="11594"/>
                </a:cubicBezTo>
                <a:lnTo>
                  <a:pt x="19001" y="11604"/>
                </a:lnTo>
                <a:lnTo>
                  <a:pt x="19002" y="11604"/>
                </a:lnTo>
                <a:cubicBezTo>
                  <a:pt x="18986" y="11626"/>
                  <a:pt x="18968" y="11646"/>
                  <a:pt x="18950" y="11669"/>
                </a:cubicBezTo>
                <a:cubicBezTo>
                  <a:pt x="18782" y="11905"/>
                  <a:pt x="19011" y="12149"/>
                  <a:pt x="19243" y="12149"/>
                </a:cubicBezTo>
                <a:cubicBezTo>
                  <a:pt x="19317" y="12149"/>
                  <a:pt x="19391" y="12124"/>
                  <a:pt x="19453" y="12065"/>
                </a:cubicBezTo>
                <a:cubicBezTo>
                  <a:pt x="19868" y="11672"/>
                  <a:pt x="20259" y="11251"/>
                  <a:pt x="20621" y="10809"/>
                </a:cubicBezTo>
                <a:cubicBezTo>
                  <a:pt x="21229" y="10314"/>
                  <a:pt x="21933" y="9953"/>
                  <a:pt x="22689" y="9745"/>
                </a:cubicBezTo>
                <a:cubicBezTo>
                  <a:pt x="22922" y="9682"/>
                  <a:pt x="23252" y="9584"/>
                  <a:pt x="23533" y="9584"/>
                </a:cubicBezTo>
                <a:cubicBezTo>
                  <a:pt x="23616" y="9584"/>
                  <a:pt x="23694" y="9592"/>
                  <a:pt x="23765" y="9613"/>
                </a:cubicBezTo>
                <a:cubicBezTo>
                  <a:pt x="24157" y="9725"/>
                  <a:pt x="24135" y="10219"/>
                  <a:pt x="24059" y="10541"/>
                </a:cubicBezTo>
                <a:cubicBezTo>
                  <a:pt x="23906" y="11196"/>
                  <a:pt x="23588" y="11645"/>
                  <a:pt x="23692" y="12348"/>
                </a:cubicBezTo>
                <a:cubicBezTo>
                  <a:pt x="23713" y="12488"/>
                  <a:pt x="23816" y="12550"/>
                  <a:pt x="23926" y="12550"/>
                </a:cubicBezTo>
                <a:cubicBezTo>
                  <a:pt x="24069" y="12550"/>
                  <a:pt x="24225" y="12445"/>
                  <a:pt x="24230" y="12274"/>
                </a:cubicBezTo>
                <a:cubicBezTo>
                  <a:pt x="24256" y="11414"/>
                  <a:pt x="24928" y="10702"/>
                  <a:pt x="24696" y="9804"/>
                </a:cubicBezTo>
                <a:cubicBezTo>
                  <a:pt x="24534" y="9183"/>
                  <a:pt x="24075" y="8995"/>
                  <a:pt x="23555" y="8995"/>
                </a:cubicBezTo>
                <a:cubicBezTo>
                  <a:pt x="23393" y="8995"/>
                  <a:pt x="23225" y="9013"/>
                  <a:pt x="23059" y="9042"/>
                </a:cubicBezTo>
                <a:cubicBezTo>
                  <a:pt x="22547" y="9134"/>
                  <a:pt x="22050" y="9290"/>
                  <a:pt x="21577" y="9506"/>
                </a:cubicBezTo>
                <a:cubicBezTo>
                  <a:pt x="21954" y="8925"/>
                  <a:pt x="22289" y="8319"/>
                  <a:pt x="22579" y="7690"/>
                </a:cubicBezTo>
                <a:cubicBezTo>
                  <a:pt x="23075" y="6615"/>
                  <a:pt x="24036" y="4333"/>
                  <a:pt x="22160" y="4060"/>
                </a:cubicBezTo>
                <a:cubicBezTo>
                  <a:pt x="22059" y="4046"/>
                  <a:pt x="21958" y="4039"/>
                  <a:pt x="21856" y="4039"/>
                </a:cubicBezTo>
                <a:cubicBezTo>
                  <a:pt x="21217" y="4039"/>
                  <a:pt x="20581" y="4306"/>
                  <a:pt x="20001" y="4540"/>
                </a:cubicBezTo>
                <a:cubicBezTo>
                  <a:pt x="19499" y="4742"/>
                  <a:pt x="19009" y="4974"/>
                  <a:pt x="18525" y="5219"/>
                </a:cubicBezTo>
                <a:cubicBezTo>
                  <a:pt x="18740" y="4838"/>
                  <a:pt x="18947" y="4455"/>
                  <a:pt x="19141" y="4063"/>
                </a:cubicBezTo>
                <a:cubicBezTo>
                  <a:pt x="19580" y="3168"/>
                  <a:pt x="20187" y="2051"/>
                  <a:pt x="19912" y="1009"/>
                </a:cubicBezTo>
                <a:cubicBezTo>
                  <a:pt x="19698" y="204"/>
                  <a:pt x="19056" y="1"/>
                  <a:pt x="18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4"/>
          <p:cNvSpPr/>
          <p:nvPr/>
        </p:nvSpPr>
        <p:spPr>
          <a:xfrm>
            <a:off x="56025" y="95928"/>
            <a:ext cx="3190336" cy="570028"/>
          </a:xfrm>
          <a:custGeom>
            <a:rect b="b" l="l" r="r" t="t"/>
            <a:pathLst>
              <a:path extrusionOk="0" h="9757" w="54608">
                <a:moveTo>
                  <a:pt x="44464" y="3737"/>
                </a:moveTo>
                <a:cubicBezTo>
                  <a:pt x="44660" y="3868"/>
                  <a:pt x="44840" y="4021"/>
                  <a:pt x="44989" y="4208"/>
                </a:cubicBezTo>
                <a:lnTo>
                  <a:pt x="44987" y="4208"/>
                </a:lnTo>
                <a:cubicBezTo>
                  <a:pt x="45428" y="4763"/>
                  <a:pt x="45254" y="5397"/>
                  <a:pt x="44675" y="5743"/>
                </a:cubicBezTo>
                <a:cubicBezTo>
                  <a:pt x="44243" y="5999"/>
                  <a:pt x="43673" y="6135"/>
                  <a:pt x="43158" y="6135"/>
                </a:cubicBezTo>
                <a:cubicBezTo>
                  <a:pt x="43084" y="6135"/>
                  <a:pt x="43012" y="6132"/>
                  <a:pt x="42941" y="6126"/>
                </a:cubicBezTo>
                <a:cubicBezTo>
                  <a:pt x="42571" y="6097"/>
                  <a:pt x="42193" y="5952"/>
                  <a:pt x="42464" y="5511"/>
                </a:cubicBezTo>
                <a:cubicBezTo>
                  <a:pt x="42676" y="5169"/>
                  <a:pt x="43017" y="4868"/>
                  <a:pt x="43313" y="4602"/>
                </a:cubicBezTo>
                <a:cubicBezTo>
                  <a:pt x="43669" y="4279"/>
                  <a:pt x="44055" y="3989"/>
                  <a:pt x="44464" y="3737"/>
                </a:cubicBezTo>
                <a:close/>
                <a:moveTo>
                  <a:pt x="14776" y="2515"/>
                </a:moveTo>
                <a:lnTo>
                  <a:pt x="14776" y="2515"/>
                </a:lnTo>
                <a:cubicBezTo>
                  <a:pt x="15006" y="3146"/>
                  <a:pt x="14880" y="3892"/>
                  <a:pt x="14605" y="4488"/>
                </a:cubicBezTo>
                <a:cubicBezTo>
                  <a:pt x="14068" y="5652"/>
                  <a:pt x="12782" y="6642"/>
                  <a:pt x="11479" y="6642"/>
                </a:cubicBezTo>
                <a:cubicBezTo>
                  <a:pt x="11369" y="6642"/>
                  <a:pt x="11259" y="6635"/>
                  <a:pt x="11149" y="6620"/>
                </a:cubicBezTo>
                <a:cubicBezTo>
                  <a:pt x="10685" y="6558"/>
                  <a:pt x="10285" y="6263"/>
                  <a:pt x="10381" y="5739"/>
                </a:cubicBezTo>
                <a:cubicBezTo>
                  <a:pt x="10453" y="5344"/>
                  <a:pt x="10785" y="4986"/>
                  <a:pt x="11068" y="4727"/>
                </a:cubicBezTo>
                <a:cubicBezTo>
                  <a:pt x="11672" y="4176"/>
                  <a:pt x="12433" y="3753"/>
                  <a:pt x="13136" y="3351"/>
                </a:cubicBezTo>
                <a:cubicBezTo>
                  <a:pt x="13670" y="3045"/>
                  <a:pt x="14220" y="2771"/>
                  <a:pt x="14776" y="2515"/>
                </a:cubicBezTo>
                <a:close/>
                <a:moveTo>
                  <a:pt x="31628" y="3648"/>
                </a:moveTo>
                <a:lnTo>
                  <a:pt x="31628" y="3648"/>
                </a:lnTo>
                <a:cubicBezTo>
                  <a:pt x="32105" y="4710"/>
                  <a:pt x="32118" y="5972"/>
                  <a:pt x="31559" y="7037"/>
                </a:cubicBezTo>
                <a:cubicBezTo>
                  <a:pt x="31211" y="7701"/>
                  <a:pt x="30661" y="8265"/>
                  <a:pt x="30007" y="8613"/>
                </a:cubicBezTo>
                <a:cubicBezTo>
                  <a:pt x="29585" y="8838"/>
                  <a:pt x="29034" y="9027"/>
                  <a:pt x="28513" y="9027"/>
                </a:cubicBezTo>
                <a:cubicBezTo>
                  <a:pt x="28266" y="9027"/>
                  <a:pt x="28026" y="8984"/>
                  <a:pt x="27810" y="8883"/>
                </a:cubicBezTo>
                <a:cubicBezTo>
                  <a:pt x="27011" y="8511"/>
                  <a:pt x="27010" y="7484"/>
                  <a:pt x="27360" y="6788"/>
                </a:cubicBezTo>
                <a:cubicBezTo>
                  <a:pt x="27709" y="6090"/>
                  <a:pt x="28308" y="5509"/>
                  <a:pt x="28918" y="5048"/>
                </a:cubicBezTo>
                <a:cubicBezTo>
                  <a:pt x="29739" y="4429"/>
                  <a:pt x="30666" y="3988"/>
                  <a:pt x="31628" y="3648"/>
                </a:cubicBezTo>
                <a:close/>
                <a:moveTo>
                  <a:pt x="23653" y="1"/>
                </a:moveTo>
                <a:cubicBezTo>
                  <a:pt x="20706" y="1"/>
                  <a:pt x="17763" y="617"/>
                  <a:pt x="15042" y="1777"/>
                </a:cubicBezTo>
                <a:cubicBezTo>
                  <a:pt x="14543" y="1097"/>
                  <a:pt x="13688" y="708"/>
                  <a:pt x="12743" y="654"/>
                </a:cubicBezTo>
                <a:cubicBezTo>
                  <a:pt x="12623" y="648"/>
                  <a:pt x="12502" y="644"/>
                  <a:pt x="12381" y="644"/>
                </a:cubicBezTo>
                <a:cubicBezTo>
                  <a:pt x="10727" y="644"/>
                  <a:pt x="8995" y="1262"/>
                  <a:pt x="7487" y="1859"/>
                </a:cubicBezTo>
                <a:cubicBezTo>
                  <a:pt x="5662" y="2583"/>
                  <a:pt x="3890" y="3532"/>
                  <a:pt x="2323" y="4740"/>
                </a:cubicBezTo>
                <a:cubicBezTo>
                  <a:pt x="1573" y="5318"/>
                  <a:pt x="860" y="5942"/>
                  <a:pt x="187" y="6607"/>
                </a:cubicBezTo>
                <a:cubicBezTo>
                  <a:pt x="1" y="6791"/>
                  <a:pt x="176" y="7051"/>
                  <a:pt x="379" y="7051"/>
                </a:cubicBezTo>
                <a:cubicBezTo>
                  <a:pt x="437" y="7051"/>
                  <a:pt x="497" y="7030"/>
                  <a:pt x="551" y="6979"/>
                </a:cubicBezTo>
                <a:cubicBezTo>
                  <a:pt x="2899" y="4805"/>
                  <a:pt x="5686" y="3096"/>
                  <a:pt x="8696" y="2080"/>
                </a:cubicBezTo>
                <a:cubicBezTo>
                  <a:pt x="9866" y="1686"/>
                  <a:pt x="11151" y="1269"/>
                  <a:pt x="12405" y="1269"/>
                </a:cubicBezTo>
                <a:cubicBezTo>
                  <a:pt x="12564" y="1269"/>
                  <a:pt x="12722" y="1276"/>
                  <a:pt x="12880" y="1290"/>
                </a:cubicBezTo>
                <a:cubicBezTo>
                  <a:pt x="13477" y="1345"/>
                  <a:pt x="14102" y="1542"/>
                  <a:pt x="14498" y="2022"/>
                </a:cubicBezTo>
                <a:cubicBezTo>
                  <a:pt x="13674" y="2398"/>
                  <a:pt x="12874" y="2825"/>
                  <a:pt x="12105" y="3302"/>
                </a:cubicBezTo>
                <a:cubicBezTo>
                  <a:pt x="11355" y="3770"/>
                  <a:pt x="10530" y="4259"/>
                  <a:pt x="10058" y="5042"/>
                </a:cubicBezTo>
                <a:cubicBezTo>
                  <a:pt x="9691" y="5658"/>
                  <a:pt x="9666" y="6462"/>
                  <a:pt x="10289" y="6917"/>
                </a:cubicBezTo>
                <a:cubicBezTo>
                  <a:pt x="10608" y="7152"/>
                  <a:pt x="11003" y="7239"/>
                  <a:pt x="11405" y="7239"/>
                </a:cubicBezTo>
                <a:cubicBezTo>
                  <a:pt x="11781" y="7239"/>
                  <a:pt x="12164" y="7162"/>
                  <a:pt x="12497" y="7059"/>
                </a:cubicBezTo>
                <a:cubicBezTo>
                  <a:pt x="14036" y="6579"/>
                  <a:pt x="15333" y="5171"/>
                  <a:pt x="15484" y="3498"/>
                </a:cubicBezTo>
                <a:cubicBezTo>
                  <a:pt x="15526" y="3034"/>
                  <a:pt x="15461" y="2624"/>
                  <a:pt x="15315" y="2267"/>
                </a:cubicBezTo>
                <a:cubicBezTo>
                  <a:pt x="17512" y="1326"/>
                  <a:pt x="19848" y="757"/>
                  <a:pt x="22231" y="585"/>
                </a:cubicBezTo>
                <a:cubicBezTo>
                  <a:pt x="22751" y="548"/>
                  <a:pt x="23274" y="529"/>
                  <a:pt x="23797" y="529"/>
                </a:cubicBezTo>
                <a:cubicBezTo>
                  <a:pt x="24849" y="529"/>
                  <a:pt x="25902" y="608"/>
                  <a:pt x="26935" y="783"/>
                </a:cubicBezTo>
                <a:cubicBezTo>
                  <a:pt x="28304" y="1013"/>
                  <a:pt x="29751" y="1447"/>
                  <a:pt x="30785" y="2441"/>
                </a:cubicBezTo>
                <a:cubicBezTo>
                  <a:pt x="30943" y="2594"/>
                  <a:pt x="31087" y="2758"/>
                  <a:pt x="31215" y="2936"/>
                </a:cubicBezTo>
                <a:cubicBezTo>
                  <a:pt x="31150" y="2960"/>
                  <a:pt x="31084" y="2982"/>
                  <a:pt x="31017" y="3006"/>
                </a:cubicBezTo>
                <a:cubicBezTo>
                  <a:pt x="29366" y="3648"/>
                  <a:pt x="27514" y="4704"/>
                  <a:pt x="26677" y="6378"/>
                </a:cubicBezTo>
                <a:cubicBezTo>
                  <a:pt x="25920" y="7893"/>
                  <a:pt x="26603" y="9757"/>
                  <a:pt x="28349" y="9757"/>
                </a:cubicBezTo>
                <a:cubicBezTo>
                  <a:pt x="28419" y="9757"/>
                  <a:pt x="28490" y="9754"/>
                  <a:pt x="28563" y="9748"/>
                </a:cubicBezTo>
                <a:cubicBezTo>
                  <a:pt x="30232" y="9608"/>
                  <a:pt x="31764" y="8345"/>
                  <a:pt x="32293" y="6731"/>
                </a:cubicBezTo>
                <a:cubicBezTo>
                  <a:pt x="32646" y="5655"/>
                  <a:pt x="32551" y="4493"/>
                  <a:pt x="32101" y="3489"/>
                </a:cubicBezTo>
                <a:cubicBezTo>
                  <a:pt x="32448" y="3379"/>
                  <a:pt x="32799" y="3280"/>
                  <a:pt x="33149" y="3191"/>
                </a:cubicBezTo>
                <a:cubicBezTo>
                  <a:pt x="34906" y="2739"/>
                  <a:pt x="36742" y="2453"/>
                  <a:pt x="38568" y="2453"/>
                </a:cubicBezTo>
                <a:cubicBezTo>
                  <a:pt x="40121" y="2453"/>
                  <a:pt x="41666" y="2659"/>
                  <a:pt x="43151" y="3147"/>
                </a:cubicBezTo>
                <a:cubicBezTo>
                  <a:pt x="43298" y="3195"/>
                  <a:pt x="43448" y="3247"/>
                  <a:pt x="43597" y="3303"/>
                </a:cubicBezTo>
                <a:cubicBezTo>
                  <a:pt x="42522" y="4087"/>
                  <a:pt x="40416" y="5963"/>
                  <a:pt x="42189" y="6795"/>
                </a:cubicBezTo>
                <a:cubicBezTo>
                  <a:pt x="42484" y="6933"/>
                  <a:pt x="42842" y="6999"/>
                  <a:pt x="43220" y="6999"/>
                </a:cubicBezTo>
                <a:cubicBezTo>
                  <a:pt x="44307" y="6999"/>
                  <a:pt x="45557" y="6454"/>
                  <a:pt x="45934" y="5530"/>
                </a:cubicBezTo>
                <a:cubicBezTo>
                  <a:pt x="46319" y="4591"/>
                  <a:pt x="45898" y="3856"/>
                  <a:pt x="45228" y="3312"/>
                </a:cubicBezTo>
                <a:cubicBezTo>
                  <a:pt x="46328" y="2783"/>
                  <a:pt x="47533" y="2511"/>
                  <a:pt x="48744" y="2511"/>
                </a:cubicBezTo>
                <a:cubicBezTo>
                  <a:pt x="49855" y="2511"/>
                  <a:pt x="50971" y="2740"/>
                  <a:pt x="52014" y="3209"/>
                </a:cubicBezTo>
                <a:cubicBezTo>
                  <a:pt x="52712" y="3524"/>
                  <a:pt x="53373" y="3871"/>
                  <a:pt x="53994" y="4326"/>
                </a:cubicBezTo>
                <a:cubicBezTo>
                  <a:pt x="54046" y="4365"/>
                  <a:pt x="54100" y="4381"/>
                  <a:pt x="54153" y="4381"/>
                </a:cubicBezTo>
                <a:cubicBezTo>
                  <a:pt x="54399" y="4381"/>
                  <a:pt x="54608" y="4015"/>
                  <a:pt x="54383" y="3810"/>
                </a:cubicBezTo>
                <a:cubicBezTo>
                  <a:pt x="52799" y="2368"/>
                  <a:pt x="50775" y="1655"/>
                  <a:pt x="48736" y="1655"/>
                </a:cubicBezTo>
                <a:cubicBezTo>
                  <a:pt x="47247" y="1655"/>
                  <a:pt x="45751" y="2034"/>
                  <a:pt x="44412" y="2787"/>
                </a:cubicBezTo>
                <a:cubicBezTo>
                  <a:pt x="44049" y="2600"/>
                  <a:pt x="43669" y="2443"/>
                  <a:pt x="43280" y="2319"/>
                </a:cubicBezTo>
                <a:cubicBezTo>
                  <a:pt x="41771" y="1837"/>
                  <a:pt x="40186" y="1632"/>
                  <a:pt x="38605" y="1632"/>
                </a:cubicBezTo>
                <a:cubicBezTo>
                  <a:pt x="38082" y="1632"/>
                  <a:pt x="37560" y="1654"/>
                  <a:pt x="37041" y="1696"/>
                </a:cubicBezTo>
                <a:cubicBezTo>
                  <a:pt x="35244" y="1843"/>
                  <a:pt x="33413" y="2176"/>
                  <a:pt x="31692" y="2763"/>
                </a:cubicBezTo>
                <a:cubicBezTo>
                  <a:pt x="31471" y="2438"/>
                  <a:pt x="31209" y="2144"/>
                  <a:pt x="30912" y="1889"/>
                </a:cubicBezTo>
                <a:cubicBezTo>
                  <a:pt x="29624" y="788"/>
                  <a:pt x="27923" y="376"/>
                  <a:pt x="26296" y="169"/>
                </a:cubicBezTo>
                <a:cubicBezTo>
                  <a:pt x="25419" y="56"/>
                  <a:pt x="24536" y="1"/>
                  <a:pt x="236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10800000">
            <a:off x="87" y="37"/>
            <a:ext cx="9152992" cy="3054314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10800000">
            <a:off x="3215879" y="2769117"/>
            <a:ext cx="5937196" cy="2374383"/>
          </a:xfrm>
          <a:custGeom>
            <a:rect b="b" l="l" r="r" t="t"/>
            <a:pathLst>
              <a:path extrusionOk="0" h="28504" w="71277">
                <a:moveTo>
                  <a:pt x="1" y="0"/>
                </a:moveTo>
                <a:lnTo>
                  <a:pt x="1" y="15127"/>
                </a:lnTo>
                <a:cubicBezTo>
                  <a:pt x="1718" y="14288"/>
                  <a:pt x="3526" y="13647"/>
                  <a:pt x="5389" y="13215"/>
                </a:cubicBezTo>
                <a:cubicBezTo>
                  <a:pt x="6738" y="12903"/>
                  <a:pt x="8143" y="12711"/>
                  <a:pt x="9533" y="12711"/>
                </a:cubicBezTo>
                <a:cubicBezTo>
                  <a:pt x="11440" y="12711"/>
                  <a:pt x="13321" y="13073"/>
                  <a:pt x="14997" y="13984"/>
                </a:cubicBezTo>
                <a:cubicBezTo>
                  <a:pt x="19932" y="16668"/>
                  <a:pt x="21662" y="23154"/>
                  <a:pt x="26048" y="26698"/>
                </a:cubicBezTo>
                <a:cubicBezTo>
                  <a:pt x="27326" y="27729"/>
                  <a:pt x="28890" y="28504"/>
                  <a:pt x="30506" y="28504"/>
                </a:cubicBezTo>
                <a:cubicBezTo>
                  <a:pt x="30639" y="28504"/>
                  <a:pt x="30773" y="28498"/>
                  <a:pt x="30908" y="28487"/>
                </a:cubicBezTo>
                <a:cubicBezTo>
                  <a:pt x="34863" y="28169"/>
                  <a:pt x="36905" y="23573"/>
                  <a:pt x="37904" y="19645"/>
                </a:cubicBezTo>
                <a:cubicBezTo>
                  <a:pt x="38901" y="15717"/>
                  <a:pt x="40247" y="11071"/>
                  <a:pt x="44034" y="9859"/>
                </a:cubicBezTo>
                <a:cubicBezTo>
                  <a:pt x="44652" y="9661"/>
                  <a:pt x="45269" y="9577"/>
                  <a:pt x="45886" y="9577"/>
                </a:cubicBezTo>
                <a:cubicBezTo>
                  <a:pt x="49081" y="9577"/>
                  <a:pt x="52279" y="11835"/>
                  <a:pt x="55605" y="12278"/>
                </a:cubicBezTo>
                <a:cubicBezTo>
                  <a:pt x="56016" y="12333"/>
                  <a:pt x="56429" y="12360"/>
                  <a:pt x="56841" y="12360"/>
                </a:cubicBezTo>
                <a:cubicBezTo>
                  <a:pt x="59348" y="12360"/>
                  <a:pt x="61832" y="11384"/>
                  <a:pt x="63963" y="9993"/>
                </a:cubicBezTo>
                <a:cubicBezTo>
                  <a:pt x="67458" y="7716"/>
                  <a:pt x="70193" y="4034"/>
                  <a:pt x="71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flipH="1" rot="812510">
            <a:off x="5734808" y="391831"/>
            <a:ext cx="4114863" cy="1317807"/>
          </a:xfrm>
          <a:custGeom>
            <a:rect b="b" l="l" r="r" t="t"/>
            <a:pathLst>
              <a:path extrusionOk="0" h="28545" w="89132">
                <a:moveTo>
                  <a:pt x="88117" y="1"/>
                </a:moveTo>
                <a:cubicBezTo>
                  <a:pt x="87458" y="863"/>
                  <a:pt x="86746" y="1680"/>
                  <a:pt x="85962" y="2429"/>
                </a:cubicBezTo>
                <a:cubicBezTo>
                  <a:pt x="84570" y="3758"/>
                  <a:pt x="82955" y="4885"/>
                  <a:pt x="81162" y="5562"/>
                </a:cubicBezTo>
                <a:cubicBezTo>
                  <a:pt x="79522" y="6182"/>
                  <a:pt x="77793" y="6384"/>
                  <a:pt x="76056" y="6384"/>
                </a:cubicBezTo>
                <a:cubicBezTo>
                  <a:pt x="75775" y="6384"/>
                  <a:pt x="75494" y="6379"/>
                  <a:pt x="75213" y="6369"/>
                </a:cubicBezTo>
                <a:cubicBezTo>
                  <a:pt x="72586" y="6279"/>
                  <a:pt x="69912" y="5825"/>
                  <a:pt x="67267" y="5825"/>
                </a:cubicBezTo>
                <a:cubicBezTo>
                  <a:pt x="65816" y="5825"/>
                  <a:pt x="64374" y="5962"/>
                  <a:pt x="62953" y="6369"/>
                </a:cubicBezTo>
                <a:cubicBezTo>
                  <a:pt x="59253" y="7430"/>
                  <a:pt x="56368" y="10254"/>
                  <a:pt x="54067" y="13282"/>
                </a:cubicBezTo>
                <a:cubicBezTo>
                  <a:pt x="51509" y="16651"/>
                  <a:pt x="49489" y="20466"/>
                  <a:pt x="46504" y="23485"/>
                </a:cubicBezTo>
                <a:cubicBezTo>
                  <a:pt x="44191" y="25824"/>
                  <a:pt x="41030" y="27724"/>
                  <a:pt x="37726" y="27724"/>
                </a:cubicBezTo>
                <a:cubicBezTo>
                  <a:pt x="37103" y="27724"/>
                  <a:pt x="36475" y="27656"/>
                  <a:pt x="35846" y="27511"/>
                </a:cubicBezTo>
                <a:cubicBezTo>
                  <a:pt x="32488" y="26737"/>
                  <a:pt x="29995" y="24084"/>
                  <a:pt x="27789" y="21552"/>
                </a:cubicBezTo>
                <a:cubicBezTo>
                  <a:pt x="26624" y="20216"/>
                  <a:pt x="25497" y="18843"/>
                  <a:pt x="24270" y="17565"/>
                </a:cubicBezTo>
                <a:cubicBezTo>
                  <a:pt x="22916" y="16152"/>
                  <a:pt x="21408" y="14897"/>
                  <a:pt x="19772" y="13824"/>
                </a:cubicBezTo>
                <a:cubicBezTo>
                  <a:pt x="16221" y="11500"/>
                  <a:pt x="11995" y="10167"/>
                  <a:pt x="7804" y="10167"/>
                </a:cubicBezTo>
                <a:cubicBezTo>
                  <a:pt x="5126" y="10167"/>
                  <a:pt x="2463" y="10711"/>
                  <a:pt x="0" y="11888"/>
                </a:cubicBezTo>
                <a:lnTo>
                  <a:pt x="2" y="12813"/>
                </a:lnTo>
                <a:cubicBezTo>
                  <a:pt x="421" y="12607"/>
                  <a:pt x="848" y="12417"/>
                  <a:pt x="1281" y="12246"/>
                </a:cubicBezTo>
                <a:cubicBezTo>
                  <a:pt x="3096" y="11537"/>
                  <a:pt x="5011" y="11120"/>
                  <a:pt x="6956" y="11013"/>
                </a:cubicBezTo>
                <a:cubicBezTo>
                  <a:pt x="7294" y="10995"/>
                  <a:pt x="7631" y="10985"/>
                  <a:pt x="7967" y="10985"/>
                </a:cubicBezTo>
                <a:cubicBezTo>
                  <a:pt x="11577" y="10985"/>
                  <a:pt x="15129" y="12052"/>
                  <a:pt x="18265" y="13875"/>
                </a:cubicBezTo>
                <a:cubicBezTo>
                  <a:pt x="19998" y="14886"/>
                  <a:pt x="21601" y="16103"/>
                  <a:pt x="23037" y="17504"/>
                </a:cubicBezTo>
                <a:cubicBezTo>
                  <a:pt x="24320" y="18751"/>
                  <a:pt x="25471" y="20131"/>
                  <a:pt x="26640" y="21490"/>
                </a:cubicBezTo>
                <a:cubicBezTo>
                  <a:pt x="28839" y="24048"/>
                  <a:pt x="31203" y="26734"/>
                  <a:pt x="34403" y="27950"/>
                </a:cubicBezTo>
                <a:cubicBezTo>
                  <a:pt x="35480" y="28359"/>
                  <a:pt x="36578" y="28544"/>
                  <a:pt x="37671" y="28544"/>
                </a:cubicBezTo>
                <a:cubicBezTo>
                  <a:pt x="40297" y="28544"/>
                  <a:pt x="42886" y="27474"/>
                  <a:pt x="45040" y="25861"/>
                </a:cubicBezTo>
                <a:cubicBezTo>
                  <a:pt x="48408" y="23336"/>
                  <a:pt x="50644" y="19660"/>
                  <a:pt x="52993" y="16209"/>
                </a:cubicBezTo>
                <a:cubicBezTo>
                  <a:pt x="55220" y="12937"/>
                  <a:pt x="57765" y="9619"/>
                  <a:pt x="61367" y="7868"/>
                </a:cubicBezTo>
                <a:cubicBezTo>
                  <a:pt x="63267" y="6945"/>
                  <a:pt x="65282" y="6674"/>
                  <a:pt x="67325" y="6674"/>
                </a:cubicBezTo>
                <a:cubicBezTo>
                  <a:pt x="69396" y="6674"/>
                  <a:pt x="71496" y="6952"/>
                  <a:pt x="73534" y="7111"/>
                </a:cubicBezTo>
                <a:cubicBezTo>
                  <a:pt x="74387" y="7177"/>
                  <a:pt x="75245" y="7224"/>
                  <a:pt x="76102" y="7224"/>
                </a:cubicBezTo>
                <a:cubicBezTo>
                  <a:pt x="77282" y="7224"/>
                  <a:pt x="78460" y="7135"/>
                  <a:pt x="79620" y="6889"/>
                </a:cubicBezTo>
                <a:cubicBezTo>
                  <a:pt x="81488" y="6493"/>
                  <a:pt x="83243" y="5641"/>
                  <a:pt x="84786" y="4501"/>
                </a:cubicBezTo>
                <a:cubicBezTo>
                  <a:pt x="86486" y="3248"/>
                  <a:pt x="87899" y="1700"/>
                  <a:pt x="891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5"/>
          <p:cNvSpPr/>
          <p:nvPr/>
        </p:nvSpPr>
        <p:spPr>
          <a:xfrm rot="9292910">
            <a:off x="1233532" y="4036121"/>
            <a:ext cx="3919800" cy="2421730"/>
          </a:xfrm>
          <a:custGeom>
            <a:rect b="b" l="l" r="r" t="t"/>
            <a:pathLst>
              <a:path extrusionOk="0" h="36806" w="59574">
                <a:moveTo>
                  <a:pt x="456" y="1"/>
                </a:moveTo>
                <a:lnTo>
                  <a:pt x="0" y="8"/>
                </a:lnTo>
                <a:cubicBezTo>
                  <a:pt x="77" y="4214"/>
                  <a:pt x="721" y="7696"/>
                  <a:pt x="1972" y="10653"/>
                </a:cubicBezTo>
                <a:cubicBezTo>
                  <a:pt x="3509" y="14289"/>
                  <a:pt x="6031" y="17152"/>
                  <a:pt x="9072" y="18716"/>
                </a:cubicBezTo>
                <a:cubicBezTo>
                  <a:pt x="11133" y="19775"/>
                  <a:pt x="13431" y="20252"/>
                  <a:pt x="15656" y="20713"/>
                </a:cubicBezTo>
                <a:cubicBezTo>
                  <a:pt x="17087" y="21010"/>
                  <a:pt x="18567" y="21317"/>
                  <a:pt x="19965" y="21775"/>
                </a:cubicBezTo>
                <a:cubicBezTo>
                  <a:pt x="23128" y="22817"/>
                  <a:pt x="25970" y="24655"/>
                  <a:pt x="28217" y="27115"/>
                </a:cubicBezTo>
                <a:cubicBezTo>
                  <a:pt x="28771" y="27723"/>
                  <a:pt x="29299" y="28378"/>
                  <a:pt x="29809" y="29014"/>
                </a:cubicBezTo>
                <a:cubicBezTo>
                  <a:pt x="30641" y="30050"/>
                  <a:pt x="31501" y="31121"/>
                  <a:pt x="32514" y="32026"/>
                </a:cubicBezTo>
                <a:cubicBezTo>
                  <a:pt x="35814" y="34971"/>
                  <a:pt x="40441" y="35911"/>
                  <a:pt x="44534" y="36441"/>
                </a:cubicBezTo>
                <a:cubicBezTo>
                  <a:pt x="46073" y="36640"/>
                  <a:pt x="47668" y="36806"/>
                  <a:pt x="49265" y="36806"/>
                </a:cubicBezTo>
                <a:cubicBezTo>
                  <a:pt x="50543" y="36806"/>
                  <a:pt x="51823" y="36699"/>
                  <a:pt x="53077" y="36422"/>
                </a:cubicBezTo>
                <a:cubicBezTo>
                  <a:pt x="55493" y="35886"/>
                  <a:pt x="57732" y="34735"/>
                  <a:pt x="59573" y="33079"/>
                </a:cubicBezTo>
                <a:lnTo>
                  <a:pt x="59269" y="32741"/>
                </a:lnTo>
                <a:cubicBezTo>
                  <a:pt x="57487" y="34344"/>
                  <a:pt x="55319" y="35458"/>
                  <a:pt x="52977" y="35979"/>
                </a:cubicBezTo>
                <a:cubicBezTo>
                  <a:pt x="51761" y="36248"/>
                  <a:pt x="50514" y="36351"/>
                  <a:pt x="49265" y="36351"/>
                </a:cubicBezTo>
                <a:cubicBezTo>
                  <a:pt x="47691" y="36351"/>
                  <a:pt x="46114" y="36188"/>
                  <a:pt x="44592" y="35990"/>
                </a:cubicBezTo>
                <a:cubicBezTo>
                  <a:pt x="40570" y="35469"/>
                  <a:pt x="36024" y="34551"/>
                  <a:pt x="32817" y="31686"/>
                </a:cubicBezTo>
                <a:cubicBezTo>
                  <a:pt x="31831" y="30807"/>
                  <a:pt x="30984" y="29750"/>
                  <a:pt x="30164" y="28730"/>
                </a:cubicBezTo>
                <a:cubicBezTo>
                  <a:pt x="29649" y="28089"/>
                  <a:pt x="29117" y="27426"/>
                  <a:pt x="28552" y="26808"/>
                </a:cubicBezTo>
                <a:cubicBezTo>
                  <a:pt x="26254" y="24291"/>
                  <a:pt x="23346" y="22409"/>
                  <a:pt x="20108" y="21344"/>
                </a:cubicBezTo>
                <a:cubicBezTo>
                  <a:pt x="18684" y="20878"/>
                  <a:pt x="17192" y="20568"/>
                  <a:pt x="15748" y="20268"/>
                </a:cubicBezTo>
                <a:cubicBezTo>
                  <a:pt x="13554" y="19813"/>
                  <a:pt x="11285" y="19343"/>
                  <a:pt x="9279" y="18312"/>
                </a:cubicBezTo>
                <a:cubicBezTo>
                  <a:pt x="6334" y="16796"/>
                  <a:pt x="3885" y="14014"/>
                  <a:pt x="2391" y="10476"/>
                </a:cubicBezTo>
                <a:cubicBezTo>
                  <a:pt x="1163" y="7574"/>
                  <a:pt x="530" y="4147"/>
                  <a:pt x="456" y="1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247696" y="4200582"/>
            <a:ext cx="2253722" cy="845297"/>
          </a:xfrm>
          <a:custGeom>
            <a:rect b="b" l="l" r="r" t="t"/>
            <a:pathLst>
              <a:path extrusionOk="0" h="8394" w="22380">
                <a:moveTo>
                  <a:pt x="12706" y="4143"/>
                </a:moveTo>
                <a:lnTo>
                  <a:pt x="12706" y="4143"/>
                </a:lnTo>
                <a:cubicBezTo>
                  <a:pt x="12813" y="5027"/>
                  <a:pt x="12654" y="6011"/>
                  <a:pt x="12105" y="6710"/>
                </a:cubicBezTo>
                <a:cubicBezTo>
                  <a:pt x="11901" y="6972"/>
                  <a:pt x="11499" y="7347"/>
                  <a:pt x="11125" y="7347"/>
                </a:cubicBezTo>
                <a:cubicBezTo>
                  <a:pt x="11048" y="7347"/>
                  <a:pt x="10972" y="7331"/>
                  <a:pt x="10899" y="7295"/>
                </a:cubicBezTo>
                <a:cubicBezTo>
                  <a:pt x="10314" y="7004"/>
                  <a:pt x="10665" y="6155"/>
                  <a:pt x="10935" y="5793"/>
                </a:cubicBezTo>
                <a:cubicBezTo>
                  <a:pt x="11408" y="5158"/>
                  <a:pt x="12039" y="4615"/>
                  <a:pt x="12706" y="4143"/>
                </a:cubicBezTo>
                <a:close/>
                <a:moveTo>
                  <a:pt x="8226" y="1"/>
                </a:moveTo>
                <a:cubicBezTo>
                  <a:pt x="7103" y="1"/>
                  <a:pt x="5958" y="205"/>
                  <a:pt x="4923" y="470"/>
                </a:cubicBezTo>
                <a:cubicBezTo>
                  <a:pt x="4009" y="705"/>
                  <a:pt x="3123" y="1031"/>
                  <a:pt x="2274" y="1444"/>
                </a:cubicBezTo>
                <a:cubicBezTo>
                  <a:pt x="1506" y="1817"/>
                  <a:pt x="565" y="2225"/>
                  <a:pt x="85" y="2969"/>
                </a:cubicBezTo>
                <a:cubicBezTo>
                  <a:pt x="0" y="3099"/>
                  <a:pt x="117" y="3254"/>
                  <a:pt x="252" y="3254"/>
                </a:cubicBezTo>
                <a:cubicBezTo>
                  <a:pt x="266" y="3254"/>
                  <a:pt x="280" y="3252"/>
                  <a:pt x="294" y="3248"/>
                </a:cubicBezTo>
                <a:cubicBezTo>
                  <a:pt x="888" y="3094"/>
                  <a:pt x="1367" y="2699"/>
                  <a:pt x="1905" y="2403"/>
                </a:cubicBezTo>
                <a:cubicBezTo>
                  <a:pt x="2500" y="2077"/>
                  <a:pt x="3117" y="1793"/>
                  <a:pt x="3752" y="1557"/>
                </a:cubicBezTo>
                <a:cubicBezTo>
                  <a:pt x="4993" y="1093"/>
                  <a:pt x="6297" y="800"/>
                  <a:pt x="7616" y="715"/>
                </a:cubicBezTo>
                <a:cubicBezTo>
                  <a:pt x="7880" y="698"/>
                  <a:pt x="8149" y="686"/>
                  <a:pt x="8419" y="686"/>
                </a:cubicBezTo>
                <a:cubicBezTo>
                  <a:pt x="9395" y="686"/>
                  <a:pt x="10388" y="837"/>
                  <a:pt x="11199" y="1417"/>
                </a:cubicBezTo>
                <a:cubicBezTo>
                  <a:pt x="11831" y="1871"/>
                  <a:pt x="12266" y="2542"/>
                  <a:pt x="12511" y="3283"/>
                </a:cubicBezTo>
                <a:cubicBezTo>
                  <a:pt x="11847" y="3724"/>
                  <a:pt x="11217" y="4217"/>
                  <a:pt x="10631" y="4757"/>
                </a:cubicBezTo>
                <a:cubicBezTo>
                  <a:pt x="10106" y="5243"/>
                  <a:pt x="9639" y="5855"/>
                  <a:pt x="9587" y="6605"/>
                </a:cubicBezTo>
                <a:cubicBezTo>
                  <a:pt x="9541" y="7276"/>
                  <a:pt x="9830" y="7939"/>
                  <a:pt x="10439" y="8236"/>
                </a:cubicBezTo>
                <a:cubicBezTo>
                  <a:pt x="10664" y="8345"/>
                  <a:pt x="10885" y="8394"/>
                  <a:pt x="11100" y="8394"/>
                </a:cubicBezTo>
                <a:cubicBezTo>
                  <a:pt x="12128" y="8394"/>
                  <a:pt x="13004" y="7284"/>
                  <a:pt x="13320" y="6350"/>
                </a:cubicBezTo>
                <a:cubicBezTo>
                  <a:pt x="13611" y="5486"/>
                  <a:pt x="13611" y="4561"/>
                  <a:pt x="13388" y="3692"/>
                </a:cubicBezTo>
                <a:cubicBezTo>
                  <a:pt x="13548" y="3591"/>
                  <a:pt x="13707" y="3495"/>
                  <a:pt x="13866" y="3401"/>
                </a:cubicBezTo>
                <a:cubicBezTo>
                  <a:pt x="14994" y="2735"/>
                  <a:pt x="16224" y="2207"/>
                  <a:pt x="17493" y="1908"/>
                </a:cubicBezTo>
                <a:cubicBezTo>
                  <a:pt x="17875" y="1819"/>
                  <a:pt x="18269" y="1766"/>
                  <a:pt x="18654" y="1766"/>
                </a:cubicBezTo>
                <a:cubicBezTo>
                  <a:pt x="19713" y="1766"/>
                  <a:pt x="20706" y="2162"/>
                  <a:pt x="21203" y="3274"/>
                </a:cubicBezTo>
                <a:cubicBezTo>
                  <a:pt x="21795" y="4599"/>
                  <a:pt x="21043" y="5961"/>
                  <a:pt x="20126" y="6902"/>
                </a:cubicBezTo>
                <a:cubicBezTo>
                  <a:pt x="20012" y="7017"/>
                  <a:pt x="20111" y="7196"/>
                  <a:pt x="20252" y="7196"/>
                </a:cubicBezTo>
                <a:cubicBezTo>
                  <a:pt x="20265" y="7196"/>
                  <a:pt x="20277" y="7194"/>
                  <a:pt x="20290" y="7191"/>
                </a:cubicBezTo>
                <a:cubicBezTo>
                  <a:pt x="21684" y="6877"/>
                  <a:pt x="22380" y="5383"/>
                  <a:pt x="22193" y="3998"/>
                </a:cubicBezTo>
                <a:cubicBezTo>
                  <a:pt x="21998" y="2548"/>
                  <a:pt x="20855" y="1338"/>
                  <a:pt x="19455" y="1077"/>
                </a:cubicBezTo>
                <a:cubicBezTo>
                  <a:pt x="19178" y="1025"/>
                  <a:pt x="18898" y="1002"/>
                  <a:pt x="18617" y="1002"/>
                </a:cubicBezTo>
                <a:cubicBezTo>
                  <a:pt x="17305" y="1002"/>
                  <a:pt x="15960" y="1509"/>
                  <a:pt x="14793" y="2026"/>
                </a:cubicBezTo>
                <a:cubicBezTo>
                  <a:pt x="14215" y="2282"/>
                  <a:pt x="13654" y="2574"/>
                  <a:pt x="13114" y="2900"/>
                </a:cubicBezTo>
                <a:cubicBezTo>
                  <a:pt x="12579" y="1686"/>
                  <a:pt x="11591" y="683"/>
                  <a:pt x="10330" y="293"/>
                </a:cubicBezTo>
                <a:cubicBezTo>
                  <a:pt x="9661" y="85"/>
                  <a:pt x="8948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2700000">
            <a:off x="283267" y="227467"/>
            <a:ext cx="1263184" cy="1933465"/>
            <a:chOff x="1069625" y="2883725"/>
            <a:chExt cx="1422756" cy="2177709"/>
          </a:xfrm>
        </p:grpSpPr>
        <p:sp>
          <p:nvSpPr>
            <p:cNvPr id="95" name="Google Shape;95;p15"/>
            <p:cNvSpPr/>
            <p:nvPr/>
          </p:nvSpPr>
          <p:spPr>
            <a:xfrm>
              <a:off x="1069625" y="3275155"/>
              <a:ext cx="154786" cy="162827"/>
            </a:xfrm>
            <a:custGeom>
              <a:rect b="b" l="l" r="r" t="t"/>
              <a:pathLst>
                <a:path extrusionOk="0" h="2369" w="2252">
                  <a:moveTo>
                    <a:pt x="454" y="0"/>
                  </a:moveTo>
                  <a:cubicBezTo>
                    <a:pt x="431" y="0"/>
                    <a:pt x="407" y="2"/>
                    <a:pt x="384" y="6"/>
                  </a:cubicBezTo>
                  <a:cubicBezTo>
                    <a:pt x="369" y="4"/>
                    <a:pt x="353" y="3"/>
                    <a:pt x="338" y="3"/>
                  </a:cubicBezTo>
                  <a:cubicBezTo>
                    <a:pt x="285" y="3"/>
                    <a:pt x="233" y="15"/>
                    <a:pt x="184" y="38"/>
                  </a:cubicBezTo>
                  <a:cubicBezTo>
                    <a:pt x="126" y="41"/>
                    <a:pt x="77" y="84"/>
                    <a:pt x="69" y="143"/>
                  </a:cubicBezTo>
                  <a:cubicBezTo>
                    <a:pt x="31" y="207"/>
                    <a:pt x="12" y="280"/>
                    <a:pt x="17" y="355"/>
                  </a:cubicBezTo>
                  <a:cubicBezTo>
                    <a:pt x="4" y="410"/>
                    <a:pt x="1" y="467"/>
                    <a:pt x="10" y="524"/>
                  </a:cubicBezTo>
                  <a:cubicBezTo>
                    <a:pt x="12" y="547"/>
                    <a:pt x="20" y="568"/>
                    <a:pt x="27" y="590"/>
                  </a:cubicBezTo>
                  <a:cubicBezTo>
                    <a:pt x="36" y="715"/>
                    <a:pt x="76" y="835"/>
                    <a:pt x="118" y="960"/>
                  </a:cubicBezTo>
                  <a:cubicBezTo>
                    <a:pt x="175" y="1135"/>
                    <a:pt x="246" y="1305"/>
                    <a:pt x="328" y="1469"/>
                  </a:cubicBezTo>
                  <a:cubicBezTo>
                    <a:pt x="358" y="1534"/>
                    <a:pt x="393" y="1596"/>
                    <a:pt x="432" y="1655"/>
                  </a:cubicBezTo>
                  <a:cubicBezTo>
                    <a:pt x="504" y="1757"/>
                    <a:pt x="572" y="1874"/>
                    <a:pt x="664" y="1956"/>
                  </a:cubicBezTo>
                  <a:cubicBezTo>
                    <a:pt x="713" y="2001"/>
                    <a:pt x="763" y="2042"/>
                    <a:pt x="814" y="2087"/>
                  </a:cubicBezTo>
                  <a:cubicBezTo>
                    <a:pt x="880" y="2148"/>
                    <a:pt x="952" y="2205"/>
                    <a:pt x="1026" y="2257"/>
                  </a:cubicBezTo>
                  <a:cubicBezTo>
                    <a:pt x="1144" y="2336"/>
                    <a:pt x="1269" y="2358"/>
                    <a:pt x="1396" y="2360"/>
                  </a:cubicBezTo>
                  <a:cubicBezTo>
                    <a:pt x="1439" y="2365"/>
                    <a:pt x="1481" y="2368"/>
                    <a:pt x="1522" y="2368"/>
                  </a:cubicBezTo>
                  <a:cubicBezTo>
                    <a:pt x="1674" y="2368"/>
                    <a:pt x="1816" y="2326"/>
                    <a:pt x="1948" y="2221"/>
                  </a:cubicBezTo>
                  <a:cubicBezTo>
                    <a:pt x="2108" y="2094"/>
                    <a:pt x="2252" y="1871"/>
                    <a:pt x="2227" y="1651"/>
                  </a:cubicBezTo>
                  <a:cubicBezTo>
                    <a:pt x="2225" y="1630"/>
                    <a:pt x="2222" y="1609"/>
                    <a:pt x="2219" y="1587"/>
                  </a:cubicBezTo>
                  <a:cubicBezTo>
                    <a:pt x="2227" y="1404"/>
                    <a:pt x="2176" y="1222"/>
                    <a:pt x="2072" y="1073"/>
                  </a:cubicBezTo>
                  <a:cubicBezTo>
                    <a:pt x="2031" y="1014"/>
                    <a:pt x="1993" y="954"/>
                    <a:pt x="1952" y="897"/>
                  </a:cubicBezTo>
                  <a:cubicBezTo>
                    <a:pt x="1801" y="681"/>
                    <a:pt x="1608" y="525"/>
                    <a:pt x="1389" y="384"/>
                  </a:cubicBezTo>
                  <a:cubicBezTo>
                    <a:pt x="1278" y="313"/>
                    <a:pt x="1162" y="250"/>
                    <a:pt x="1041" y="196"/>
                  </a:cubicBezTo>
                  <a:lnTo>
                    <a:pt x="868" y="120"/>
                  </a:lnTo>
                  <a:cubicBezTo>
                    <a:pt x="808" y="93"/>
                    <a:pt x="747" y="61"/>
                    <a:pt x="684" y="39"/>
                  </a:cubicBezTo>
                  <a:cubicBezTo>
                    <a:pt x="661" y="35"/>
                    <a:pt x="636" y="32"/>
                    <a:pt x="612" y="31"/>
                  </a:cubicBezTo>
                  <a:cubicBezTo>
                    <a:pt x="562" y="11"/>
                    <a:pt x="508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403250" y="3384232"/>
              <a:ext cx="165095" cy="166951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458717" y="2956581"/>
              <a:ext cx="170113" cy="187640"/>
            </a:xfrm>
            <a:custGeom>
              <a:rect b="b" l="l" r="r" t="t"/>
              <a:pathLst>
                <a:path extrusionOk="0" h="2730" w="2475">
                  <a:moveTo>
                    <a:pt x="700" y="1"/>
                  </a:moveTo>
                  <a:cubicBezTo>
                    <a:pt x="470" y="1"/>
                    <a:pt x="243" y="132"/>
                    <a:pt x="124" y="332"/>
                  </a:cubicBezTo>
                  <a:cubicBezTo>
                    <a:pt x="78" y="415"/>
                    <a:pt x="48" y="505"/>
                    <a:pt x="38" y="599"/>
                  </a:cubicBezTo>
                  <a:cubicBezTo>
                    <a:pt x="24" y="661"/>
                    <a:pt x="16" y="723"/>
                    <a:pt x="15" y="786"/>
                  </a:cubicBezTo>
                  <a:cubicBezTo>
                    <a:pt x="5" y="853"/>
                    <a:pt x="1" y="919"/>
                    <a:pt x="2" y="985"/>
                  </a:cubicBezTo>
                  <a:cubicBezTo>
                    <a:pt x="3" y="1049"/>
                    <a:pt x="9" y="1112"/>
                    <a:pt x="19" y="1175"/>
                  </a:cubicBezTo>
                  <a:cubicBezTo>
                    <a:pt x="45" y="1376"/>
                    <a:pt x="47" y="1347"/>
                    <a:pt x="145" y="1579"/>
                  </a:cubicBezTo>
                  <a:cubicBezTo>
                    <a:pt x="189" y="1687"/>
                    <a:pt x="235" y="1795"/>
                    <a:pt x="282" y="1902"/>
                  </a:cubicBezTo>
                  <a:cubicBezTo>
                    <a:pt x="478" y="2367"/>
                    <a:pt x="981" y="2715"/>
                    <a:pt x="1479" y="2715"/>
                  </a:cubicBezTo>
                  <a:cubicBezTo>
                    <a:pt x="1506" y="2715"/>
                    <a:pt x="1533" y="2714"/>
                    <a:pt x="1560" y="2712"/>
                  </a:cubicBezTo>
                  <a:cubicBezTo>
                    <a:pt x="1600" y="2720"/>
                    <a:pt x="1642" y="2726"/>
                    <a:pt x="1684" y="2729"/>
                  </a:cubicBezTo>
                  <a:cubicBezTo>
                    <a:pt x="1692" y="2729"/>
                    <a:pt x="1701" y="2729"/>
                    <a:pt x="1710" y="2729"/>
                  </a:cubicBezTo>
                  <a:cubicBezTo>
                    <a:pt x="1865" y="2729"/>
                    <a:pt x="2013" y="2669"/>
                    <a:pt x="2133" y="2573"/>
                  </a:cubicBezTo>
                  <a:cubicBezTo>
                    <a:pt x="2259" y="2477"/>
                    <a:pt x="2347" y="2341"/>
                    <a:pt x="2387" y="2189"/>
                  </a:cubicBezTo>
                  <a:cubicBezTo>
                    <a:pt x="2398" y="2144"/>
                    <a:pt x="2404" y="2099"/>
                    <a:pt x="2407" y="2053"/>
                  </a:cubicBezTo>
                  <a:cubicBezTo>
                    <a:pt x="2453" y="1936"/>
                    <a:pt x="2475" y="1812"/>
                    <a:pt x="2473" y="1687"/>
                  </a:cubicBezTo>
                  <a:cubicBezTo>
                    <a:pt x="2468" y="1549"/>
                    <a:pt x="2447" y="1410"/>
                    <a:pt x="2413" y="1276"/>
                  </a:cubicBezTo>
                  <a:cubicBezTo>
                    <a:pt x="2387" y="1178"/>
                    <a:pt x="2334" y="1070"/>
                    <a:pt x="2288" y="979"/>
                  </a:cubicBezTo>
                  <a:cubicBezTo>
                    <a:pt x="2251" y="909"/>
                    <a:pt x="2221" y="873"/>
                    <a:pt x="2168" y="801"/>
                  </a:cubicBezTo>
                  <a:cubicBezTo>
                    <a:pt x="2133" y="752"/>
                    <a:pt x="2096" y="704"/>
                    <a:pt x="2058" y="658"/>
                  </a:cubicBezTo>
                  <a:lnTo>
                    <a:pt x="1836" y="482"/>
                  </a:lnTo>
                  <a:lnTo>
                    <a:pt x="1769" y="430"/>
                  </a:lnTo>
                  <a:cubicBezTo>
                    <a:pt x="1684" y="363"/>
                    <a:pt x="1600" y="292"/>
                    <a:pt x="1512" y="229"/>
                  </a:cubicBezTo>
                  <a:cubicBezTo>
                    <a:pt x="1368" y="125"/>
                    <a:pt x="1153" y="56"/>
                    <a:pt x="962" y="36"/>
                  </a:cubicBezTo>
                  <a:cubicBezTo>
                    <a:pt x="918" y="25"/>
                    <a:pt x="874" y="18"/>
                    <a:pt x="831" y="15"/>
                  </a:cubicBezTo>
                  <a:cubicBezTo>
                    <a:pt x="787" y="6"/>
                    <a:pt x="74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81938" y="3713597"/>
              <a:ext cx="143995" cy="152792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646425" y="4017943"/>
              <a:ext cx="171419" cy="182141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288262" y="4076777"/>
              <a:ext cx="137053" cy="147981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585184" y="4490064"/>
              <a:ext cx="150043" cy="182416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081843" y="4276101"/>
              <a:ext cx="157535" cy="158772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966373" y="4625535"/>
              <a:ext cx="164064" cy="196987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350585" y="4689524"/>
              <a:ext cx="141795" cy="164752"/>
            </a:xfrm>
            <a:custGeom>
              <a:rect b="b" l="l" r="r" t="t"/>
              <a:pathLst>
                <a:path extrusionOk="0" h="2397" w="2063">
                  <a:moveTo>
                    <a:pt x="462" y="1"/>
                  </a:moveTo>
                  <a:cubicBezTo>
                    <a:pt x="355" y="1"/>
                    <a:pt x="252" y="43"/>
                    <a:pt x="174" y="119"/>
                  </a:cubicBezTo>
                  <a:cubicBezTo>
                    <a:pt x="88" y="209"/>
                    <a:pt x="62" y="314"/>
                    <a:pt x="48" y="426"/>
                  </a:cubicBezTo>
                  <a:cubicBezTo>
                    <a:pt x="13" y="520"/>
                    <a:pt x="0" y="619"/>
                    <a:pt x="9" y="720"/>
                  </a:cubicBezTo>
                  <a:cubicBezTo>
                    <a:pt x="19" y="835"/>
                    <a:pt x="46" y="949"/>
                    <a:pt x="89" y="1057"/>
                  </a:cubicBezTo>
                  <a:cubicBezTo>
                    <a:pt x="112" y="1121"/>
                    <a:pt x="136" y="1184"/>
                    <a:pt x="161" y="1248"/>
                  </a:cubicBezTo>
                  <a:cubicBezTo>
                    <a:pt x="206" y="1372"/>
                    <a:pt x="268" y="1488"/>
                    <a:pt x="346" y="1595"/>
                  </a:cubicBezTo>
                  <a:cubicBezTo>
                    <a:pt x="457" y="1756"/>
                    <a:pt x="562" y="1925"/>
                    <a:pt x="711" y="2050"/>
                  </a:cubicBezTo>
                  <a:cubicBezTo>
                    <a:pt x="765" y="2096"/>
                    <a:pt x="819" y="2141"/>
                    <a:pt x="872" y="2186"/>
                  </a:cubicBezTo>
                  <a:cubicBezTo>
                    <a:pt x="984" y="2279"/>
                    <a:pt x="1052" y="2337"/>
                    <a:pt x="1196" y="2376"/>
                  </a:cubicBezTo>
                  <a:cubicBezTo>
                    <a:pt x="1249" y="2390"/>
                    <a:pt x="1303" y="2396"/>
                    <a:pt x="1357" y="2396"/>
                  </a:cubicBezTo>
                  <a:cubicBezTo>
                    <a:pt x="1393" y="2396"/>
                    <a:pt x="1430" y="2393"/>
                    <a:pt x="1466" y="2387"/>
                  </a:cubicBezTo>
                  <a:cubicBezTo>
                    <a:pt x="1493" y="2394"/>
                    <a:pt x="1520" y="2397"/>
                    <a:pt x="1547" y="2397"/>
                  </a:cubicBezTo>
                  <a:cubicBezTo>
                    <a:pt x="1743" y="2397"/>
                    <a:pt x="1913" y="2235"/>
                    <a:pt x="1948" y="2039"/>
                  </a:cubicBezTo>
                  <a:cubicBezTo>
                    <a:pt x="2029" y="1879"/>
                    <a:pt x="2062" y="1696"/>
                    <a:pt x="2003" y="1513"/>
                  </a:cubicBezTo>
                  <a:cubicBezTo>
                    <a:pt x="1983" y="1448"/>
                    <a:pt x="1957" y="1386"/>
                    <a:pt x="1934" y="1323"/>
                  </a:cubicBezTo>
                  <a:cubicBezTo>
                    <a:pt x="1891" y="1200"/>
                    <a:pt x="1850" y="1073"/>
                    <a:pt x="1777" y="967"/>
                  </a:cubicBezTo>
                  <a:cubicBezTo>
                    <a:pt x="1737" y="908"/>
                    <a:pt x="1696" y="850"/>
                    <a:pt x="1656" y="792"/>
                  </a:cubicBezTo>
                  <a:cubicBezTo>
                    <a:pt x="1585" y="690"/>
                    <a:pt x="1519" y="576"/>
                    <a:pt x="1431" y="491"/>
                  </a:cubicBezTo>
                  <a:cubicBezTo>
                    <a:pt x="1382" y="442"/>
                    <a:pt x="1326" y="399"/>
                    <a:pt x="1274" y="353"/>
                  </a:cubicBezTo>
                  <a:cubicBezTo>
                    <a:pt x="1188" y="279"/>
                    <a:pt x="1102" y="190"/>
                    <a:pt x="1004" y="135"/>
                  </a:cubicBezTo>
                  <a:cubicBezTo>
                    <a:pt x="953" y="108"/>
                    <a:pt x="899" y="83"/>
                    <a:pt x="845" y="62"/>
                  </a:cubicBezTo>
                  <a:cubicBezTo>
                    <a:pt x="776" y="33"/>
                    <a:pt x="701" y="17"/>
                    <a:pt x="626" y="17"/>
                  </a:cubicBezTo>
                  <a:cubicBezTo>
                    <a:pt x="614" y="17"/>
                    <a:pt x="603" y="18"/>
                    <a:pt x="591" y="18"/>
                  </a:cubicBezTo>
                  <a:cubicBezTo>
                    <a:pt x="569" y="14"/>
                    <a:pt x="546" y="8"/>
                    <a:pt x="525" y="5"/>
                  </a:cubicBezTo>
                  <a:cubicBezTo>
                    <a:pt x="504" y="2"/>
                    <a:pt x="48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218413" y="4939709"/>
              <a:ext cx="108460" cy="121725"/>
            </a:xfrm>
            <a:custGeom>
              <a:rect b="b" l="l" r="r" t="t"/>
              <a:pathLst>
                <a:path extrusionOk="0" h="1771" w="1578">
                  <a:moveTo>
                    <a:pt x="574" y="1"/>
                  </a:moveTo>
                  <a:cubicBezTo>
                    <a:pt x="525" y="1"/>
                    <a:pt x="478" y="6"/>
                    <a:pt x="430" y="19"/>
                  </a:cubicBezTo>
                  <a:cubicBezTo>
                    <a:pt x="342" y="44"/>
                    <a:pt x="274" y="91"/>
                    <a:pt x="204" y="150"/>
                  </a:cubicBezTo>
                  <a:cubicBezTo>
                    <a:pt x="74" y="258"/>
                    <a:pt x="22" y="429"/>
                    <a:pt x="11" y="594"/>
                  </a:cubicBezTo>
                  <a:cubicBezTo>
                    <a:pt x="8" y="625"/>
                    <a:pt x="6" y="658"/>
                    <a:pt x="5" y="690"/>
                  </a:cubicBezTo>
                  <a:cubicBezTo>
                    <a:pt x="4" y="719"/>
                    <a:pt x="2" y="749"/>
                    <a:pt x="1" y="778"/>
                  </a:cubicBezTo>
                  <a:cubicBezTo>
                    <a:pt x="1" y="794"/>
                    <a:pt x="1" y="810"/>
                    <a:pt x="1" y="826"/>
                  </a:cubicBezTo>
                  <a:lnTo>
                    <a:pt x="28" y="1027"/>
                  </a:lnTo>
                  <a:cubicBezTo>
                    <a:pt x="50" y="1122"/>
                    <a:pt x="94" y="1212"/>
                    <a:pt x="161" y="1285"/>
                  </a:cubicBezTo>
                  <a:cubicBezTo>
                    <a:pt x="220" y="1364"/>
                    <a:pt x="283" y="1442"/>
                    <a:pt x="351" y="1516"/>
                  </a:cubicBezTo>
                  <a:cubicBezTo>
                    <a:pt x="447" y="1620"/>
                    <a:pt x="573" y="1693"/>
                    <a:pt x="711" y="1728"/>
                  </a:cubicBezTo>
                  <a:cubicBezTo>
                    <a:pt x="721" y="1731"/>
                    <a:pt x="733" y="1733"/>
                    <a:pt x="744" y="1736"/>
                  </a:cubicBezTo>
                  <a:cubicBezTo>
                    <a:pt x="802" y="1749"/>
                    <a:pt x="862" y="1757"/>
                    <a:pt x="922" y="1757"/>
                  </a:cubicBezTo>
                  <a:cubicBezTo>
                    <a:pt x="928" y="1757"/>
                    <a:pt x="933" y="1757"/>
                    <a:pt x="939" y="1756"/>
                  </a:cubicBezTo>
                  <a:cubicBezTo>
                    <a:pt x="975" y="1766"/>
                    <a:pt x="1015" y="1770"/>
                    <a:pt x="1055" y="1770"/>
                  </a:cubicBezTo>
                  <a:cubicBezTo>
                    <a:pt x="1135" y="1770"/>
                    <a:pt x="1217" y="1752"/>
                    <a:pt x="1280" y="1710"/>
                  </a:cubicBezTo>
                  <a:cubicBezTo>
                    <a:pt x="1373" y="1650"/>
                    <a:pt x="1471" y="1550"/>
                    <a:pt x="1488" y="1434"/>
                  </a:cubicBezTo>
                  <a:lnTo>
                    <a:pt x="1496" y="1375"/>
                  </a:lnTo>
                  <a:cubicBezTo>
                    <a:pt x="1499" y="1367"/>
                    <a:pt x="1504" y="1360"/>
                    <a:pt x="1507" y="1353"/>
                  </a:cubicBezTo>
                  <a:cubicBezTo>
                    <a:pt x="1528" y="1303"/>
                    <a:pt x="1538" y="1287"/>
                    <a:pt x="1544" y="1243"/>
                  </a:cubicBezTo>
                  <a:cubicBezTo>
                    <a:pt x="1556" y="1171"/>
                    <a:pt x="1577" y="1073"/>
                    <a:pt x="1574" y="1020"/>
                  </a:cubicBezTo>
                  <a:lnTo>
                    <a:pt x="1551" y="827"/>
                  </a:lnTo>
                  <a:cubicBezTo>
                    <a:pt x="1527" y="769"/>
                    <a:pt x="1502" y="712"/>
                    <a:pt x="1479" y="654"/>
                  </a:cubicBezTo>
                  <a:cubicBezTo>
                    <a:pt x="1463" y="618"/>
                    <a:pt x="1446" y="585"/>
                    <a:pt x="1430" y="549"/>
                  </a:cubicBezTo>
                  <a:cubicBezTo>
                    <a:pt x="1401" y="485"/>
                    <a:pt x="1365" y="423"/>
                    <a:pt x="1324" y="367"/>
                  </a:cubicBezTo>
                  <a:cubicBezTo>
                    <a:pt x="1263" y="284"/>
                    <a:pt x="1187" y="215"/>
                    <a:pt x="1097" y="161"/>
                  </a:cubicBezTo>
                  <a:cubicBezTo>
                    <a:pt x="1034" y="129"/>
                    <a:pt x="968" y="101"/>
                    <a:pt x="900" y="78"/>
                  </a:cubicBezTo>
                  <a:lnTo>
                    <a:pt x="819" y="46"/>
                  </a:lnTo>
                  <a:cubicBezTo>
                    <a:pt x="772" y="27"/>
                    <a:pt x="721" y="14"/>
                    <a:pt x="671" y="8"/>
                  </a:cubicBezTo>
                  <a:cubicBezTo>
                    <a:pt x="638" y="3"/>
                    <a:pt x="606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85502" y="2883725"/>
              <a:ext cx="167364" cy="194719"/>
            </a:xfrm>
            <a:custGeom>
              <a:rect b="b" l="l" r="r" t="t"/>
              <a:pathLst>
                <a:path extrusionOk="0" h="2833" w="2435">
                  <a:moveTo>
                    <a:pt x="828" y="0"/>
                  </a:moveTo>
                  <a:cubicBezTo>
                    <a:pt x="756" y="2"/>
                    <a:pt x="684" y="10"/>
                    <a:pt x="613" y="31"/>
                  </a:cubicBezTo>
                  <a:lnTo>
                    <a:pt x="555" y="38"/>
                  </a:lnTo>
                  <a:cubicBezTo>
                    <a:pt x="470" y="59"/>
                    <a:pt x="391" y="101"/>
                    <a:pt x="328" y="160"/>
                  </a:cubicBezTo>
                  <a:cubicBezTo>
                    <a:pt x="299" y="186"/>
                    <a:pt x="271" y="215"/>
                    <a:pt x="248" y="245"/>
                  </a:cubicBezTo>
                  <a:lnTo>
                    <a:pt x="260" y="225"/>
                  </a:lnTo>
                  <a:lnTo>
                    <a:pt x="260" y="225"/>
                  </a:lnTo>
                  <a:cubicBezTo>
                    <a:pt x="245" y="240"/>
                    <a:pt x="235" y="257"/>
                    <a:pt x="222" y="273"/>
                  </a:cubicBezTo>
                  <a:cubicBezTo>
                    <a:pt x="204" y="294"/>
                    <a:pt x="185" y="317"/>
                    <a:pt x="169" y="342"/>
                  </a:cubicBezTo>
                  <a:cubicBezTo>
                    <a:pt x="60" y="499"/>
                    <a:pt x="1" y="686"/>
                    <a:pt x="1" y="878"/>
                  </a:cubicBezTo>
                  <a:cubicBezTo>
                    <a:pt x="1" y="933"/>
                    <a:pt x="3" y="987"/>
                    <a:pt x="5" y="1042"/>
                  </a:cubicBezTo>
                  <a:cubicBezTo>
                    <a:pt x="11" y="1199"/>
                    <a:pt x="31" y="1313"/>
                    <a:pt x="81" y="1447"/>
                  </a:cubicBezTo>
                  <a:lnTo>
                    <a:pt x="153" y="1639"/>
                  </a:lnTo>
                  <a:cubicBezTo>
                    <a:pt x="204" y="1773"/>
                    <a:pt x="250" y="1918"/>
                    <a:pt x="316" y="2042"/>
                  </a:cubicBezTo>
                  <a:cubicBezTo>
                    <a:pt x="382" y="2168"/>
                    <a:pt x="485" y="2280"/>
                    <a:pt x="576" y="2391"/>
                  </a:cubicBezTo>
                  <a:cubicBezTo>
                    <a:pt x="668" y="2501"/>
                    <a:pt x="777" y="2606"/>
                    <a:pt x="904" y="2676"/>
                  </a:cubicBezTo>
                  <a:cubicBezTo>
                    <a:pt x="1052" y="2757"/>
                    <a:pt x="1240" y="2822"/>
                    <a:pt x="1411" y="2822"/>
                  </a:cubicBezTo>
                  <a:cubicBezTo>
                    <a:pt x="1420" y="2822"/>
                    <a:pt x="1429" y="2822"/>
                    <a:pt x="1437" y="2822"/>
                  </a:cubicBezTo>
                  <a:lnTo>
                    <a:pt x="1459" y="2818"/>
                  </a:lnTo>
                  <a:cubicBezTo>
                    <a:pt x="1508" y="2828"/>
                    <a:pt x="1557" y="2833"/>
                    <a:pt x="1606" y="2833"/>
                  </a:cubicBezTo>
                  <a:cubicBezTo>
                    <a:pt x="1640" y="2833"/>
                    <a:pt x="1673" y="2830"/>
                    <a:pt x="1707" y="2826"/>
                  </a:cubicBezTo>
                  <a:cubicBezTo>
                    <a:pt x="1744" y="2821"/>
                    <a:pt x="1780" y="2810"/>
                    <a:pt x="1815" y="2799"/>
                  </a:cubicBezTo>
                  <a:lnTo>
                    <a:pt x="1877" y="2790"/>
                  </a:lnTo>
                  <a:cubicBezTo>
                    <a:pt x="1910" y="2782"/>
                    <a:pt x="1934" y="2760"/>
                    <a:pt x="1963" y="2744"/>
                  </a:cubicBezTo>
                  <a:cubicBezTo>
                    <a:pt x="1973" y="2740"/>
                    <a:pt x="1982" y="2735"/>
                    <a:pt x="1994" y="2731"/>
                  </a:cubicBezTo>
                  <a:lnTo>
                    <a:pt x="1994" y="2731"/>
                  </a:lnTo>
                  <a:lnTo>
                    <a:pt x="1979" y="2735"/>
                  </a:lnTo>
                  <a:cubicBezTo>
                    <a:pt x="2002" y="2721"/>
                    <a:pt x="2030" y="2715"/>
                    <a:pt x="2051" y="2697"/>
                  </a:cubicBezTo>
                  <a:cubicBezTo>
                    <a:pt x="2071" y="2678"/>
                    <a:pt x="2090" y="2658"/>
                    <a:pt x="2107" y="2636"/>
                  </a:cubicBezTo>
                  <a:lnTo>
                    <a:pt x="2107" y="2636"/>
                  </a:lnTo>
                  <a:lnTo>
                    <a:pt x="2102" y="2646"/>
                  </a:lnTo>
                  <a:cubicBezTo>
                    <a:pt x="2161" y="2593"/>
                    <a:pt x="2211" y="2531"/>
                    <a:pt x="2251" y="2462"/>
                  </a:cubicBezTo>
                  <a:cubicBezTo>
                    <a:pt x="2289" y="2394"/>
                    <a:pt x="2315" y="2322"/>
                    <a:pt x="2328" y="2246"/>
                  </a:cubicBezTo>
                  <a:cubicBezTo>
                    <a:pt x="2355" y="2192"/>
                    <a:pt x="2377" y="2135"/>
                    <a:pt x="2393" y="2077"/>
                  </a:cubicBezTo>
                  <a:cubicBezTo>
                    <a:pt x="2420" y="1969"/>
                    <a:pt x="2433" y="1858"/>
                    <a:pt x="2435" y="1747"/>
                  </a:cubicBezTo>
                  <a:cubicBezTo>
                    <a:pt x="2427" y="1516"/>
                    <a:pt x="2345" y="1320"/>
                    <a:pt x="2250" y="1116"/>
                  </a:cubicBezTo>
                  <a:cubicBezTo>
                    <a:pt x="2156" y="917"/>
                    <a:pt x="2022" y="751"/>
                    <a:pt x="1871" y="597"/>
                  </a:cubicBezTo>
                  <a:cubicBezTo>
                    <a:pt x="1734" y="457"/>
                    <a:pt x="1600" y="302"/>
                    <a:pt x="1429" y="206"/>
                  </a:cubicBezTo>
                  <a:cubicBezTo>
                    <a:pt x="1378" y="179"/>
                    <a:pt x="1325" y="156"/>
                    <a:pt x="1273" y="130"/>
                  </a:cubicBezTo>
                  <a:cubicBezTo>
                    <a:pt x="1126" y="59"/>
                    <a:pt x="996" y="2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107" name="Google Shape;107;p15"/>
          <p:cNvSpPr txBox="1"/>
          <p:nvPr>
            <p:ph type="title"/>
          </p:nvPr>
        </p:nvSpPr>
        <p:spPr>
          <a:xfrm>
            <a:off x="1678625" y="2393825"/>
            <a:ext cx="36192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780775" y="3127325"/>
            <a:ext cx="341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5"/>
          <p:cNvSpPr txBox="1"/>
          <p:nvPr>
            <p:ph hasCustomPrompt="1" idx="2" type="title"/>
          </p:nvPr>
        </p:nvSpPr>
        <p:spPr>
          <a:xfrm>
            <a:off x="1678625" y="1437875"/>
            <a:ext cx="3619200" cy="8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33600" y="1122425"/>
            <a:ext cx="7054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 rot="10800000">
            <a:off x="7989116" y="3"/>
            <a:ext cx="1154886" cy="2193896"/>
          </a:xfrm>
          <a:custGeom>
            <a:rect b="b" l="l" r="r" t="t"/>
            <a:pathLst>
              <a:path extrusionOk="0" h="50571" w="26621">
                <a:moveTo>
                  <a:pt x="12892" y="1"/>
                </a:moveTo>
                <a:cubicBezTo>
                  <a:pt x="8333" y="1"/>
                  <a:pt x="4041" y="1461"/>
                  <a:pt x="1" y="3653"/>
                </a:cubicBezTo>
                <a:lnTo>
                  <a:pt x="1" y="50570"/>
                </a:lnTo>
                <a:lnTo>
                  <a:pt x="25466" y="50570"/>
                </a:lnTo>
                <a:cubicBezTo>
                  <a:pt x="26620" y="47328"/>
                  <a:pt x="26531" y="43590"/>
                  <a:pt x="24769" y="40670"/>
                </a:cubicBezTo>
                <a:cubicBezTo>
                  <a:pt x="23196" y="38064"/>
                  <a:pt x="20522" y="36358"/>
                  <a:pt x="17778" y="35135"/>
                </a:cubicBezTo>
                <a:cubicBezTo>
                  <a:pt x="15102" y="33941"/>
                  <a:pt x="11774" y="32485"/>
                  <a:pt x="11583" y="29506"/>
                </a:cubicBezTo>
                <a:cubicBezTo>
                  <a:pt x="11524" y="28595"/>
                  <a:pt x="11800" y="27697"/>
                  <a:pt x="12122" y="26846"/>
                </a:cubicBezTo>
                <a:cubicBezTo>
                  <a:pt x="14413" y="20774"/>
                  <a:pt x="19111" y="15846"/>
                  <a:pt x="21087" y="9661"/>
                </a:cubicBezTo>
                <a:cubicBezTo>
                  <a:pt x="21584" y="8107"/>
                  <a:pt x="21898" y="6417"/>
                  <a:pt x="21454" y="4846"/>
                </a:cubicBezTo>
                <a:cubicBezTo>
                  <a:pt x="20490" y="1435"/>
                  <a:pt x="16465" y="17"/>
                  <a:pt x="12992" y="1"/>
                </a:cubicBezTo>
                <a:cubicBezTo>
                  <a:pt x="12959" y="1"/>
                  <a:pt x="12925" y="1"/>
                  <a:pt x="12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14" name="Google Shape;114;p16"/>
          <p:cNvGrpSpPr/>
          <p:nvPr/>
        </p:nvGrpSpPr>
        <p:grpSpPr>
          <a:xfrm rot="10800000">
            <a:off x="8148113" y="51727"/>
            <a:ext cx="898043" cy="1374570"/>
            <a:chOff x="1069625" y="2883725"/>
            <a:chExt cx="1422756" cy="2177709"/>
          </a:xfrm>
        </p:grpSpPr>
        <p:sp>
          <p:nvSpPr>
            <p:cNvPr id="115" name="Google Shape;115;p16"/>
            <p:cNvSpPr/>
            <p:nvPr/>
          </p:nvSpPr>
          <p:spPr>
            <a:xfrm>
              <a:off x="1069625" y="3275155"/>
              <a:ext cx="154786" cy="162827"/>
            </a:xfrm>
            <a:custGeom>
              <a:rect b="b" l="l" r="r" t="t"/>
              <a:pathLst>
                <a:path extrusionOk="0" h="2369" w="2252">
                  <a:moveTo>
                    <a:pt x="454" y="0"/>
                  </a:moveTo>
                  <a:cubicBezTo>
                    <a:pt x="431" y="0"/>
                    <a:pt x="407" y="2"/>
                    <a:pt x="384" y="6"/>
                  </a:cubicBezTo>
                  <a:cubicBezTo>
                    <a:pt x="369" y="4"/>
                    <a:pt x="353" y="3"/>
                    <a:pt x="338" y="3"/>
                  </a:cubicBezTo>
                  <a:cubicBezTo>
                    <a:pt x="285" y="3"/>
                    <a:pt x="233" y="15"/>
                    <a:pt x="184" y="38"/>
                  </a:cubicBezTo>
                  <a:cubicBezTo>
                    <a:pt x="126" y="41"/>
                    <a:pt x="77" y="84"/>
                    <a:pt x="69" y="143"/>
                  </a:cubicBezTo>
                  <a:cubicBezTo>
                    <a:pt x="31" y="207"/>
                    <a:pt x="12" y="280"/>
                    <a:pt x="17" y="355"/>
                  </a:cubicBezTo>
                  <a:cubicBezTo>
                    <a:pt x="4" y="410"/>
                    <a:pt x="1" y="467"/>
                    <a:pt x="10" y="524"/>
                  </a:cubicBezTo>
                  <a:cubicBezTo>
                    <a:pt x="12" y="547"/>
                    <a:pt x="20" y="568"/>
                    <a:pt x="27" y="590"/>
                  </a:cubicBezTo>
                  <a:cubicBezTo>
                    <a:pt x="36" y="715"/>
                    <a:pt x="76" y="835"/>
                    <a:pt x="118" y="960"/>
                  </a:cubicBezTo>
                  <a:cubicBezTo>
                    <a:pt x="175" y="1135"/>
                    <a:pt x="246" y="1305"/>
                    <a:pt x="328" y="1469"/>
                  </a:cubicBezTo>
                  <a:cubicBezTo>
                    <a:pt x="358" y="1534"/>
                    <a:pt x="393" y="1596"/>
                    <a:pt x="432" y="1655"/>
                  </a:cubicBezTo>
                  <a:cubicBezTo>
                    <a:pt x="504" y="1757"/>
                    <a:pt x="572" y="1874"/>
                    <a:pt x="664" y="1956"/>
                  </a:cubicBezTo>
                  <a:cubicBezTo>
                    <a:pt x="713" y="2001"/>
                    <a:pt x="763" y="2042"/>
                    <a:pt x="814" y="2087"/>
                  </a:cubicBezTo>
                  <a:cubicBezTo>
                    <a:pt x="880" y="2148"/>
                    <a:pt x="952" y="2205"/>
                    <a:pt x="1026" y="2257"/>
                  </a:cubicBezTo>
                  <a:cubicBezTo>
                    <a:pt x="1144" y="2336"/>
                    <a:pt x="1269" y="2358"/>
                    <a:pt x="1396" y="2360"/>
                  </a:cubicBezTo>
                  <a:cubicBezTo>
                    <a:pt x="1439" y="2365"/>
                    <a:pt x="1481" y="2368"/>
                    <a:pt x="1522" y="2368"/>
                  </a:cubicBezTo>
                  <a:cubicBezTo>
                    <a:pt x="1674" y="2368"/>
                    <a:pt x="1816" y="2326"/>
                    <a:pt x="1948" y="2221"/>
                  </a:cubicBezTo>
                  <a:cubicBezTo>
                    <a:pt x="2108" y="2094"/>
                    <a:pt x="2252" y="1871"/>
                    <a:pt x="2227" y="1651"/>
                  </a:cubicBezTo>
                  <a:cubicBezTo>
                    <a:pt x="2225" y="1630"/>
                    <a:pt x="2222" y="1609"/>
                    <a:pt x="2219" y="1587"/>
                  </a:cubicBezTo>
                  <a:cubicBezTo>
                    <a:pt x="2227" y="1404"/>
                    <a:pt x="2176" y="1222"/>
                    <a:pt x="2072" y="1073"/>
                  </a:cubicBezTo>
                  <a:cubicBezTo>
                    <a:pt x="2031" y="1014"/>
                    <a:pt x="1993" y="954"/>
                    <a:pt x="1952" y="897"/>
                  </a:cubicBezTo>
                  <a:cubicBezTo>
                    <a:pt x="1801" y="681"/>
                    <a:pt x="1608" y="525"/>
                    <a:pt x="1389" y="384"/>
                  </a:cubicBezTo>
                  <a:cubicBezTo>
                    <a:pt x="1278" y="313"/>
                    <a:pt x="1162" y="250"/>
                    <a:pt x="1041" y="196"/>
                  </a:cubicBezTo>
                  <a:lnTo>
                    <a:pt x="868" y="120"/>
                  </a:lnTo>
                  <a:cubicBezTo>
                    <a:pt x="808" y="93"/>
                    <a:pt x="747" y="61"/>
                    <a:pt x="684" y="39"/>
                  </a:cubicBezTo>
                  <a:cubicBezTo>
                    <a:pt x="661" y="35"/>
                    <a:pt x="636" y="32"/>
                    <a:pt x="612" y="31"/>
                  </a:cubicBezTo>
                  <a:cubicBezTo>
                    <a:pt x="562" y="11"/>
                    <a:pt x="508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403250" y="3384232"/>
              <a:ext cx="165095" cy="166951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458717" y="2956581"/>
              <a:ext cx="170113" cy="187640"/>
            </a:xfrm>
            <a:custGeom>
              <a:rect b="b" l="l" r="r" t="t"/>
              <a:pathLst>
                <a:path extrusionOk="0" h="2730" w="2475">
                  <a:moveTo>
                    <a:pt x="700" y="1"/>
                  </a:moveTo>
                  <a:cubicBezTo>
                    <a:pt x="470" y="1"/>
                    <a:pt x="243" y="132"/>
                    <a:pt x="124" y="332"/>
                  </a:cubicBezTo>
                  <a:cubicBezTo>
                    <a:pt x="78" y="415"/>
                    <a:pt x="48" y="505"/>
                    <a:pt x="38" y="599"/>
                  </a:cubicBezTo>
                  <a:cubicBezTo>
                    <a:pt x="24" y="661"/>
                    <a:pt x="16" y="723"/>
                    <a:pt x="15" y="786"/>
                  </a:cubicBezTo>
                  <a:cubicBezTo>
                    <a:pt x="5" y="853"/>
                    <a:pt x="1" y="919"/>
                    <a:pt x="2" y="985"/>
                  </a:cubicBezTo>
                  <a:cubicBezTo>
                    <a:pt x="3" y="1049"/>
                    <a:pt x="9" y="1112"/>
                    <a:pt x="19" y="1175"/>
                  </a:cubicBezTo>
                  <a:cubicBezTo>
                    <a:pt x="45" y="1376"/>
                    <a:pt x="47" y="1347"/>
                    <a:pt x="145" y="1579"/>
                  </a:cubicBezTo>
                  <a:cubicBezTo>
                    <a:pt x="189" y="1687"/>
                    <a:pt x="235" y="1795"/>
                    <a:pt x="282" y="1902"/>
                  </a:cubicBezTo>
                  <a:cubicBezTo>
                    <a:pt x="478" y="2367"/>
                    <a:pt x="981" y="2715"/>
                    <a:pt x="1479" y="2715"/>
                  </a:cubicBezTo>
                  <a:cubicBezTo>
                    <a:pt x="1506" y="2715"/>
                    <a:pt x="1533" y="2714"/>
                    <a:pt x="1560" y="2712"/>
                  </a:cubicBezTo>
                  <a:cubicBezTo>
                    <a:pt x="1600" y="2720"/>
                    <a:pt x="1642" y="2726"/>
                    <a:pt x="1684" y="2729"/>
                  </a:cubicBezTo>
                  <a:cubicBezTo>
                    <a:pt x="1692" y="2729"/>
                    <a:pt x="1701" y="2729"/>
                    <a:pt x="1710" y="2729"/>
                  </a:cubicBezTo>
                  <a:cubicBezTo>
                    <a:pt x="1865" y="2729"/>
                    <a:pt x="2013" y="2669"/>
                    <a:pt x="2133" y="2573"/>
                  </a:cubicBezTo>
                  <a:cubicBezTo>
                    <a:pt x="2259" y="2477"/>
                    <a:pt x="2347" y="2341"/>
                    <a:pt x="2387" y="2189"/>
                  </a:cubicBezTo>
                  <a:cubicBezTo>
                    <a:pt x="2398" y="2144"/>
                    <a:pt x="2404" y="2099"/>
                    <a:pt x="2407" y="2053"/>
                  </a:cubicBezTo>
                  <a:cubicBezTo>
                    <a:pt x="2453" y="1936"/>
                    <a:pt x="2475" y="1812"/>
                    <a:pt x="2473" y="1687"/>
                  </a:cubicBezTo>
                  <a:cubicBezTo>
                    <a:pt x="2468" y="1549"/>
                    <a:pt x="2447" y="1410"/>
                    <a:pt x="2413" y="1276"/>
                  </a:cubicBezTo>
                  <a:cubicBezTo>
                    <a:pt x="2387" y="1178"/>
                    <a:pt x="2334" y="1070"/>
                    <a:pt x="2288" y="979"/>
                  </a:cubicBezTo>
                  <a:cubicBezTo>
                    <a:pt x="2251" y="909"/>
                    <a:pt x="2221" y="873"/>
                    <a:pt x="2168" y="801"/>
                  </a:cubicBezTo>
                  <a:cubicBezTo>
                    <a:pt x="2133" y="752"/>
                    <a:pt x="2096" y="704"/>
                    <a:pt x="2058" y="658"/>
                  </a:cubicBezTo>
                  <a:lnTo>
                    <a:pt x="1836" y="482"/>
                  </a:lnTo>
                  <a:lnTo>
                    <a:pt x="1769" y="430"/>
                  </a:lnTo>
                  <a:cubicBezTo>
                    <a:pt x="1684" y="363"/>
                    <a:pt x="1600" y="292"/>
                    <a:pt x="1512" y="229"/>
                  </a:cubicBezTo>
                  <a:cubicBezTo>
                    <a:pt x="1368" y="125"/>
                    <a:pt x="1153" y="56"/>
                    <a:pt x="962" y="36"/>
                  </a:cubicBezTo>
                  <a:cubicBezTo>
                    <a:pt x="918" y="25"/>
                    <a:pt x="874" y="18"/>
                    <a:pt x="831" y="15"/>
                  </a:cubicBezTo>
                  <a:cubicBezTo>
                    <a:pt x="787" y="6"/>
                    <a:pt x="74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281938" y="3713597"/>
              <a:ext cx="143995" cy="152792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646425" y="4017943"/>
              <a:ext cx="171419" cy="182141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288262" y="4076777"/>
              <a:ext cx="137053" cy="147981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85184" y="4490064"/>
              <a:ext cx="150043" cy="182416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081843" y="4276101"/>
              <a:ext cx="157535" cy="158772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966373" y="4625535"/>
              <a:ext cx="164064" cy="196987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350585" y="4689524"/>
              <a:ext cx="141795" cy="164752"/>
            </a:xfrm>
            <a:custGeom>
              <a:rect b="b" l="l" r="r" t="t"/>
              <a:pathLst>
                <a:path extrusionOk="0" h="2397" w="2063">
                  <a:moveTo>
                    <a:pt x="462" y="1"/>
                  </a:moveTo>
                  <a:cubicBezTo>
                    <a:pt x="355" y="1"/>
                    <a:pt x="252" y="43"/>
                    <a:pt x="174" y="119"/>
                  </a:cubicBezTo>
                  <a:cubicBezTo>
                    <a:pt x="88" y="209"/>
                    <a:pt x="62" y="314"/>
                    <a:pt x="48" y="426"/>
                  </a:cubicBezTo>
                  <a:cubicBezTo>
                    <a:pt x="13" y="520"/>
                    <a:pt x="0" y="619"/>
                    <a:pt x="9" y="720"/>
                  </a:cubicBezTo>
                  <a:cubicBezTo>
                    <a:pt x="19" y="835"/>
                    <a:pt x="46" y="949"/>
                    <a:pt x="89" y="1057"/>
                  </a:cubicBezTo>
                  <a:cubicBezTo>
                    <a:pt x="112" y="1121"/>
                    <a:pt x="136" y="1184"/>
                    <a:pt x="161" y="1248"/>
                  </a:cubicBezTo>
                  <a:cubicBezTo>
                    <a:pt x="206" y="1372"/>
                    <a:pt x="268" y="1488"/>
                    <a:pt x="346" y="1595"/>
                  </a:cubicBezTo>
                  <a:cubicBezTo>
                    <a:pt x="457" y="1756"/>
                    <a:pt x="562" y="1925"/>
                    <a:pt x="711" y="2050"/>
                  </a:cubicBezTo>
                  <a:cubicBezTo>
                    <a:pt x="765" y="2096"/>
                    <a:pt x="819" y="2141"/>
                    <a:pt x="872" y="2186"/>
                  </a:cubicBezTo>
                  <a:cubicBezTo>
                    <a:pt x="984" y="2279"/>
                    <a:pt x="1052" y="2337"/>
                    <a:pt x="1196" y="2376"/>
                  </a:cubicBezTo>
                  <a:cubicBezTo>
                    <a:pt x="1249" y="2390"/>
                    <a:pt x="1303" y="2396"/>
                    <a:pt x="1357" y="2396"/>
                  </a:cubicBezTo>
                  <a:cubicBezTo>
                    <a:pt x="1393" y="2396"/>
                    <a:pt x="1430" y="2393"/>
                    <a:pt x="1466" y="2387"/>
                  </a:cubicBezTo>
                  <a:cubicBezTo>
                    <a:pt x="1493" y="2394"/>
                    <a:pt x="1520" y="2397"/>
                    <a:pt x="1547" y="2397"/>
                  </a:cubicBezTo>
                  <a:cubicBezTo>
                    <a:pt x="1743" y="2397"/>
                    <a:pt x="1913" y="2235"/>
                    <a:pt x="1948" y="2039"/>
                  </a:cubicBezTo>
                  <a:cubicBezTo>
                    <a:pt x="2029" y="1879"/>
                    <a:pt x="2062" y="1696"/>
                    <a:pt x="2003" y="1513"/>
                  </a:cubicBezTo>
                  <a:cubicBezTo>
                    <a:pt x="1983" y="1448"/>
                    <a:pt x="1957" y="1386"/>
                    <a:pt x="1934" y="1323"/>
                  </a:cubicBezTo>
                  <a:cubicBezTo>
                    <a:pt x="1891" y="1200"/>
                    <a:pt x="1850" y="1073"/>
                    <a:pt x="1777" y="967"/>
                  </a:cubicBezTo>
                  <a:cubicBezTo>
                    <a:pt x="1737" y="908"/>
                    <a:pt x="1696" y="850"/>
                    <a:pt x="1656" y="792"/>
                  </a:cubicBezTo>
                  <a:cubicBezTo>
                    <a:pt x="1585" y="690"/>
                    <a:pt x="1519" y="576"/>
                    <a:pt x="1431" y="491"/>
                  </a:cubicBezTo>
                  <a:cubicBezTo>
                    <a:pt x="1382" y="442"/>
                    <a:pt x="1326" y="399"/>
                    <a:pt x="1274" y="353"/>
                  </a:cubicBezTo>
                  <a:cubicBezTo>
                    <a:pt x="1188" y="279"/>
                    <a:pt x="1102" y="190"/>
                    <a:pt x="1004" y="135"/>
                  </a:cubicBezTo>
                  <a:cubicBezTo>
                    <a:pt x="953" y="108"/>
                    <a:pt x="899" y="83"/>
                    <a:pt x="845" y="62"/>
                  </a:cubicBezTo>
                  <a:cubicBezTo>
                    <a:pt x="776" y="33"/>
                    <a:pt x="701" y="17"/>
                    <a:pt x="626" y="17"/>
                  </a:cubicBezTo>
                  <a:cubicBezTo>
                    <a:pt x="614" y="17"/>
                    <a:pt x="603" y="18"/>
                    <a:pt x="591" y="18"/>
                  </a:cubicBezTo>
                  <a:cubicBezTo>
                    <a:pt x="569" y="14"/>
                    <a:pt x="546" y="8"/>
                    <a:pt x="525" y="5"/>
                  </a:cubicBezTo>
                  <a:cubicBezTo>
                    <a:pt x="504" y="2"/>
                    <a:pt x="48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218413" y="4939709"/>
              <a:ext cx="108460" cy="121725"/>
            </a:xfrm>
            <a:custGeom>
              <a:rect b="b" l="l" r="r" t="t"/>
              <a:pathLst>
                <a:path extrusionOk="0" h="1771" w="1578">
                  <a:moveTo>
                    <a:pt x="574" y="1"/>
                  </a:moveTo>
                  <a:cubicBezTo>
                    <a:pt x="525" y="1"/>
                    <a:pt x="478" y="6"/>
                    <a:pt x="430" y="19"/>
                  </a:cubicBezTo>
                  <a:cubicBezTo>
                    <a:pt x="342" y="44"/>
                    <a:pt x="274" y="91"/>
                    <a:pt x="204" y="150"/>
                  </a:cubicBezTo>
                  <a:cubicBezTo>
                    <a:pt x="74" y="258"/>
                    <a:pt x="22" y="429"/>
                    <a:pt x="11" y="594"/>
                  </a:cubicBezTo>
                  <a:cubicBezTo>
                    <a:pt x="8" y="625"/>
                    <a:pt x="6" y="658"/>
                    <a:pt x="5" y="690"/>
                  </a:cubicBezTo>
                  <a:cubicBezTo>
                    <a:pt x="4" y="719"/>
                    <a:pt x="2" y="749"/>
                    <a:pt x="1" y="778"/>
                  </a:cubicBezTo>
                  <a:cubicBezTo>
                    <a:pt x="1" y="794"/>
                    <a:pt x="1" y="810"/>
                    <a:pt x="1" y="826"/>
                  </a:cubicBezTo>
                  <a:lnTo>
                    <a:pt x="28" y="1027"/>
                  </a:lnTo>
                  <a:cubicBezTo>
                    <a:pt x="50" y="1122"/>
                    <a:pt x="94" y="1212"/>
                    <a:pt x="161" y="1285"/>
                  </a:cubicBezTo>
                  <a:cubicBezTo>
                    <a:pt x="220" y="1364"/>
                    <a:pt x="283" y="1442"/>
                    <a:pt x="351" y="1516"/>
                  </a:cubicBezTo>
                  <a:cubicBezTo>
                    <a:pt x="447" y="1620"/>
                    <a:pt x="573" y="1693"/>
                    <a:pt x="711" y="1728"/>
                  </a:cubicBezTo>
                  <a:cubicBezTo>
                    <a:pt x="721" y="1731"/>
                    <a:pt x="733" y="1733"/>
                    <a:pt x="744" y="1736"/>
                  </a:cubicBezTo>
                  <a:cubicBezTo>
                    <a:pt x="802" y="1749"/>
                    <a:pt x="862" y="1757"/>
                    <a:pt x="922" y="1757"/>
                  </a:cubicBezTo>
                  <a:cubicBezTo>
                    <a:pt x="928" y="1757"/>
                    <a:pt x="933" y="1757"/>
                    <a:pt x="939" y="1756"/>
                  </a:cubicBezTo>
                  <a:cubicBezTo>
                    <a:pt x="975" y="1766"/>
                    <a:pt x="1015" y="1770"/>
                    <a:pt x="1055" y="1770"/>
                  </a:cubicBezTo>
                  <a:cubicBezTo>
                    <a:pt x="1135" y="1770"/>
                    <a:pt x="1217" y="1752"/>
                    <a:pt x="1280" y="1710"/>
                  </a:cubicBezTo>
                  <a:cubicBezTo>
                    <a:pt x="1373" y="1650"/>
                    <a:pt x="1471" y="1550"/>
                    <a:pt x="1488" y="1434"/>
                  </a:cubicBezTo>
                  <a:lnTo>
                    <a:pt x="1496" y="1375"/>
                  </a:lnTo>
                  <a:cubicBezTo>
                    <a:pt x="1499" y="1367"/>
                    <a:pt x="1504" y="1360"/>
                    <a:pt x="1507" y="1353"/>
                  </a:cubicBezTo>
                  <a:cubicBezTo>
                    <a:pt x="1528" y="1303"/>
                    <a:pt x="1538" y="1287"/>
                    <a:pt x="1544" y="1243"/>
                  </a:cubicBezTo>
                  <a:cubicBezTo>
                    <a:pt x="1556" y="1171"/>
                    <a:pt x="1577" y="1073"/>
                    <a:pt x="1574" y="1020"/>
                  </a:cubicBezTo>
                  <a:lnTo>
                    <a:pt x="1551" y="827"/>
                  </a:lnTo>
                  <a:cubicBezTo>
                    <a:pt x="1527" y="769"/>
                    <a:pt x="1502" y="712"/>
                    <a:pt x="1479" y="654"/>
                  </a:cubicBezTo>
                  <a:cubicBezTo>
                    <a:pt x="1463" y="618"/>
                    <a:pt x="1446" y="585"/>
                    <a:pt x="1430" y="549"/>
                  </a:cubicBezTo>
                  <a:cubicBezTo>
                    <a:pt x="1401" y="485"/>
                    <a:pt x="1365" y="423"/>
                    <a:pt x="1324" y="367"/>
                  </a:cubicBezTo>
                  <a:cubicBezTo>
                    <a:pt x="1263" y="284"/>
                    <a:pt x="1187" y="215"/>
                    <a:pt x="1097" y="161"/>
                  </a:cubicBezTo>
                  <a:cubicBezTo>
                    <a:pt x="1034" y="129"/>
                    <a:pt x="968" y="101"/>
                    <a:pt x="900" y="78"/>
                  </a:cubicBezTo>
                  <a:lnTo>
                    <a:pt x="819" y="46"/>
                  </a:lnTo>
                  <a:cubicBezTo>
                    <a:pt x="772" y="27"/>
                    <a:pt x="721" y="14"/>
                    <a:pt x="671" y="8"/>
                  </a:cubicBezTo>
                  <a:cubicBezTo>
                    <a:pt x="638" y="3"/>
                    <a:pt x="606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85502" y="2883725"/>
              <a:ext cx="167364" cy="194719"/>
            </a:xfrm>
            <a:custGeom>
              <a:rect b="b" l="l" r="r" t="t"/>
              <a:pathLst>
                <a:path extrusionOk="0" h="2833" w="2435">
                  <a:moveTo>
                    <a:pt x="828" y="0"/>
                  </a:moveTo>
                  <a:cubicBezTo>
                    <a:pt x="756" y="2"/>
                    <a:pt x="684" y="10"/>
                    <a:pt x="613" y="31"/>
                  </a:cubicBezTo>
                  <a:lnTo>
                    <a:pt x="555" y="38"/>
                  </a:lnTo>
                  <a:cubicBezTo>
                    <a:pt x="470" y="59"/>
                    <a:pt x="391" y="101"/>
                    <a:pt x="328" y="160"/>
                  </a:cubicBezTo>
                  <a:cubicBezTo>
                    <a:pt x="299" y="186"/>
                    <a:pt x="271" y="215"/>
                    <a:pt x="248" y="245"/>
                  </a:cubicBezTo>
                  <a:lnTo>
                    <a:pt x="260" y="225"/>
                  </a:lnTo>
                  <a:lnTo>
                    <a:pt x="260" y="225"/>
                  </a:lnTo>
                  <a:cubicBezTo>
                    <a:pt x="245" y="240"/>
                    <a:pt x="235" y="257"/>
                    <a:pt x="222" y="273"/>
                  </a:cubicBezTo>
                  <a:cubicBezTo>
                    <a:pt x="204" y="294"/>
                    <a:pt x="185" y="317"/>
                    <a:pt x="169" y="342"/>
                  </a:cubicBezTo>
                  <a:cubicBezTo>
                    <a:pt x="60" y="499"/>
                    <a:pt x="1" y="686"/>
                    <a:pt x="1" y="878"/>
                  </a:cubicBezTo>
                  <a:cubicBezTo>
                    <a:pt x="1" y="933"/>
                    <a:pt x="3" y="987"/>
                    <a:pt x="5" y="1042"/>
                  </a:cubicBezTo>
                  <a:cubicBezTo>
                    <a:pt x="11" y="1199"/>
                    <a:pt x="31" y="1313"/>
                    <a:pt x="81" y="1447"/>
                  </a:cubicBezTo>
                  <a:lnTo>
                    <a:pt x="153" y="1639"/>
                  </a:lnTo>
                  <a:cubicBezTo>
                    <a:pt x="204" y="1773"/>
                    <a:pt x="250" y="1918"/>
                    <a:pt x="316" y="2042"/>
                  </a:cubicBezTo>
                  <a:cubicBezTo>
                    <a:pt x="382" y="2168"/>
                    <a:pt x="485" y="2280"/>
                    <a:pt x="576" y="2391"/>
                  </a:cubicBezTo>
                  <a:cubicBezTo>
                    <a:pt x="668" y="2501"/>
                    <a:pt x="777" y="2606"/>
                    <a:pt x="904" y="2676"/>
                  </a:cubicBezTo>
                  <a:cubicBezTo>
                    <a:pt x="1052" y="2757"/>
                    <a:pt x="1240" y="2822"/>
                    <a:pt x="1411" y="2822"/>
                  </a:cubicBezTo>
                  <a:cubicBezTo>
                    <a:pt x="1420" y="2822"/>
                    <a:pt x="1429" y="2822"/>
                    <a:pt x="1437" y="2822"/>
                  </a:cubicBezTo>
                  <a:lnTo>
                    <a:pt x="1459" y="2818"/>
                  </a:lnTo>
                  <a:cubicBezTo>
                    <a:pt x="1508" y="2828"/>
                    <a:pt x="1557" y="2833"/>
                    <a:pt x="1606" y="2833"/>
                  </a:cubicBezTo>
                  <a:cubicBezTo>
                    <a:pt x="1640" y="2833"/>
                    <a:pt x="1673" y="2830"/>
                    <a:pt x="1707" y="2826"/>
                  </a:cubicBezTo>
                  <a:cubicBezTo>
                    <a:pt x="1744" y="2821"/>
                    <a:pt x="1780" y="2810"/>
                    <a:pt x="1815" y="2799"/>
                  </a:cubicBezTo>
                  <a:lnTo>
                    <a:pt x="1877" y="2790"/>
                  </a:lnTo>
                  <a:cubicBezTo>
                    <a:pt x="1910" y="2782"/>
                    <a:pt x="1934" y="2760"/>
                    <a:pt x="1963" y="2744"/>
                  </a:cubicBezTo>
                  <a:cubicBezTo>
                    <a:pt x="1973" y="2740"/>
                    <a:pt x="1982" y="2735"/>
                    <a:pt x="1994" y="2731"/>
                  </a:cubicBezTo>
                  <a:lnTo>
                    <a:pt x="1994" y="2731"/>
                  </a:lnTo>
                  <a:lnTo>
                    <a:pt x="1979" y="2735"/>
                  </a:lnTo>
                  <a:cubicBezTo>
                    <a:pt x="2002" y="2721"/>
                    <a:pt x="2030" y="2715"/>
                    <a:pt x="2051" y="2697"/>
                  </a:cubicBezTo>
                  <a:cubicBezTo>
                    <a:pt x="2071" y="2678"/>
                    <a:pt x="2090" y="2658"/>
                    <a:pt x="2107" y="2636"/>
                  </a:cubicBezTo>
                  <a:lnTo>
                    <a:pt x="2107" y="2636"/>
                  </a:lnTo>
                  <a:lnTo>
                    <a:pt x="2102" y="2646"/>
                  </a:lnTo>
                  <a:cubicBezTo>
                    <a:pt x="2161" y="2593"/>
                    <a:pt x="2211" y="2531"/>
                    <a:pt x="2251" y="2462"/>
                  </a:cubicBezTo>
                  <a:cubicBezTo>
                    <a:pt x="2289" y="2394"/>
                    <a:pt x="2315" y="2322"/>
                    <a:pt x="2328" y="2246"/>
                  </a:cubicBezTo>
                  <a:cubicBezTo>
                    <a:pt x="2355" y="2192"/>
                    <a:pt x="2377" y="2135"/>
                    <a:pt x="2393" y="2077"/>
                  </a:cubicBezTo>
                  <a:cubicBezTo>
                    <a:pt x="2420" y="1969"/>
                    <a:pt x="2433" y="1858"/>
                    <a:pt x="2435" y="1747"/>
                  </a:cubicBezTo>
                  <a:cubicBezTo>
                    <a:pt x="2427" y="1516"/>
                    <a:pt x="2345" y="1320"/>
                    <a:pt x="2250" y="1116"/>
                  </a:cubicBezTo>
                  <a:cubicBezTo>
                    <a:pt x="2156" y="917"/>
                    <a:pt x="2022" y="751"/>
                    <a:pt x="1871" y="597"/>
                  </a:cubicBezTo>
                  <a:cubicBezTo>
                    <a:pt x="1734" y="457"/>
                    <a:pt x="1600" y="302"/>
                    <a:pt x="1429" y="206"/>
                  </a:cubicBezTo>
                  <a:cubicBezTo>
                    <a:pt x="1378" y="179"/>
                    <a:pt x="1325" y="156"/>
                    <a:pt x="1273" y="130"/>
                  </a:cubicBezTo>
                  <a:cubicBezTo>
                    <a:pt x="1126" y="59"/>
                    <a:pt x="996" y="2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733600" y="1387800"/>
            <a:ext cx="35664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802115" y="1387800"/>
            <a:ext cx="35664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3492850" y="3257726"/>
            <a:ext cx="5651115" cy="1885752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17"/>
          <p:cNvSpPr/>
          <p:nvPr/>
        </p:nvSpPr>
        <p:spPr>
          <a:xfrm rot="-3382099">
            <a:off x="6414742" y="-919524"/>
            <a:ext cx="2803657" cy="5143371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p17"/>
          <p:cNvSpPr/>
          <p:nvPr/>
        </p:nvSpPr>
        <p:spPr>
          <a:xfrm>
            <a:off x="7354709" y="4156476"/>
            <a:ext cx="1611907" cy="872879"/>
          </a:xfrm>
          <a:custGeom>
            <a:rect b="b" l="l" r="r" t="t"/>
            <a:pathLst>
              <a:path extrusionOk="0" h="13499" w="24928">
                <a:moveTo>
                  <a:pt x="16714" y="7001"/>
                </a:moveTo>
                <a:cubicBezTo>
                  <a:pt x="15309" y="8938"/>
                  <a:pt x="13613" y="10646"/>
                  <a:pt x="11687" y="12067"/>
                </a:cubicBezTo>
                <a:cubicBezTo>
                  <a:pt x="11862" y="11457"/>
                  <a:pt x="12974" y="10325"/>
                  <a:pt x="13185" y="10090"/>
                </a:cubicBezTo>
                <a:cubicBezTo>
                  <a:pt x="13777" y="9428"/>
                  <a:pt x="14412" y="8807"/>
                  <a:pt x="15088" y="8231"/>
                </a:cubicBezTo>
                <a:cubicBezTo>
                  <a:pt x="15606" y="7790"/>
                  <a:pt x="16153" y="7385"/>
                  <a:pt x="16714" y="7001"/>
                </a:cubicBezTo>
                <a:close/>
                <a:moveTo>
                  <a:pt x="18370" y="1"/>
                </a:moveTo>
                <a:cubicBezTo>
                  <a:pt x="18067" y="1"/>
                  <a:pt x="17755" y="41"/>
                  <a:pt x="17467" y="86"/>
                </a:cubicBezTo>
                <a:cubicBezTo>
                  <a:pt x="16171" y="290"/>
                  <a:pt x="14918" y="701"/>
                  <a:pt x="13729" y="1266"/>
                </a:cubicBezTo>
                <a:cubicBezTo>
                  <a:pt x="11295" y="2426"/>
                  <a:pt x="9155" y="4144"/>
                  <a:pt x="7198" y="6003"/>
                </a:cubicBezTo>
                <a:cubicBezTo>
                  <a:pt x="5994" y="7145"/>
                  <a:pt x="4842" y="8344"/>
                  <a:pt x="3686" y="9536"/>
                </a:cubicBezTo>
                <a:cubicBezTo>
                  <a:pt x="3109" y="10133"/>
                  <a:pt x="2539" y="10738"/>
                  <a:pt x="1953" y="11326"/>
                </a:cubicBezTo>
                <a:cubicBezTo>
                  <a:pt x="1320" y="11962"/>
                  <a:pt x="662" y="12554"/>
                  <a:pt x="85" y="13243"/>
                </a:cubicBezTo>
                <a:cubicBezTo>
                  <a:pt x="1" y="13344"/>
                  <a:pt x="73" y="13499"/>
                  <a:pt x="186" y="13499"/>
                </a:cubicBezTo>
                <a:cubicBezTo>
                  <a:pt x="209" y="13499"/>
                  <a:pt x="235" y="13492"/>
                  <a:pt x="261" y="13476"/>
                </a:cubicBezTo>
                <a:cubicBezTo>
                  <a:pt x="1355" y="12802"/>
                  <a:pt x="2267" y="11843"/>
                  <a:pt x="3188" y="10946"/>
                </a:cubicBezTo>
                <a:cubicBezTo>
                  <a:pt x="4149" y="10010"/>
                  <a:pt x="5074" y="9036"/>
                  <a:pt x="6018" y="8084"/>
                </a:cubicBezTo>
                <a:cubicBezTo>
                  <a:pt x="7831" y="6251"/>
                  <a:pt x="9716" y="4474"/>
                  <a:pt x="11878" y="3076"/>
                </a:cubicBezTo>
                <a:cubicBezTo>
                  <a:pt x="12914" y="2401"/>
                  <a:pt x="14015" y="1831"/>
                  <a:pt x="15165" y="1374"/>
                </a:cubicBezTo>
                <a:cubicBezTo>
                  <a:pt x="15694" y="1164"/>
                  <a:pt x="16235" y="983"/>
                  <a:pt x="16786" y="838"/>
                </a:cubicBezTo>
                <a:cubicBezTo>
                  <a:pt x="17277" y="709"/>
                  <a:pt x="17886" y="511"/>
                  <a:pt x="18433" y="511"/>
                </a:cubicBezTo>
                <a:cubicBezTo>
                  <a:pt x="18563" y="511"/>
                  <a:pt x="18690" y="522"/>
                  <a:pt x="18811" y="548"/>
                </a:cubicBezTo>
                <a:cubicBezTo>
                  <a:pt x="20456" y="904"/>
                  <a:pt x="18662" y="4060"/>
                  <a:pt x="17594" y="5719"/>
                </a:cubicBezTo>
                <a:cubicBezTo>
                  <a:pt x="16166" y="6537"/>
                  <a:pt x="14845" y="7529"/>
                  <a:pt x="13659" y="8670"/>
                </a:cubicBezTo>
                <a:cubicBezTo>
                  <a:pt x="12938" y="9363"/>
                  <a:pt x="12271" y="10110"/>
                  <a:pt x="11661" y="10904"/>
                </a:cubicBezTo>
                <a:cubicBezTo>
                  <a:pt x="11268" y="11417"/>
                  <a:pt x="10617" y="12269"/>
                  <a:pt x="11268" y="12851"/>
                </a:cubicBezTo>
                <a:cubicBezTo>
                  <a:pt x="11332" y="12908"/>
                  <a:pt x="11424" y="12949"/>
                  <a:pt x="11514" y="12949"/>
                </a:cubicBezTo>
                <a:cubicBezTo>
                  <a:pt x="11566" y="12949"/>
                  <a:pt x="11618" y="12935"/>
                  <a:pt x="11663" y="12903"/>
                </a:cubicBezTo>
                <a:cubicBezTo>
                  <a:pt x="13752" y="11391"/>
                  <a:pt x="15587" y="9554"/>
                  <a:pt x="17096" y="7461"/>
                </a:cubicBezTo>
                <a:cubicBezTo>
                  <a:pt x="17382" y="7063"/>
                  <a:pt x="17653" y="6656"/>
                  <a:pt x="17914" y="6240"/>
                </a:cubicBezTo>
                <a:cubicBezTo>
                  <a:pt x="18423" y="5945"/>
                  <a:pt x="18939" y="5664"/>
                  <a:pt x="19469" y="5415"/>
                </a:cubicBezTo>
                <a:cubicBezTo>
                  <a:pt x="20183" y="5082"/>
                  <a:pt x="21072" y="4588"/>
                  <a:pt x="21886" y="4588"/>
                </a:cubicBezTo>
                <a:cubicBezTo>
                  <a:pt x="21908" y="4588"/>
                  <a:pt x="21931" y="4588"/>
                  <a:pt x="21954" y="4589"/>
                </a:cubicBezTo>
                <a:cubicBezTo>
                  <a:pt x="23315" y="4638"/>
                  <a:pt x="22602" y="6262"/>
                  <a:pt x="22275" y="7000"/>
                </a:cubicBezTo>
                <a:cubicBezTo>
                  <a:pt x="21717" y="8261"/>
                  <a:pt x="20975" y="9404"/>
                  <a:pt x="20096" y="10438"/>
                </a:cubicBezTo>
                <a:cubicBezTo>
                  <a:pt x="19690" y="10778"/>
                  <a:pt x="19325" y="11166"/>
                  <a:pt x="19011" y="11594"/>
                </a:cubicBezTo>
                <a:lnTo>
                  <a:pt x="19001" y="11604"/>
                </a:lnTo>
                <a:lnTo>
                  <a:pt x="19002" y="11604"/>
                </a:lnTo>
                <a:cubicBezTo>
                  <a:pt x="18986" y="11626"/>
                  <a:pt x="18968" y="11646"/>
                  <a:pt x="18950" y="11669"/>
                </a:cubicBezTo>
                <a:cubicBezTo>
                  <a:pt x="18782" y="11905"/>
                  <a:pt x="19011" y="12149"/>
                  <a:pt x="19243" y="12149"/>
                </a:cubicBezTo>
                <a:cubicBezTo>
                  <a:pt x="19317" y="12149"/>
                  <a:pt x="19391" y="12124"/>
                  <a:pt x="19453" y="12065"/>
                </a:cubicBezTo>
                <a:cubicBezTo>
                  <a:pt x="19868" y="11672"/>
                  <a:pt x="20259" y="11251"/>
                  <a:pt x="20621" y="10809"/>
                </a:cubicBezTo>
                <a:cubicBezTo>
                  <a:pt x="21229" y="10314"/>
                  <a:pt x="21933" y="9953"/>
                  <a:pt x="22689" y="9745"/>
                </a:cubicBezTo>
                <a:cubicBezTo>
                  <a:pt x="22922" y="9682"/>
                  <a:pt x="23252" y="9584"/>
                  <a:pt x="23533" y="9584"/>
                </a:cubicBezTo>
                <a:cubicBezTo>
                  <a:pt x="23616" y="9584"/>
                  <a:pt x="23694" y="9592"/>
                  <a:pt x="23765" y="9613"/>
                </a:cubicBezTo>
                <a:cubicBezTo>
                  <a:pt x="24157" y="9725"/>
                  <a:pt x="24135" y="10219"/>
                  <a:pt x="24059" y="10541"/>
                </a:cubicBezTo>
                <a:cubicBezTo>
                  <a:pt x="23906" y="11196"/>
                  <a:pt x="23588" y="11645"/>
                  <a:pt x="23692" y="12348"/>
                </a:cubicBezTo>
                <a:cubicBezTo>
                  <a:pt x="23713" y="12488"/>
                  <a:pt x="23816" y="12550"/>
                  <a:pt x="23926" y="12550"/>
                </a:cubicBezTo>
                <a:cubicBezTo>
                  <a:pt x="24069" y="12550"/>
                  <a:pt x="24225" y="12445"/>
                  <a:pt x="24230" y="12274"/>
                </a:cubicBezTo>
                <a:cubicBezTo>
                  <a:pt x="24256" y="11414"/>
                  <a:pt x="24928" y="10702"/>
                  <a:pt x="24696" y="9804"/>
                </a:cubicBezTo>
                <a:cubicBezTo>
                  <a:pt x="24534" y="9183"/>
                  <a:pt x="24075" y="8995"/>
                  <a:pt x="23555" y="8995"/>
                </a:cubicBezTo>
                <a:cubicBezTo>
                  <a:pt x="23393" y="8995"/>
                  <a:pt x="23225" y="9013"/>
                  <a:pt x="23059" y="9042"/>
                </a:cubicBezTo>
                <a:cubicBezTo>
                  <a:pt x="22547" y="9134"/>
                  <a:pt x="22050" y="9290"/>
                  <a:pt x="21577" y="9506"/>
                </a:cubicBezTo>
                <a:cubicBezTo>
                  <a:pt x="21954" y="8925"/>
                  <a:pt x="22289" y="8319"/>
                  <a:pt x="22579" y="7690"/>
                </a:cubicBezTo>
                <a:cubicBezTo>
                  <a:pt x="23075" y="6615"/>
                  <a:pt x="24036" y="4333"/>
                  <a:pt x="22160" y="4060"/>
                </a:cubicBezTo>
                <a:cubicBezTo>
                  <a:pt x="22059" y="4046"/>
                  <a:pt x="21958" y="4039"/>
                  <a:pt x="21856" y="4039"/>
                </a:cubicBezTo>
                <a:cubicBezTo>
                  <a:pt x="21217" y="4039"/>
                  <a:pt x="20581" y="4306"/>
                  <a:pt x="20001" y="4540"/>
                </a:cubicBezTo>
                <a:cubicBezTo>
                  <a:pt x="19499" y="4742"/>
                  <a:pt x="19009" y="4974"/>
                  <a:pt x="18525" y="5219"/>
                </a:cubicBezTo>
                <a:cubicBezTo>
                  <a:pt x="18740" y="4838"/>
                  <a:pt x="18947" y="4455"/>
                  <a:pt x="19141" y="4063"/>
                </a:cubicBezTo>
                <a:cubicBezTo>
                  <a:pt x="19580" y="3168"/>
                  <a:pt x="20187" y="2051"/>
                  <a:pt x="19912" y="1009"/>
                </a:cubicBezTo>
                <a:cubicBezTo>
                  <a:pt x="19698" y="204"/>
                  <a:pt x="19056" y="1"/>
                  <a:pt x="18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6633775" y="-31"/>
            <a:ext cx="2509881" cy="1506733"/>
          </a:xfrm>
          <a:custGeom>
            <a:rect b="b" l="l" r="r" t="t"/>
            <a:pathLst>
              <a:path extrusionOk="0" h="31838" w="53035">
                <a:moveTo>
                  <a:pt x="59" y="0"/>
                </a:moveTo>
                <a:cubicBezTo>
                  <a:pt x="174" y="1745"/>
                  <a:pt x="30" y="3670"/>
                  <a:pt x="23" y="5325"/>
                </a:cubicBezTo>
                <a:cubicBezTo>
                  <a:pt x="1" y="10356"/>
                  <a:pt x="2936" y="15283"/>
                  <a:pt x="7312" y="17557"/>
                </a:cubicBezTo>
                <a:cubicBezTo>
                  <a:pt x="9699" y="18798"/>
                  <a:pt x="12276" y="19244"/>
                  <a:pt x="14927" y="19244"/>
                </a:cubicBezTo>
                <a:cubicBezTo>
                  <a:pt x="18829" y="19244"/>
                  <a:pt x="22892" y="18278"/>
                  <a:pt x="26750" y="17463"/>
                </a:cubicBezTo>
                <a:cubicBezTo>
                  <a:pt x="29365" y="16910"/>
                  <a:pt x="32163" y="16487"/>
                  <a:pt x="34884" y="16487"/>
                </a:cubicBezTo>
                <a:cubicBezTo>
                  <a:pt x="38905" y="16487"/>
                  <a:pt x="42759" y="17411"/>
                  <a:pt x="45611" y="20207"/>
                </a:cubicBezTo>
                <a:cubicBezTo>
                  <a:pt x="48890" y="23422"/>
                  <a:pt x="50011" y="28401"/>
                  <a:pt x="53034" y="31838"/>
                </a:cubicBezTo>
                <a:lnTo>
                  <a:pt x="53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044591" y="3558325"/>
            <a:ext cx="3099193" cy="1584984"/>
          </a:xfrm>
          <a:custGeom>
            <a:rect b="b" l="l" r="r" t="t"/>
            <a:pathLst>
              <a:path extrusionOk="0" h="34018" w="66517">
                <a:moveTo>
                  <a:pt x="49069" y="0"/>
                </a:moveTo>
                <a:cubicBezTo>
                  <a:pt x="48942" y="0"/>
                  <a:pt x="48816" y="2"/>
                  <a:pt x="48689" y="4"/>
                </a:cubicBezTo>
                <a:cubicBezTo>
                  <a:pt x="42760" y="113"/>
                  <a:pt x="36563" y="3376"/>
                  <a:pt x="34445" y="9057"/>
                </a:cubicBezTo>
                <a:cubicBezTo>
                  <a:pt x="32579" y="14059"/>
                  <a:pt x="33743" y="20649"/>
                  <a:pt x="29674" y="24005"/>
                </a:cubicBezTo>
                <a:cubicBezTo>
                  <a:pt x="28250" y="25180"/>
                  <a:pt x="26646" y="25619"/>
                  <a:pt x="24932" y="25619"/>
                </a:cubicBezTo>
                <a:cubicBezTo>
                  <a:pt x="19848" y="25619"/>
                  <a:pt x="13797" y="21752"/>
                  <a:pt x="8610" y="21752"/>
                </a:cubicBezTo>
                <a:cubicBezTo>
                  <a:pt x="7003" y="21752"/>
                  <a:pt x="5479" y="22123"/>
                  <a:pt x="4093" y="23094"/>
                </a:cubicBezTo>
                <a:cubicBezTo>
                  <a:pt x="757" y="25432"/>
                  <a:pt x="376" y="29664"/>
                  <a:pt x="0" y="34018"/>
                </a:cubicBezTo>
                <a:lnTo>
                  <a:pt x="66515" y="34018"/>
                </a:lnTo>
                <a:lnTo>
                  <a:pt x="66516" y="5858"/>
                </a:lnTo>
                <a:cubicBezTo>
                  <a:pt x="66175" y="5666"/>
                  <a:pt x="65838" y="5476"/>
                  <a:pt x="65503" y="5288"/>
                </a:cubicBezTo>
                <a:cubicBezTo>
                  <a:pt x="60412" y="2430"/>
                  <a:pt x="54862" y="0"/>
                  <a:pt x="49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207301" y="4466207"/>
            <a:ext cx="2549728" cy="677082"/>
          </a:xfrm>
          <a:custGeom>
            <a:rect b="b" l="l" r="r" t="t"/>
            <a:pathLst>
              <a:path extrusionOk="0" h="14532" w="54724">
                <a:moveTo>
                  <a:pt x="25234" y="0"/>
                </a:moveTo>
                <a:cubicBezTo>
                  <a:pt x="24731" y="0"/>
                  <a:pt x="24228" y="18"/>
                  <a:pt x="23724" y="56"/>
                </a:cubicBezTo>
                <a:cubicBezTo>
                  <a:pt x="14831" y="722"/>
                  <a:pt x="8767" y="7638"/>
                  <a:pt x="2155" y="12919"/>
                </a:cubicBezTo>
                <a:cubicBezTo>
                  <a:pt x="1449" y="13483"/>
                  <a:pt x="731" y="14020"/>
                  <a:pt x="1" y="14532"/>
                </a:cubicBezTo>
                <a:lnTo>
                  <a:pt x="1338" y="14532"/>
                </a:lnTo>
                <a:cubicBezTo>
                  <a:pt x="7745" y="9783"/>
                  <a:pt x="13182" y="3007"/>
                  <a:pt x="21188" y="1262"/>
                </a:cubicBezTo>
                <a:cubicBezTo>
                  <a:pt x="22593" y="956"/>
                  <a:pt x="23985" y="815"/>
                  <a:pt x="25362" y="815"/>
                </a:cubicBezTo>
                <a:cubicBezTo>
                  <a:pt x="33751" y="815"/>
                  <a:pt x="41541" y="6061"/>
                  <a:pt x="48044" y="11105"/>
                </a:cubicBezTo>
                <a:cubicBezTo>
                  <a:pt x="49632" y="12335"/>
                  <a:pt x="51247" y="13520"/>
                  <a:pt x="52969" y="14532"/>
                </a:cubicBezTo>
                <a:lnTo>
                  <a:pt x="54723" y="14532"/>
                </a:lnTo>
                <a:cubicBezTo>
                  <a:pt x="52870" y="13570"/>
                  <a:pt x="51135" y="12415"/>
                  <a:pt x="49457" y="11145"/>
                </a:cubicBezTo>
                <a:cubicBezTo>
                  <a:pt x="47451" y="9625"/>
                  <a:pt x="45502" y="8035"/>
                  <a:pt x="43421" y="6623"/>
                </a:cubicBezTo>
                <a:cubicBezTo>
                  <a:pt x="41399" y="5251"/>
                  <a:pt x="39289" y="4007"/>
                  <a:pt x="37086" y="2967"/>
                </a:cubicBezTo>
                <a:cubicBezTo>
                  <a:pt x="33377" y="1216"/>
                  <a:pt x="29335" y="0"/>
                  <a:pt x="252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313611" y="-125"/>
            <a:ext cx="1830058" cy="3010012"/>
          </a:xfrm>
          <a:custGeom>
            <a:rect b="b" l="l" r="r" t="t"/>
            <a:pathLst>
              <a:path extrusionOk="0" h="63603" w="38670">
                <a:moveTo>
                  <a:pt x="1113" y="1"/>
                </a:moveTo>
                <a:lnTo>
                  <a:pt x="754" y="2"/>
                </a:lnTo>
                <a:cubicBezTo>
                  <a:pt x="1" y="4214"/>
                  <a:pt x="1407" y="8829"/>
                  <a:pt x="4706" y="11609"/>
                </a:cubicBezTo>
                <a:cubicBezTo>
                  <a:pt x="7023" y="13561"/>
                  <a:pt x="9861" y="14671"/>
                  <a:pt x="12519" y="16027"/>
                </a:cubicBezTo>
                <a:cubicBezTo>
                  <a:pt x="15216" y="17405"/>
                  <a:pt x="17815" y="19144"/>
                  <a:pt x="19081" y="22068"/>
                </a:cubicBezTo>
                <a:cubicBezTo>
                  <a:pt x="20532" y="25421"/>
                  <a:pt x="20130" y="29306"/>
                  <a:pt x="19896" y="32860"/>
                </a:cubicBezTo>
                <a:cubicBezTo>
                  <a:pt x="19646" y="36678"/>
                  <a:pt x="19784" y="40530"/>
                  <a:pt x="20591" y="44275"/>
                </a:cubicBezTo>
                <a:cubicBezTo>
                  <a:pt x="21358" y="47831"/>
                  <a:pt x="22771" y="51234"/>
                  <a:pt x="24943" y="54129"/>
                </a:cubicBezTo>
                <a:cubicBezTo>
                  <a:pt x="26808" y="56615"/>
                  <a:pt x="29152" y="58681"/>
                  <a:pt x="31755" y="60318"/>
                </a:cubicBezTo>
                <a:cubicBezTo>
                  <a:pt x="33921" y="61680"/>
                  <a:pt x="36251" y="62761"/>
                  <a:pt x="38669" y="63603"/>
                </a:cubicBezTo>
                <a:lnTo>
                  <a:pt x="38669" y="62693"/>
                </a:lnTo>
                <a:cubicBezTo>
                  <a:pt x="37091" y="62136"/>
                  <a:pt x="35549" y="61476"/>
                  <a:pt x="34068" y="60689"/>
                </a:cubicBezTo>
                <a:cubicBezTo>
                  <a:pt x="31380" y="59262"/>
                  <a:pt x="28894" y="57429"/>
                  <a:pt x="26841" y="55141"/>
                </a:cubicBezTo>
                <a:cubicBezTo>
                  <a:pt x="24560" y="52600"/>
                  <a:pt x="22928" y="49548"/>
                  <a:pt x="21943" y="46252"/>
                </a:cubicBezTo>
                <a:cubicBezTo>
                  <a:pt x="20866" y="42649"/>
                  <a:pt x="20526" y="38864"/>
                  <a:pt x="20572" y="35110"/>
                </a:cubicBezTo>
                <a:cubicBezTo>
                  <a:pt x="20617" y="31527"/>
                  <a:pt x="21120" y="27848"/>
                  <a:pt x="20419" y="24303"/>
                </a:cubicBezTo>
                <a:cubicBezTo>
                  <a:pt x="20094" y="22659"/>
                  <a:pt x="19457" y="21088"/>
                  <a:pt x="18448" y="19759"/>
                </a:cubicBezTo>
                <a:cubicBezTo>
                  <a:pt x="17583" y="18619"/>
                  <a:pt x="16485" y="17696"/>
                  <a:pt x="15302" y="16922"/>
                </a:cubicBezTo>
                <a:cubicBezTo>
                  <a:pt x="12818" y="15301"/>
                  <a:pt x="10006" y="14311"/>
                  <a:pt x="7445" y="12833"/>
                </a:cubicBezTo>
                <a:cubicBezTo>
                  <a:pt x="6169" y="12097"/>
                  <a:pt x="4939" y="11237"/>
                  <a:pt x="3931" y="10139"/>
                </a:cubicBezTo>
                <a:cubicBezTo>
                  <a:pt x="2904" y="9020"/>
                  <a:pt x="2126" y="7661"/>
                  <a:pt x="1631" y="6213"/>
                </a:cubicBezTo>
                <a:cubicBezTo>
                  <a:pt x="955" y="4240"/>
                  <a:pt x="766" y="2070"/>
                  <a:pt x="11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8194399" y="4066033"/>
            <a:ext cx="120488" cy="92486"/>
          </a:xfrm>
          <a:custGeom>
            <a:rect b="b" l="l" r="r" t="t"/>
            <a:pathLst>
              <a:path extrusionOk="0" h="1985" w="2586">
                <a:moveTo>
                  <a:pt x="1617" y="0"/>
                </a:moveTo>
                <a:cubicBezTo>
                  <a:pt x="1561" y="0"/>
                  <a:pt x="1505" y="4"/>
                  <a:pt x="1449" y="7"/>
                </a:cubicBezTo>
                <a:cubicBezTo>
                  <a:pt x="1348" y="12"/>
                  <a:pt x="1244" y="14"/>
                  <a:pt x="1147" y="43"/>
                </a:cubicBezTo>
                <a:cubicBezTo>
                  <a:pt x="1052" y="72"/>
                  <a:pt x="960" y="120"/>
                  <a:pt x="871" y="160"/>
                </a:cubicBezTo>
                <a:cubicBezTo>
                  <a:pt x="816" y="184"/>
                  <a:pt x="763" y="209"/>
                  <a:pt x="708" y="233"/>
                </a:cubicBezTo>
                <a:cubicBezTo>
                  <a:pt x="595" y="285"/>
                  <a:pt x="499" y="370"/>
                  <a:pt x="408" y="455"/>
                </a:cubicBezTo>
                <a:lnTo>
                  <a:pt x="299" y="559"/>
                </a:lnTo>
                <a:cubicBezTo>
                  <a:pt x="139" y="709"/>
                  <a:pt x="0" y="951"/>
                  <a:pt x="25" y="1180"/>
                </a:cubicBezTo>
                <a:lnTo>
                  <a:pt x="28" y="1162"/>
                </a:lnTo>
                <a:lnTo>
                  <a:pt x="28" y="1162"/>
                </a:lnTo>
                <a:cubicBezTo>
                  <a:pt x="19" y="1268"/>
                  <a:pt x="33" y="1376"/>
                  <a:pt x="72" y="1477"/>
                </a:cubicBezTo>
                <a:cubicBezTo>
                  <a:pt x="89" y="1508"/>
                  <a:pt x="107" y="1538"/>
                  <a:pt x="128" y="1568"/>
                </a:cubicBezTo>
                <a:lnTo>
                  <a:pt x="128" y="1568"/>
                </a:lnTo>
                <a:cubicBezTo>
                  <a:pt x="129" y="1570"/>
                  <a:pt x="132" y="1573"/>
                  <a:pt x="133" y="1575"/>
                </a:cubicBezTo>
                <a:cubicBezTo>
                  <a:pt x="160" y="1620"/>
                  <a:pt x="192" y="1660"/>
                  <a:pt x="228" y="1698"/>
                </a:cubicBezTo>
                <a:cubicBezTo>
                  <a:pt x="280" y="1758"/>
                  <a:pt x="340" y="1813"/>
                  <a:pt x="408" y="1858"/>
                </a:cubicBezTo>
                <a:cubicBezTo>
                  <a:pt x="534" y="1940"/>
                  <a:pt x="683" y="1958"/>
                  <a:pt x="827" y="1971"/>
                </a:cubicBezTo>
                <a:cubicBezTo>
                  <a:pt x="884" y="1976"/>
                  <a:pt x="940" y="1979"/>
                  <a:pt x="996" y="1983"/>
                </a:cubicBezTo>
                <a:cubicBezTo>
                  <a:pt x="1016" y="1984"/>
                  <a:pt x="1035" y="1985"/>
                  <a:pt x="1054" y="1985"/>
                </a:cubicBezTo>
                <a:cubicBezTo>
                  <a:pt x="1224" y="1985"/>
                  <a:pt x="1388" y="1942"/>
                  <a:pt x="1551" y="1896"/>
                </a:cubicBezTo>
                <a:cubicBezTo>
                  <a:pt x="1673" y="1863"/>
                  <a:pt x="1803" y="1814"/>
                  <a:pt x="1905" y="1738"/>
                </a:cubicBezTo>
                <a:cubicBezTo>
                  <a:pt x="1953" y="1702"/>
                  <a:pt x="2001" y="1666"/>
                  <a:pt x="2048" y="1630"/>
                </a:cubicBezTo>
                <a:cubicBezTo>
                  <a:pt x="2142" y="1558"/>
                  <a:pt x="2228" y="1493"/>
                  <a:pt x="2300" y="1399"/>
                </a:cubicBezTo>
                <a:cubicBezTo>
                  <a:pt x="2403" y="1268"/>
                  <a:pt x="2515" y="1147"/>
                  <a:pt x="2552" y="976"/>
                </a:cubicBezTo>
                <a:cubicBezTo>
                  <a:pt x="2586" y="850"/>
                  <a:pt x="2586" y="718"/>
                  <a:pt x="2552" y="592"/>
                </a:cubicBezTo>
                <a:cubicBezTo>
                  <a:pt x="2521" y="471"/>
                  <a:pt x="2459" y="362"/>
                  <a:pt x="2371" y="272"/>
                </a:cubicBezTo>
                <a:cubicBezTo>
                  <a:pt x="2263" y="184"/>
                  <a:pt x="2171" y="111"/>
                  <a:pt x="2038" y="71"/>
                </a:cubicBezTo>
                <a:cubicBezTo>
                  <a:pt x="2015" y="63"/>
                  <a:pt x="1990" y="59"/>
                  <a:pt x="1966" y="53"/>
                </a:cubicBezTo>
                <a:cubicBezTo>
                  <a:pt x="1852" y="27"/>
                  <a:pt x="1734" y="0"/>
                  <a:pt x="1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8086354" y="4276953"/>
            <a:ext cx="138240" cy="117180"/>
          </a:xfrm>
          <a:custGeom>
            <a:rect b="b" l="l" r="r" t="t"/>
            <a:pathLst>
              <a:path extrusionOk="0" h="2515" w="2967">
                <a:moveTo>
                  <a:pt x="1770" y="1"/>
                </a:moveTo>
                <a:cubicBezTo>
                  <a:pt x="1629" y="1"/>
                  <a:pt x="1582" y="17"/>
                  <a:pt x="1482" y="59"/>
                </a:cubicBezTo>
                <a:cubicBezTo>
                  <a:pt x="1390" y="96"/>
                  <a:pt x="1295" y="128"/>
                  <a:pt x="1201" y="162"/>
                </a:cubicBezTo>
                <a:cubicBezTo>
                  <a:pt x="1021" y="229"/>
                  <a:pt x="874" y="319"/>
                  <a:pt x="715" y="420"/>
                </a:cubicBezTo>
                <a:cubicBezTo>
                  <a:pt x="603" y="492"/>
                  <a:pt x="495" y="577"/>
                  <a:pt x="410" y="684"/>
                </a:cubicBezTo>
                <a:cubicBezTo>
                  <a:pt x="351" y="759"/>
                  <a:pt x="282" y="840"/>
                  <a:pt x="233" y="923"/>
                </a:cubicBezTo>
                <a:cubicBezTo>
                  <a:pt x="214" y="956"/>
                  <a:pt x="197" y="991"/>
                  <a:pt x="182" y="1027"/>
                </a:cubicBezTo>
                <a:cubicBezTo>
                  <a:pt x="175" y="1038"/>
                  <a:pt x="165" y="1049"/>
                  <a:pt x="159" y="1060"/>
                </a:cubicBezTo>
                <a:cubicBezTo>
                  <a:pt x="110" y="1147"/>
                  <a:pt x="76" y="1240"/>
                  <a:pt x="57" y="1338"/>
                </a:cubicBezTo>
                <a:cubicBezTo>
                  <a:pt x="27" y="1416"/>
                  <a:pt x="12" y="1500"/>
                  <a:pt x="11" y="1583"/>
                </a:cubicBezTo>
                <a:cubicBezTo>
                  <a:pt x="1" y="1709"/>
                  <a:pt x="27" y="1835"/>
                  <a:pt x="83" y="1948"/>
                </a:cubicBezTo>
                <a:cubicBezTo>
                  <a:pt x="112" y="2010"/>
                  <a:pt x="171" y="2072"/>
                  <a:pt x="217" y="2119"/>
                </a:cubicBezTo>
                <a:cubicBezTo>
                  <a:pt x="216" y="2119"/>
                  <a:pt x="216" y="2118"/>
                  <a:pt x="215" y="2117"/>
                </a:cubicBezTo>
                <a:lnTo>
                  <a:pt x="215" y="2117"/>
                </a:lnTo>
                <a:cubicBezTo>
                  <a:pt x="259" y="2165"/>
                  <a:pt x="307" y="2207"/>
                  <a:pt x="361" y="2239"/>
                </a:cubicBezTo>
                <a:cubicBezTo>
                  <a:pt x="472" y="2327"/>
                  <a:pt x="600" y="2389"/>
                  <a:pt x="737" y="2419"/>
                </a:cubicBezTo>
                <a:cubicBezTo>
                  <a:pt x="897" y="2490"/>
                  <a:pt x="917" y="2493"/>
                  <a:pt x="1146" y="2510"/>
                </a:cubicBezTo>
                <a:cubicBezTo>
                  <a:pt x="1178" y="2513"/>
                  <a:pt x="1210" y="2514"/>
                  <a:pt x="1242" y="2514"/>
                </a:cubicBezTo>
                <a:cubicBezTo>
                  <a:pt x="1343" y="2514"/>
                  <a:pt x="1443" y="2499"/>
                  <a:pt x="1540" y="2469"/>
                </a:cubicBezTo>
                <a:cubicBezTo>
                  <a:pt x="1672" y="2426"/>
                  <a:pt x="1802" y="2374"/>
                  <a:pt x="1929" y="2318"/>
                </a:cubicBezTo>
                <a:cubicBezTo>
                  <a:pt x="2067" y="2272"/>
                  <a:pt x="2191" y="2190"/>
                  <a:pt x="2289" y="2080"/>
                </a:cubicBezTo>
                <a:lnTo>
                  <a:pt x="2314" y="2060"/>
                </a:lnTo>
                <a:cubicBezTo>
                  <a:pt x="2334" y="2044"/>
                  <a:pt x="2354" y="2027"/>
                  <a:pt x="2374" y="2011"/>
                </a:cubicBezTo>
                <a:cubicBezTo>
                  <a:pt x="2410" y="1979"/>
                  <a:pt x="2446" y="1949"/>
                  <a:pt x="2482" y="1918"/>
                </a:cubicBezTo>
                <a:cubicBezTo>
                  <a:pt x="2837" y="1603"/>
                  <a:pt x="2966" y="1095"/>
                  <a:pt x="2785" y="651"/>
                </a:cubicBezTo>
                <a:cubicBezTo>
                  <a:pt x="2664" y="358"/>
                  <a:pt x="2413" y="126"/>
                  <a:pt x="2110" y="40"/>
                </a:cubicBezTo>
                <a:cubicBezTo>
                  <a:pt x="2011" y="17"/>
                  <a:pt x="1909" y="4"/>
                  <a:pt x="1806" y="1"/>
                </a:cubicBezTo>
                <a:cubicBezTo>
                  <a:pt x="1793" y="1"/>
                  <a:pt x="1781" y="1"/>
                  <a:pt x="17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086774" y="4350614"/>
            <a:ext cx="186" cy="978"/>
          </a:xfrm>
          <a:custGeom>
            <a:rect b="b" l="l" r="r" t="t"/>
            <a:pathLst>
              <a:path extrusionOk="0" h="21" w="4">
                <a:moveTo>
                  <a:pt x="3" y="1"/>
                </a:moveTo>
                <a:lnTo>
                  <a:pt x="2" y="11"/>
                </a:lnTo>
                <a:lnTo>
                  <a:pt x="2" y="11"/>
                </a:lnTo>
                <a:cubicBezTo>
                  <a:pt x="2" y="8"/>
                  <a:pt x="3" y="5"/>
                  <a:pt x="3" y="2"/>
                </a:cubicBezTo>
                <a:lnTo>
                  <a:pt x="3" y="1"/>
                </a:lnTo>
                <a:close/>
                <a:moveTo>
                  <a:pt x="2" y="11"/>
                </a:moveTo>
                <a:cubicBezTo>
                  <a:pt x="1" y="14"/>
                  <a:pt x="0" y="17"/>
                  <a:pt x="0" y="21"/>
                </a:cubicBezTo>
                <a:lnTo>
                  <a:pt x="2" y="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086914" y="4342414"/>
            <a:ext cx="1025" cy="8247"/>
          </a:xfrm>
          <a:custGeom>
            <a:rect b="b" l="l" r="r" t="t"/>
            <a:pathLst>
              <a:path extrusionOk="0" h="177" w="22">
                <a:moveTo>
                  <a:pt x="22" y="1"/>
                </a:moveTo>
                <a:cubicBezTo>
                  <a:pt x="10" y="59"/>
                  <a:pt x="3" y="118"/>
                  <a:pt x="0" y="177"/>
                </a:cubicBezTo>
                <a:cubicBezTo>
                  <a:pt x="7" y="118"/>
                  <a:pt x="15" y="60"/>
                  <a:pt x="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384678" y="4415329"/>
            <a:ext cx="127058" cy="105299"/>
          </a:xfrm>
          <a:custGeom>
            <a:rect b="b" l="l" r="r" t="t"/>
            <a:pathLst>
              <a:path extrusionOk="0" h="2260" w="2727">
                <a:moveTo>
                  <a:pt x="1519" y="1"/>
                </a:moveTo>
                <a:cubicBezTo>
                  <a:pt x="1471" y="1"/>
                  <a:pt x="1423" y="4"/>
                  <a:pt x="1375" y="11"/>
                </a:cubicBezTo>
                <a:cubicBezTo>
                  <a:pt x="1286" y="23"/>
                  <a:pt x="1189" y="31"/>
                  <a:pt x="1100" y="56"/>
                </a:cubicBezTo>
                <a:cubicBezTo>
                  <a:pt x="913" y="105"/>
                  <a:pt x="761" y="204"/>
                  <a:pt x="614" y="322"/>
                </a:cubicBezTo>
                <a:lnTo>
                  <a:pt x="656" y="288"/>
                </a:lnTo>
                <a:lnTo>
                  <a:pt x="656" y="288"/>
                </a:lnTo>
                <a:cubicBezTo>
                  <a:pt x="607" y="327"/>
                  <a:pt x="557" y="364"/>
                  <a:pt x="506" y="400"/>
                </a:cubicBezTo>
                <a:cubicBezTo>
                  <a:pt x="326" y="530"/>
                  <a:pt x="202" y="654"/>
                  <a:pt x="117" y="863"/>
                </a:cubicBezTo>
                <a:cubicBezTo>
                  <a:pt x="45" y="1039"/>
                  <a:pt x="0" y="1259"/>
                  <a:pt x="61" y="1449"/>
                </a:cubicBezTo>
                <a:lnTo>
                  <a:pt x="68" y="1461"/>
                </a:lnTo>
                <a:cubicBezTo>
                  <a:pt x="68" y="1468"/>
                  <a:pt x="70" y="1474"/>
                  <a:pt x="70" y="1480"/>
                </a:cubicBezTo>
                <a:cubicBezTo>
                  <a:pt x="113" y="1637"/>
                  <a:pt x="193" y="1781"/>
                  <a:pt x="307" y="1897"/>
                </a:cubicBezTo>
                <a:cubicBezTo>
                  <a:pt x="420" y="2013"/>
                  <a:pt x="561" y="2098"/>
                  <a:pt x="715" y="2141"/>
                </a:cubicBezTo>
                <a:cubicBezTo>
                  <a:pt x="895" y="2195"/>
                  <a:pt x="1113" y="2259"/>
                  <a:pt x="1298" y="2259"/>
                </a:cubicBezTo>
                <a:cubicBezTo>
                  <a:pt x="1304" y="2259"/>
                  <a:pt x="1310" y="2259"/>
                  <a:pt x="1316" y="2259"/>
                </a:cubicBezTo>
                <a:cubicBezTo>
                  <a:pt x="1776" y="2248"/>
                  <a:pt x="2323" y="1988"/>
                  <a:pt x="2505" y="1528"/>
                </a:cubicBezTo>
                <a:cubicBezTo>
                  <a:pt x="2577" y="1431"/>
                  <a:pt x="2643" y="1328"/>
                  <a:pt x="2676" y="1206"/>
                </a:cubicBezTo>
                <a:cubicBezTo>
                  <a:pt x="2727" y="1011"/>
                  <a:pt x="2711" y="804"/>
                  <a:pt x="2633" y="618"/>
                </a:cubicBezTo>
                <a:cubicBezTo>
                  <a:pt x="2505" y="306"/>
                  <a:pt x="2234" y="125"/>
                  <a:pt x="1916" y="79"/>
                </a:cubicBezTo>
                <a:cubicBezTo>
                  <a:pt x="1790" y="28"/>
                  <a:pt x="1655" y="1"/>
                  <a:pt x="15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043304" y="4600531"/>
            <a:ext cx="135631" cy="94956"/>
          </a:xfrm>
          <a:custGeom>
            <a:rect b="b" l="l" r="r" t="t"/>
            <a:pathLst>
              <a:path extrusionOk="0" h="2038" w="2911">
                <a:moveTo>
                  <a:pt x="1984" y="13"/>
                </a:moveTo>
                <a:cubicBezTo>
                  <a:pt x="1978" y="13"/>
                  <a:pt x="1972" y="14"/>
                  <a:pt x="1967" y="15"/>
                </a:cubicBezTo>
                <a:lnTo>
                  <a:pt x="1967" y="15"/>
                </a:lnTo>
                <a:cubicBezTo>
                  <a:pt x="1972" y="14"/>
                  <a:pt x="1978" y="13"/>
                  <a:pt x="1984" y="13"/>
                </a:cubicBezTo>
                <a:close/>
                <a:moveTo>
                  <a:pt x="2151" y="1"/>
                </a:moveTo>
                <a:cubicBezTo>
                  <a:pt x="2095" y="1"/>
                  <a:pt x="2039" y="6"/>
                  <a:pt x="1984" y="13"/>
                </a:cubicBezTo>
                <a:lnTo>
                  <a:pt x="1984" y="13"/>
                </a:lnTo>
                <a:cubicBezTo>
                  <a:pt x="1988" y="12"/>
                  <a:pt x="1992" y="11"/>
                  <a:pt x="1997" y="11"/>
                </a:cubicBezTo>
                <a:lnTo>
                  <a:pt x="1997" y="11"/>
                </a:lnTo>
                <a:lnTo>
                  <a:pt x="1966" y="15"/>
                </a:lnTo>
                <a:lnTo>
                  <a:pt x="1966" y="15"/>
                </a:lnTo>
                <a:cubicBezTo>
                  <a:pt x="1966" y="15"/>
                  <a:pt x="1967" y="15"/>
                  <a:pt x="1967" y="15"/>
                </a:cubicBezTo>
                <a:lnTo>
                  <a:pt x="1967" y="15"/>
                </a:lnTo>
                <a:cubicBezTo>
                  <a:pt x="1966" y="15"/>
                  <a:pt x="1966" y="15"/>
                  <a:pt x="1965" y="15"/>
                </a:cubicBezTo>
                <a:lnTo>
                  <a:pt x="1966" y="15"/>
                </a:lnTo>
                <a:lnTo>
                  <a:pt x="1966" y="15"/>
                </a:lnTo>
                <a:cubicBezTo>
                  <a:pt x="1951" y="16"/>
                  <a:pt x="1936" y="18"/>
                  <a:pt x="1920" y="21"/>
                </a:cubicBezTo>
                <a:cubicBezTo>
                  <a:pt x="1873" y="11"/>
                  <a:pt x="1825" y="3"/>
                  <a:pt x="1776" y="2"/>
                </a:cubicBezTo>
                <a:cubicBezTo>
                  <a:pt x="1770" y="2"/>
                  <a:pt x="1763" y="2"/>
                  <a:pt x="1757" y="2"/>
                </a:cubicBezTo>
                <a:cubicBezTo>
                  <a:pt x="1657" y="2"/>
                  <a:pt x="1559" y="22"/>
                  <a:pt x="1461" y="38"/>
                </a:cubicBezTo>
                <a:cubicBezTo>
                  <a:pt x="1374" y="54"/>
                  <a:pt x="1291" y="75"/>
                  <a:pt x="1208" y="106"/>
                </a:cubicBezTo>
                <a:cubicBezTo>
                  <a:pt x="1164" y="121"/>
                  <a:pt x="1118" y="136"/>
                  <a:pt x="1074" y="152"/>
                </a:cubicBezTo>
                <a:cubicBezTo>
                  <a:pt x="890" y="217"/>
                  <a:pt x="772" y="279"/>
                  <a:pt x="623" y="411"/>
                </a:cubicBezTo>
                <a:cubicBezTo>
                  <a:pt x="564" y="464"/>
                  <a:pt x="511" y="524"/>
                  <a:pt x="462" y="588"/>
                </a:cubicBezTo>
                <a:cubicBezTo>
                  <a:pt x="436" y="616"/>
                  <a:pt x="407" y="642"/>
                  <a:pt x="383" y="671"/>
                </a:cubicBezTo>
                <a:lnTo>
                  <a:pt x="282" y="805"/>
                </a:lnTo>
                <a:cubicBezTo>
                  <a:pt x="156" y="877"/>
                  <a:pt x="92" y="1031"/>
                  <a:pt x="57" y="1172"/>
                </a:cubicBezTo>
                <a:cubicBezTo>
                  <a:pt x="21" y="1210"/>
                  <a:pt x="1" y="1261"/>
                  <a:pt x="1" y="1313"/>
                </a:cubicBezTo>
                <a:cubicBezTo>
                  <a:pt x="4" y="1391"/>
                  <a:pt x="43" y="1462"/>
                  <a:pt x="106" y="1505"/>
                </a:cubicBezTo>
                <a:cubicBezTo>
                  <a:pt x="188" y="1645"/>
                  <a:pt x="286" y="1737"/>
                  <a:pt x="453" y="1799"/>
                </a:cubicBezTo>
                <a:cubicBezTo>
                  <a:pt x="472" y="1805"/>
                  <a:pt x="489" y="1810"/>
                  <a:pt x="508" y="1816"/>
                </a:cubicBezTo>
                <a:cubicBezTo>
                  <a:pt x="606" y="1874"/>
                  <a:pt x="711" y="1919"/>
                  <a:pt x="819" y="1952"/>
                </a:cubicBezTo>
                <a:cubicBezTo>
                  <a:pt x="889" y="1980"/>
                  <a:pt x="962" y="2001"/>
                  <a:pt x="1036" y="2012"/>
                </a:cubicBezTo>
                <a:cubicBezTo>
                  <a:pt x="1136" y="2026"/>
                  <a:pt x="1224" y="2038"/>
                  <a:pt x="1313" y="2038"/>
                </a:cubicBezTo>
                <a:cubicBezTo>
                  <a:pt x="1402" y="2038"/>
                  <a:pt x="1491" y="2026"/>
                  <a:pt x="1590" y="1993"/>
                </a:cubicBezTo>
                <a:cubicBezTo>
                  <a:pt x="1635" y="1979"/>
                  <a:pt x="1680" y="1963"/>
                  <a:pt x="1724" y="1947"/>
                </a:cubicBezTo>
                <a:cubicBezTo>
                  <a:pt x="1876" y="1893"/>
                  <a:pt x="2026" y="1832"/>
                  <a:pt x="2160" y="1740"/>
                </a:cubicBezTo>
                <a:cubicBezTo>
                  <a:pt x="2246" y="1682"/>
                  <a:pt x="2327" y="1616"/>
                  <a:pt x="2399" y="1542"/>
                </a:cubicBezTo>
                <a:cubicBezTo>
                  <a:pt x="2442" y="1495"/>
                  <a:pt x="2480" y="1444"/>
                  <a:pt x="2513" y="1390"/>
                </a:cubicBezTo>
                <a:cubicBezTo>
                  <a:pt x="2541" y="1364"/>
                  <a:pt x="2572" y="1338"/>
                  <a:pt x="2599" y="1309"/>
                </a:cubicBezTo>
                <a:cubicBezTo>
                  <a:pt x="2797" y="1104"/>
                  <a:pt x="2910" y="825"/>
                  <a:pt x="2833" y="534"/>
                </a:cubicBezTo>
                <a:cubicBezTo>
                  <a:pt x="2769" y="297"/>
                  <a:pt x="2570" y="77"/>
                  <a:pt x="2333" y="21"/>
                </a:cubicBezTo>
                <a:cubicBezTo>
                  <a:pt x="2271" y="6"/>
                  <a:pt x="2211" y="1"/>
                  <a:pt x="21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776617" y="4507813"/>
            <a:ext cx="122445" cy="98636"/>
          </a:xfrm>
          <a:custGeom>
            <a:rect b="b" l="l" r="r" t="t"/>
            <a:pathLst>
              <a:path extrusionOk="0" h="2117" w="2628">
                <a:moveTo>
                  <a:pt x="1309" y="0"/>
                </a:moveTo>
                <a:cubicBezTo>
                  <a:pt x="1234" y="0"/>
                  <a:pt x="1158" y="9"/>
                  <a:pt x="1066" y="33"/>
                </a:cubicBezTo>
                <a:cubicBezTo>
                  <a:pt x="903" y="78"/>
                  <a:pt x="788" y="152"/>
                  <a:pt x="661" y="248"/>
                </a:cubicBezTo>
                <a:cubicBezTo>
                  <a:pt x="576" y="313"/>
                  <a:pt x="471" y="381"/>
                  <a:pt x="401" y="453"/>
                </a:cubicBezTo>
                <a:cubicBezTo>
                  <a:pt x="357" y="497"/>
                  <a:pt x="319" y="546"/>
                  <a:pt x="286" y="600"/>
                </a:cubicBezTo>
                <a:lnTo>
                  <a:pt x="259" y="627"/>
                </a:lnTo>
                <a:cubicBezTo>
                  <a:pt x="69" y="810"/>
                  <a:pt x="1" y="1109"/>
                  <a:pt x="69" y="1364"/>
                </a:cubicBezTo>
                <a:cubicBezTo>
                  <a:pt x="103" y="1489"/>
                  <a:pt x="168" y="1604"/>
                  <a:pt x="259" y="1696"/>
                </a:cubicBezTo>
                <a:cubicBezTo>
                  <a:pt x="328" y="1764"/>
                  <a:pt x="409" y="1818"/>
                  <a:pt x="498" y="1854"/>
                </a:cubicBezTo>
                <a:cubicBezTo>
                  <a:pt x="725" y="2021"/>
                  <a:pt x="1049" y="2117"/>
                  <a:pt x="1337" y="2117"/>
                </a:cubicBezTo>
                <a:cubicBezTo>
                  <a:pt x="1436" y="2117"/>
                  <a:pt x="1531" y="2105"/>
                  <a:pt x="1616" y="2081"/>
                </a:cubicBezTo>
                <a:cubicBezTo>
                  <a:pt x="1747" y="2045"/>
                  <a:pt x="1906" y="1956"/>
                  <a:pt x="2033" y="1887"/>
                </a:cubicBezTo>
                <a:cubicBezTo>
                  <a:pt x="2419" y="1675"/>
                  <a:pt x="2628" y="1188"/>
                  <a:pt x="2510" y="753"/>
                </a:cubicBezTo>
                <a:cubicBezTo>
                  <a:pt x="2452" y="535"/>
                  <a:pt x="2327" y="368"/>
                  <a:pt x="2158" y="234"/>
                </a:cubicBezTo>
                <a:cubicBezTo>
                  <a:pt x="2066" y="147"/>
                  <a:pt x="1952" y="85"/>
                  <a:pt x="1830" y="57"/>
                </a:cubicBezTo>
                <a:cubicBezTo>
                  <a:pt x="1733" y="41"/>
                  <a:pt x="1636" y="28"/>
                  <a:pt x="1539" y="18"/>
                </a:cubicBezTo>
                <a:cubicBezTo>
                  <a:pt x="1455" y="8"/>
                  <a:pt x="1383" y="0"/>
                  <a:pt x="1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594119" y="4783263"/>
            <a:ext cx="129807" cy="115922"/>
          </a:xfrm>
          <a:custGeom>
            <a:rect b="b" l="l" r="r" t="t"/>
            <a:pathLst>
              <a:path extrusionOk="0" h="2488" w="2786">
                <a:moveTo>
                  <a:pt x="1609" y="1"/>
                </a:moveTo>
                <a:cubicBezTo>
                  <a:pt x="1550" y="1"/>
                  <a:pt x="1491" y="7"/>
                  <a:pt x="1432" y="20"/>
                </a:cubicBezTo>
                <a:cubicBezTo>
                  <a:pt x="1418" y="21"/>
                  <a:pt x="1403" y="23"/>
                  <a:pt x="1387" y="24"/>
                </a:cubicBezTo>
                <a:cubicBezTo>
                  <a:pt x="1347" y="21"/>
                  <a:pt x="1308" y="19"/>
                  <a:pt x="1268" y="19"/>
                </a:cubicBezTo>
                <a:cubicBezTo>
                  <a:pt x="1031" y="19"/>
                  <a:pt x="802" y="84"/>
                  <a:pt x="593" y="235"/>
                </a:cubicBezTo>
                <a:cubicBezTo>
                  <a:pt x="432" y="353"/>
                  <a:pt x="276" y="485"/>
                  <a:pt x="174" y="664"/>
                </a:cubicBezTo>
                <a:cubicBezTo>
                  <a:pt x="135" y="761"/>
                  <a:pt x="96" y="856"/>
                  <a:pt x="57" y="951"/>
                </a:cubicBezTo>
                <a:cubicBezTo>
                  <a:pt x="8" y="1105"/>
                  <a:pt x="1" y="1269"/>
                  <a:pt x="36" y="1428"/>
                </a:cubicBezTo>
                <a:cubicBezTo>
                  <a:pt x="36" y="1534"/>
                  <a:pt x="63" y="1638"/>
                  <a:pt x="116" y="1730"/>
                </a:cubicBezTo>
                <a:cubicBezTo>
                  <a:pt x="142" y="1830"/>
                  <a:pt x="194" y="1921"/>
                  <a:pt x="266" y="1994"/>
                </a:cubicBezTo>
                <a:cubicBezTo>
                  <a:pt x="415" y="2193"/>
                  <a:pt x="628" y="2366"/>
                  <a:pt x="873" y="2424"/>
                </a:cubicBezTo>
                <a:cubicBezTo>
                  <a:pt x="892" y="2428"/>
                  <a:pt x="910" y="2432"/>
                  <a:pt x="929" y="2436"/>
                </a:cubicBezTo>
                <a:lnTo>
                  <a:pt x="958" y="2444"/>
                </a:lnTo>
                <a:cubicBezTo>
                  <a:pt x="1049" y="2473"/>
                  <a:pt x="1143" y="2488"/>
                  <a:pt x="1238" y="2488"/>
                </a:cubicBezTo>
                <a:cubicBezTo>
                  <a:pt x="1306" y="2488"/>
                  <a:pt x="1373" y="2480"/>
                  <a:pt x="1439" y="2465"/>
                </a:cubicBezTo>
                <a:cubicBezTo>
                  <a:pt x="1547" y="2465"/>
                  <a:pt x="1652" y="2436"/>
                  <a:pt x="1745" y="2380"/>
                </a:cubicBezTo>
                <a:cubicBezTo>
                  <a:pt x="1825" y="2356"/>
                  <a:pt x="1899" y="2314"/>
                  <a:pt x="1962" y="2259"/>
                </a:cubicBezTo>
                <a:cubicBezTo>
                  <a:pt x="2127" y="2183"/>
                  <a:pt x="2298" y="2098"/>
                  <a:pt x="2421" y="1961"/>
                </a:cubicBezTo>
                <a:cubicBezTo>
                  <a:pt x="2591" y="1772"/>
                  <a:pt x="2707" y="1552"/>
                  <a:pt x="2748" y="1298"/>
                </a:cubicBezTo>
                <a:lnTo>
                  <a:pt x="2779" y="1050"/>
                </a:lnTo>
                <a:cubicBezTo>
                  <a:pt x="2785" y="926"/>
                  <a:pt x="2758" y="802"/>
                  <a:pt x="2702" y="693"/>
                </a:cubicBezTo>
                <a:cubicBezTo>
                  <a:pt x="2621" y="497"/>
                  <a:pt x="2501" y="369"/>
                  <a:pt x="2330" y="247"/>
                </a:cubicBezTo>
                <a:cubicBezTo>
                  <a:pt x="2294" y="222"/>
                  <a:pt x="2259" y="193"/>
                  <a:pt x="2223" y="167"/>
                </a:cubicBezTo>
                <a:cubicBezTo>
                  <a:pt x="2068" y="56"/>
                  <a:pt x="1945" y="41"/>
                  <a:pt x="1776" y="18"/>
                </a:cubicBezTo>
                <a:cubicBezTo>
                  <a:pt x="1721" y="6"/>
                  <a:pt x="1665" y="1"/>
                  <a:pt x="1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906606" y="4876539"/>
            <a:ext cx="124495" cy="91508"/>
          </a:xfrm>
          <a:custGeom>
            <a:rect b="b" l="l" r="r" t="t"/>
            <a:pathLst>
              <a:path extrusionOk="0" h="1964" w="2672">
                <a:moveTo>
                  <a:pt x="1632" y="0"/>
                </a:moveTo>
                <a:cubicBezTo>
                  <a:pt x="1547" y="0"/>
                  <a:pt x="1463" y="11"/>
                  <a:pt x="1381" y="34"/>
                </a:cubicBezTo>
                <a:cubicBezTo>
                  <a:pt x="1322" y="50"/>
                  <a:pt x="1262" y="67"/>
                  <a:pt x="1201" y="80"/>
                </a:cubicBezTo>
                <a:cubicBezTo>
                  <a:pt x="1072" y="107"/>
                  <a:pt x="948" y="151"/>
                  <a:pt x="829" y="211"/>
                </a:cubicBezTo>
                <a:cubicBezTo>
                  <a:pt x="812" y="220"/>
                  <a:pt x="793" y="228"/>
                  <a:pt x="775" y="237"/>
                </a:cubicBezTo>
                <a:cubicBezTo>
                  <a:pt x="615" y="298"/>
                  <a:pt x="453" y="354"/>
                  <a:pt x="331" y="486"/>
                </a:cubicBezTo>
                <a:cubicBezTo>
                  <a:pt x="256" y="563"/>
                  <a:pt x="191" y="646"/>
                  <a:pt x="136" y="737"/>
                </a:cubicBezTo>
                <a:cubicBezTo>
                  <a:pt x="48" y="844"/>
                  <a:pt x="1" y="978"/>
                  <a:pt x="1" y="1116"/>
                </a:cubicBezTo>
                <a:cubicBezTo>
                  <a:pt x="1" y="1303"/>
                  <a:pt x="83" y="1461"/>
                  <a:pt x="211" y="1579"/>
                </a:cubicBezTo>
                <a:cubicBezTo>
                  <a:pt x="360" y="1770"/>
                  <a:pt x="577" y="1907"/>
                  <a:pt x="812" y="1939"/>
                </a:cubicBezTo>
                <a:cubicBezTo>
                  <a:pt x="925" y="1955"/>
                  <a:pt x="1038" y="1963"/>
                  <a:pt x="1152" y="1963"/>
                </a:cubicBezTo>
                <a:cubicBezTo>
                  <a:pt x="1178" y="1963"/>
                  <a:pt x="1204" y="1963"/>
                  <a:pt x="1230" y="1962"/>
                </a:cubicBezTo>
                <a:cubicBezTo>
                  <a:pt x="1351" y="1956"/>
                  <a:pt x="1479" y="1945"/>
                  <a:pt x="1595" y="1906"/>
                </a:cubicBezTo>
                <a:cubicBezTo>
                  <a:pt x="1707" y="1865"/>
                  <a:pt x="1818" y="1816"/>
                  <a:pt x="1925" y="1760"/>
                </a:cubicBezTo>
                <a:cubicBezTo>
                  <a:pt x="1975" y="1734"/>
                  <a:pt x="2027" y="1710"/>
                  <a:pt x="2075" y="1680"/>
                </a:cubicBezTo>
                <a:cubicBezTo>
                  <a:pt x="2201" y="1602"/>
                  <a:pt x="2335" y="1481"/>
                  <a:pt x="2403" y="1348"/>
                </a:cubicBezTo>
                <a:cubicBezTo>
                  <a:pt x="2422" y="1315"/>
                  <a:pt x="2439" y="1276"/>
                  <a:pt x="2456" y="1236"/>
                </a:cubicBezTo>
                <a:cubicBezTo>
                  <a:pt x="2477" y="1205"/>
                  <a:pt x="2495" y="1172"/>
                  <a:pt x="2511" y="1139"/>
                </a:cubicBezTo>
                <a:cubicBezTo>
                  <a:pt x="2559" y="1018"/>
                  <a:pt x="2579" y="887"/>
                  <a:pt x="2567" y="757"/>
                </a:cubicBezTo>
                <a:cubicBezTo>
                  <a:pt x="2570" y="750"/>
                  <a:pt x="2575" y="743"/>
                  <a:pt x="2577" y="736"/>
                </a:cubicBezTo>
                <a:cubicBezTo>
                  <a:pt x="2671" y="476"/>
                  <a:pt x="2464" y="197"/>
                  <a:pt x="2219" y="148"/>
                </a:cubicBezTo>
                <a:cubicBezTo>
                  <a:pt x="2151" y="100"/>
                  <a:pt x="2076" y="64"/>
                  <a:pt x="1998" y="41"/>
                </a:cubicBezTo>
                <a:cubicBezTo>
                  <a:pt x="1933" y="24"/>
                  <a:pt x="1867" y="15"/>
                  <a:pt x="1801" y="15"/>
                </a:cubicBezTo>
                <a:cubicBezTo>
                  <a:pt x="1745" y="5"/>
                  <a:pt x="1688" y="0"/>
                  <a:pt x="16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356071" y="4719991"/>
            <a:ext cx="120908" cy="112428"/>
          </a:xfrm>
          <a:custGeom>
            <a:rect b="b" l="l" r="r" t="t"/>
            <a:pathLst>
              <a:path extrusionOk="0" h="2413" w="2595">
                <a:moveTo>
                  <a:pt x="1468" y="0"/>
                </a:moveTo>
                <a:cubicBezTo>
                  <a:pt x="1349" y="0"/>
                  <a:pt x="1235" y="20"/>
                  <a:pt x="1100" y="43"/>
                </a:cubicBezTo>
                <a:cubicBezTo>
                  <a:pt x="927" y="75"/>
                  <a:pt x="799" y="98"/>
                  <a:pt x="632" y="198"/>
                </a:cubicBezTo>
                <a:cubicBezTo>
                  <a:pt x="413" y="329"/>
                  <a:pt x="264" y="526"/>
                  <a:pt x="149" y="749"/>
                </a:cubicBezTo>
                <a:cubicBezTo>
                  <a:pt x="55" y="914"/>
                  <a:pt x="6" y="1101"/>
                  <a:pt x="6" y="1290"/>
                </a:cubicBezTo>
                <a:cubicBezTo>
                  <a:pt x="0" y="1433"/>
                  <a:pt x="31" y="1575"/>
                  <a:pt x="97" y="1702"/>
                </a:cubicBezTo>
                <a:cubicBezTo>
                  <a:pt x="137" y="1833"/>
                  <a:pt x="212" y="1951"/>
                  <a:pt x="313" y="2046"/>
                </a:cubicBezTo>
                <a:cubicBezTo>
                  <a:pt x="439" y="2176"/>
                  <a:pt x="597" y="2271"/>
                  <a:pt x="773" y="2320"/>
                </a:cubicBezTo>
                <a:cubicBezTo>
                  <a:pt x="922" y="2379"/>
                  <a:pt x="1076" y="2412"/>
                  <a:pt x="1232" y="2412"/>
                </a:cubicBezTo>
                <a:cubicBezTo>
                  <a:pt x="1329" y="2412"/>
                  <a:pt x="1427" y="2400"/>
                  <a:pt x="1525" y="2372"/>
                </a:cubicBezTo>
                <a:cubicBezTo>
                  <a:pt x="1694" y="2325"/>
                  <a:pt x="1823" y="2238"/>
                  <a:pt x="1966" y="2149"/>
                </a:cubicBezTo>
                <a:cubicBezTo>
                  <a:pt x="2237" y="1980"/>
                  <a:pt x="2473" y="1724"/>
                  <a:pt x="2537" y="1392"/>
                </a:cubicBezTo>
                <a:cubicBezTo>
                  <a:pt x="2541" y="1369"/>
                  <a:pt x="2545" y="1346"/>
                  <a:pt x="2550" y="1322"/>
                </a:cubicBezTo>
                <a:cubicBezTo>
                  <a:pt x="2587" y="1111"/>
                  <a:pt x="2594" y="984"/>
                  <a:pt x="2545" y="774"/>
                </a:cubicBezTo>
                <a:lnTo>
                  <a:pt x="2545" y="806"/>
                </a:lnTo>
                <a:cubicBezTo>
                  <a:pt x="2540" y="768"/>
                  <a:pt x="2531" y="732"/>
                  <a:pt x="2519" y="696"/>
                </a:cubicBezTo>
                <a:cubicBezTo>
                  <a:pt x="2502" y="660"/>
                  <a:pt x="2482" y="627"/>
                  <a:pt x="2459" y="595"/>
                </a:cubicBezTo>
                <a:lnTo>
                  <a:pt x="2459" y="595"/>
                </a:lnTo>
                <a:lnTo>
                  <a:pt x="2483" y="621"/>
                </a:lnTo>
                <a:cubicBezTo>
                  <a:pt x="2388" y="438"/>
                  <a:pt x="2270" y="347"/>
                  <a:pt x="2115" y="225"/>
                </a:cubicBezTo>
                <a:lnTo>
                  <a:pt x="2054" y="177"/>
                </a:lnTo>
                <a:cubicBezTo>
                  <a:pt x="1960" y="105"/>
                  <a:pt x="1848" y="66"/>
                  <a:pt x="1737" y="36"/>
                </a:cubicBezTo>
                <a:cubicBezTo>
                  <a:pt x="1639" y="10"/>
                  <a:pt x="1552" y="0"/>
                  <a:pt x="1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806604" y="250323"/>
            <a:ext cx="1059134" cy="397246"/>
          </a:xfrm>
          <a:custGeom>
            <a:rect b="b" l="l" r="r" t="t"/>
            <a:pathLst>
              <a:path extrusionOk="0" h="8394" w="22380">
                <a:moveTo>
                  <a:pt x="12706" y="4143"/>
                </a:moveTo>
                <a:lnTo>
                  <a:pt x="12706" y="4143"/>
                </a:lnTo>
                <a:cubicBezTo>
                  <a:pt x="12813" y="5027"/>
                  <a:pt x="12654" y="6011"/>
                  <a:pt x="12105" y="6710"/>
                </a:cubicBezTo>
                <a:cubicBezTo>
                  <a:pt x="11901" y="6972"/>
                  <a:pt x="11499" y="7347"/>
                  <a:pt x="11125" y="7347"/>
                </a:cubicBezTo>
                <a:cubicBezTo>
                  <a:pt x="11048" y="7347"/>
                  <a:pt x="10972" y="7331"/>
                  <a:pt x="10899" y="7295"/>
                </a:cubicBezTo>
                <a:cubicBezTo>
                  <a:pt x="10314" y="7004"/>
                  <a:pt x="10665" y="6155"/>
                  <a:pt x="10935" y="5793"/>
                </a:cubicBezTo>
                <a:cubicBezTo>
                  <a:pt x="11408" y="5158"/>
                  <a:pt x="12039" y="4615"/>
                  <a:pt x="12706" y="4143"/>
                </a:cubicBezTo>
                <a:close/>
                <a:moveTo>
                  <a:pt x="8226" y="1"/>
                </a:moveTo>
                <a:cubicBezTo>
                  <a:pt x="7103" y="1"/>
                  <a:pt x="5958" y="205"/>
                  <a:pt x="4923" y="470"/>
                </a:cubicBezTo>
                <a:cubicBezTo>
                  <a:pt x="4009" y="705"/>
                  <a:pt x="3123" y="1031"/>
                  <a:pt x="2274" y="1444"/>
                </a:cubicBezTo>
                <a:cubicBezTo>
                  <a:pt x="1506" y="1817"/>
                  <a:pt x="565" y="2225"/>
                  <a:pt x="85" y="2969"/>
                </a:cubicBezTo>
                <a:cubicBezTo>
                  <a:pt x="0" y="3099"/>
                  <a:pt x="117" y="3254"/>
                  <a:pt x="252" y="3254"/>
                </a:cubicBezTo>
                <a:cubicBezTo>
                  <a:pt x="266" y="3254"/>
                  <a:pt x="280" y="3252"/>
                  <a:pt x="294" y="3248"/>
                </a:cubicBezTo>
                <a:cubicBezTo>
                  <a:pt x="888" y="3094"/>
                  <a:pt x="1367" y="2699"/>
                  <a:pt x="1905" y="2403"/>
                </a:cubicBezTo>
                <a:cubicBezTo>
                  <a:pt x="2500" y="2077"/>
                  <a:pt x="3117" y="1793"/>
                  <a:pt x="3752" y="1557"/>
                </a:cubicBezTo>
                <a:cubicBezTo>
                  <a:pt x="4993" y="1093"/>
                  <a:pt x="6297" y="800"/>
                  <a:pt x="7616" y="715"/>
                </a:cubicBezTo>
                <a:cubicBezTo>
                  <a:pt x="7880" y="698"/>
                  <a:pt x="8149" y="686"/>
                  <a:pt x="8419" y="686"/>
                </a:cubicBezTo>
                <a:cubicBezTo>
                  <a:pt x="9395" y="686"/>
                  <a:pt x="10388" y="837"/>
                  <a:pt x="11199" y="1417"/>
                </a:cubicBezTo>
                <a:cubicBezTo>
                  <a:pt x="11831" y="1871"/>
                  <a:pt x="12266" y="2542"/>
                  <a:pt x="12511" y="3283"/>
                </a:cubicBezTo>
                <a:cubicBezTo>
                  <a:pt x="11847" y="3724"/>
                  <a:pt x="11217" y="4217"/>
                  <a:pt x="10631" y="4757"/>
                </a:cubicBezTo>
                <a:cubicBezTo>
                  <a:pt x="10106" y="5243"/>
                  <a:pt x="9639" y="5855"/>
                  <a:pt x="9587" y="6605"/>
                </a:cubicBezTo>
                <a:cubicBezTo>
                  <a:pt x="9541" y="7276"/>
                  <a:pt x="9830" y="7939"/>
                  <a:pt x="10439" y="8236"/>
                </a:cubicBezTo>
                <a:cubicBezTo>
                  <a:pt x="10664" y="8345"/>
                  <a:pt x="10885" y="8394"/>
                  <a:pt x="11100" y="8394"/>
                </a:cubicBezTo>
                <a:cubicBezTo>
                  <a:pt x="12128" y="8394"/>
                  <a:pt x="13004" y="7284"/>
                  <a:pt x="13320" y="6350"/>
                </a:cubicBezTo>
                <a:cubicBezTo>
                  <a:pt x="13611" y="5486"/>
                  <a:pt x="13611" y="4561"/>
                  <a:pt x="13388" y="3692"/>
                </a:cubicBezTo>
                <a:cubicBezTo>
                  <a:pt x="13548" y="3591"/>
                  <a:pt x="13707" y="3495"/>
                  <a:pt x="13866" y="3401"/>
                </a:cubicBezTo>
                <a:cubicBezTo>
                  <a:pt x="14994" y="2735"/>
                  <a:pt x="16224" y="2207"/>
                  <a:pt x="17493" y="1908"/>
                </a:cubicBezTo>
                <a:cubicBezTo>
                  <a:pt x="17875" y="1819"/>
                  <a:pt x="18269" y="1766"/>
                  <a:pt x="18654" y="1766"/>
                </a:cubicBezTo>
                <a:cubicBezTo>
                  <a:pt x="19713" y="1766"/>
                  <a:pt x="20706" y="2162"/>
                  <a:pt x="21203" y="3274"/>
                </a:cubicBezTo>
                <a:cubicBezTo>
                  <a:pt x="21795" y="4599"/>
                  <a:pt x="21043" y="5961"/>
                  <a:pt x="20126" y="6902"/>
                </a:cubicBezTo>
                <a:cubicBezTo>
                  <a:pt x="20012" y="7017"/>
                  <a:pt x="20111" y="7196"/>
                  <a:pt x="20252" y="7196"/>
                </a:cubicBezTo>
                <a:cubicBezTo>
                  <a:pt x="20265" y="7196"/>
                  <a:pt x="20277" y="7194"/>
                  <a:pt x="20290" y="7191"/>
                </a:cubicBezTo>
                <a:cubicBezTo>
                  <a:pt x="21684" y="6877"/>
                  <a:pt x="22380" y="5383"/>
                  <a:pt x="22193" y="3998"/>
                </a:cubicBezTo>
                <a:cubicBezTo>
                  <a:pt x="21998" y="2548"/>
                  <a:pt x="20855" y="1338"/>
                  <a:pt x="19455" y="1077"/>
                </a:cubicBezTo>
                <a:cubicBezTo>
                  <a:pt x="19178" y="1025"/>
                  <a:pt x="18898" y="1002"/>
                  <a:pt x="18617" y="1002"/>
                </a:cubicBezTo>
                <a:cubicBezTo>
                  <a:pt x="17305" y="1002"/>
                  <a:pt x="15960" y="1509"/>
                  <a:pt x="14793" y="2026"/>
                </a:cubicBezTo>
                <a:cubicBezTo>
                  <a:pt x="14215" y="2282"/>
                  <a:pt x="13654" y="2574"/>
                  <a:pt x="13114" y="2900"/>
                </a:cubicBezTo>
                <a:cubicBezTo>
                  <a:pt x="12579" y="1686"/>
                  <a:pt x="11591" y="683"/>
                  <a:pt x="10330" y="293"/>
                </a:cubicBezTo>
                <a:cubicBezTo>
                  <a:pt x="9661" y="85"/>
                  <a:pt x="8948" y="1"/>
                  <a:pt x="82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2" y="4372275"/>
            <a:ext cx="818846" cy="770995"/>
          </a:xfrm>
          <a:custGeom>
            <a:rect b="b" l="l" r="r" t="t"/>
            <a:pathLst>
              <a:path extrusionOk="0" h="15210" w="16154">
                <a:moveTo>
                  <a:pt x="0" y="1"/>
                </a:moveTo>
                <a:lnTo>
                  <a:pt x="0" y="15210"/>
                </a:lnTo>
                <a:lnTo>
                  <a:pt x="16153" y="15210"/>
                </a:lnTo>
                <a:cubicBezTo>
                  <a:pt x="15083" y="12179"/>
                  <a:pt x="13675" y="9303"/>
                  <a:pt x="11709" y="6797"/>
                </a:cubicBezTo>
                <a:cubicBezTo>
                  <a:pt x="8823" y="3115"/>
                  <a:pt x="4518" y="365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6721" y="4658168"/>
            <a:ext cx="557590" cy="367249"/>
          </a:xfrm>
          <a:custGeom>
            <a:rect b="b" l="l" r="r" t="t"/>
            <a:pathLst>
              <a:path extrusionOk="0" h="7245" w="11000">
                <a:moveTo>
                  <a:pt x="4375" y="0"/>
                </a:moveTo>
                <a:cubicBezTo>
                  <a:pt x="3572" y="0"/>
                  <a:pt x="2682" y="356"/>
                  <a:pt x="1952" y="645"/>
                </a:cubicBezTo>
                <a:cubicBezTo>
                  <a:pt x="1197" y="942"/>
                  <a:pt x="507" y="1210"/>
                  <a:pt x="33" y="1902"/>
                </a:cubicBezTo>
                <a:cubicBezTo>
                  <a:pt x="0" y="1951"/>
                  <a:pt x="42" y="2027"/>
                  <a:pt x="97" y="2027"/>
                </a:cubicBezTo>
                <a:cubicBezTo>
                  <a:pt x="99" y="2027"/>
                  <a:pt x="100" y="2027"/>
                  <a:pt x="102" y="2027"/>
                </a:cubicBezTo>
                <a:cubicBezTo>
                  <a:pt x="938" y="1961"/>
                  <a:pt x="1611" y="1549"/>
                  <a:pt x="2402" y="1285"/>
                </a:cubicBezTo>
                <a:cubicBezTo>
                  <a:pt x="2828" y="1142"/>
                  <a:pt x="3262" y="1024"/>
                  <a:pt x="3702" y="929"/>
                </a:cubicBezTo>
                <a:cubicBezTo>
                  <a:pt x="3876" y="891"/>
                  <a:pt x="4120" y="823"/>
                  <a:pt x="4330" y="823"/>
                </a:cubicBezTo>
                <a:cubicBezTo>
                  <a:pt x="4568" y="823"/>
                  <a:pt x="4763" y="910"/>
                  <a:pt x="4771" y="1226"/>
                </a:cubicBezTo>
                <a:cubicBezTo>
                  <a:pt x="4785" y="1926"/>
                  <a:pt x="3902" y="2445"/>
                  <a:pt x="3664" y="3078"/>
                </a:cubicBezTo>
                <a:cubicBezTo>
                  <a:pt x="3458" y="3622"/>
                  <a:pt x="3506" y="4326"/>
                  <a:pt x="3990" y="4700"/>
                </a:cubicBezTo>
                <a:cubicBezTo>
                  <a:pt x="4206" y="4867"/>
                  <a:pt x="4441" y="4927"/>
                  <a:pt x="4683" y="4927"/>
                </a:cubicBezTo>
                <a:cubicBezTo>
                  <a:pt x="5132" y="4927"/>
                  <a:pt x="5607" y="4723"/>
                  <a:pt x="6033" y="4624"/>
                </a:cubicBezTo>
                <a:cubicBezTo>
                  <a:pt x="6265" y="4570"/>
                  <a:pt x="6989" y="4394"/>
                  <a:pt x="7578" y="4394"/>
                </a:cubicBezTo>
                <a:cubicBezTo>
                  <a:pt x="8024" y="4394"/>
                  <a:pt x="8391" y="4495"/>
                  <a:pt x="8408" y="4826"/>
                </a:cubicBezTo>
                <a:cubicBezTo>
                  <a:pt x="8426" y="5150"/>
                  <a:pt x="8206" y="5455"/>
                  <a:pt x="8250" y="5804"/>
                </a:cubicBezTo>
                <a:cubicBezTo>
                  <a:pt x="8286" y="6101"/>
                  <a:pt x="8417" y="6375"/>
                  <a:pt x="8606" y="6603"/>
                </a:cubicBezTo>
                <a:cubicBezTo>
                  <a:pt x="9030" y="7116"/>
                  <a:pt x="9560" y="7245"/>
                  <a:pt x="10141" y="7245"/>
                </a:cubicBezTo>
                <a:cubicBezTo>
                  <a:pt x="10317" y="7245"/>
                  <a:pt x="10497" y="7233"/>
                  <a:pt x="10681" y="7216"/>
                </a:cubicBezTo>
                <a:cubicBezTo>
                  <a:pt x="10926" y="7195"/>
                  <a:pt x="10999" y="6837"/>
                  <a:pt x="10741" y="6762"/>
                </a:cubicBezTo>
                <a:cubicBezTo>
                  <a:pt x="10306" y="6636"/>
                  <a:pt x="9793" y="6496"/>
                  <a:pt x="9418" y="6231"/>
                </a:cubicBezTo>
                <a:cubicBezTo>
                  <a:pt x="9003" y="5937"/>
                  <a:pt x="9015" y="5640"/>
                  <a:pt x="9116" y="5183"/>
                </a:cubicBezTo>
                <a:cubicBezTo>
                  <a:pt x="9263" y="4523"/>
                  <a:pt x="9032" y="3977"/>
                  <a:pt x="8391" y="3743"/>
                </a:cubicBezTo>
                <a:cubicBezTo>
                  <a:pt x="8092" y="3635"/>
                  <a:pt x="7766" y="3595"/>
                  <a:pt x="7435" y="3595"/>
                </a:cubicBezTo>
                <a:cubicBezTo>
                  <a:pt x="6946" y="3595"/>
                  <a:pt x="6445" y="3681"/>
                  <a:pt x="6000" y="3762"/>
                </a:cubicBezTo>
                <a:cubicBezTo>
                  <a:pt x="5610" y="3833"/>
                  <a:pt x="5165" y="4045"/>
                  <a:pt x="4769" y="4045"/>
                </a:cubicBezTo>
                <a:cubicBezTo>
                  <a:pt x="4762" y="4045"/>
                  <a:pt x="4756" y="4045"/>
                  <a:pt x="4749" y="4045"/>
                </a:cubicBezTo>
                <a:cubicBezTo>
                  <a:pt x="4184" y="4036"/>
                  <a:pt x="4429" y="3367"/>
                  <a:pt x="4622" y="3079"/>
                </a:cubicBezTo>
                <a:cubicBezTo>
                  <a:pt x="5025" y="2482"/>
                  <a:pt x="5584" y="2010"/>
                  <a:pt x="5587" y="1224"/>
                </a:cubicBezTo>
                <a:cubicBezTo>
                  <a:pt x="5588" y="528"/>
                  <a:pt x="5110" y="15"/>
                  <a:pt x="4431" y="1"/>
                </a:cubicBezTo>
                <a:cubicBezTo>
                  <a:pt x="4412" y="1"/>
                  <a:pt x="4393" y="0"/>
                  <a:pt x="4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176050" y="1498938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176050" y="2332938"/>
            <a:ext cx="2808000" cy="19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 rot="9082513">
            <a:off x="6980102" y="3952157"/>
            <a:ext cx="3598474" cy="1443190"/>
          </a:xfrm>
          <a:custGeom>
            <a:rect b="b" l="l" r="r" t="t"/>
            <a:pathLst>
              <a:path extrusionOk="0" h="23791" w="59323">
                <a:moveTo>
                  <a:pt x="29666" y="1"/>
                </a:moveTo>
                <a:cubicBezTo>
                  <a:pt x="25503" y="1"/>
                  <a:pt x="21341" y="308"/>
                  <a:pt x="17214" y="922"/>
                </a:cubicBezTo>
                <a:cubicBezTo>
                  <a:pt x="13145" y="1527"/>
                  <a:pt x="9019" y="2430"/>
                  <a:pt x="4944" y="2430"/>
                </a:cubicBezTo>
                <a:cubicBezTo>
                  <a:pt x="3285" y="2430"/>
                  <a:pt x="1635" y="2280"/>
                  <a:pt x="1" y="1901"/>
                </a:cubicBezTo>
                <a:lnTo>
                  <a:pt x="1" y="1901"/>
                </a:lnTo>
                <a:cubicBezTo>
                  <a:pt x="2397" y="5355"/>
                  <a:pt x="4980" y="8968"/>
                  <a:pt x="8690" y="10572"/>
                </a:cubicBezTo>
                <a:cubicBezTo>
                  <a:pt x="10291" y="11265"/>
                  <a:pt x="12021" y="11540"/>
                  <a:pt x="13658" y="12122"/>
                </a:cubicBezTo>
                <a:cubicBezTo>
                  <a:pt x="15404" y="12743"/>
                  <a:pt x="17041" y="13716"/>
                  <a:pt x="18462" y="14977"/>
                </a:cubicBezTo>
                <a:cubicBezTo>
                  <a:pt x="21556" y="17721"/>
                  <a:pt x="23753" y="21884"/>
                  <a:pt x="27537" y="23293"/>
                </a:cubicBezTo>
                <a:cubicBezTo>
                  <a:pt x="28469" y="23640"/>
                  <a:pt x="29436" y="23791"/>
                  <a:pt x="30413" y="23791"/>
                </a:cubicBezTo>
                <a:cubicBezTo>
                  <a:pt x="32293" y="23791"/>
                  <a:pt x="34206" y="23232"/>
                  <a:pt x="35956" y="22439"/>
                </a:cubicBezTo>
                <a:cubicBezTo>
                  <a:pt x="38614" y="21234"/>
                  <a:pt x="41050" y="19511"/>
                  <a:pt x="43703" y="18293"/>
                </a:cubicBezTo>
                <a:cubicBezTo>
                  <a:pt x="46691" y="16921"/>
                  <a:pt x="49939" y="16224"/>
                  <a:pt x="53185" y="16224"/>
                </a:cubicBezTo>
                <a:cubicBezTo>
                  <a:pt x="55254" y="16224"/>
                  <a:pt x="57322" y="16507"/>
                  <a:pt x="59323" y="17078"/>
                </a:cubicBezTo>
                <a:lnTo>
                  <a:pt x="48152" y="3306"/>
                </a:lnTo>
                <a:cubicBezTo>
                  <a:pt x="45654" y="1493"/>
                  <a:pt x="42570" y="936"/>
                  <a:pt x="39580" y="583"/>
                </a:cubicBezTo>
                <a:cubicBezTo>
                  <a:pt x="36286" y="195"/>
                  <a:pt x="32976" y="1"/>
                  <a:pt x="29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5" y="6"/>
            <a:ext cx="4851835" cy="1109233"/>
            <a:chOff x="4388400" y="3092250"/>
            <a:chExt cx="1471100" cy="336325"/>
          </a:xfrm>
        </p:grpSpPr>
        <p:sp>
          <p:nvSpPr>
            <p:cNvPr id="158" name="Google Shape;158;p19"/>
            <p:cNvSpPr/>
            <p:nvPr/>
          </p:nvSpPr>
          <p:spPr>
            <a:xfrm>
              <a:off x="4388400" y="3092250"/>
              <a:ext cx="1278950" cy="334150"/>
            </a:xfrm>
            <a:custGeom>
              <a:rect b="b" l="l" r="r" t="t"/>
              <a:pathLst>
                <a:path extrusionOk="0" h="13366" w="51158">
                  <a:moveTo>
                    <a:pt x="1" y="0"/>
                  </a:moveTo>
                  <a:lnTo>
                    <a:pt x="1" y="7976"/>
                  </a:lnTo>
                  <a:cubicBezTo>
                    <a:pt x="1798" y="7380"/>
                    <a:pt x="3686" y="7067"/>
                    <a:pt x="5569" y="7067"/>
                  </a:cubicBezTo>
                  <a:cubicBezTo>
                    <a:pt x="7497" y="7067"/>
                    <a:pt x="9419" y="7395"/>
                    <a:pt x="11235" y="8083"/>
                  </a:cubicBezTo>
                  <a:cubicBezTo>
                    <a:pt x="14534" y="9331"/>
                    <a:pt x="17416" y="11599"/>
                    <a:pt x="20774" y="12664"/>
                  </a:cubicBezTo>
                  <a:cubicBezTo>
                    <a:pt x="22298" y="13148"/>
                    <a:pt x="23846" y="13365"/>
                    <a:pt x="25396" y="13365"/>
                  </a:cubicBezTo>
                  <a:cubicBezTo>
                    <a:pt x="31110" y="13365"/>
                    <a:pt x="36868" y="10413"/>
                    <a:pt x="41698" y="6972"/>
                  </a:cubicBezTo>
                  <a:cubicBezTo>
                    <a:pt x="44867" y="4714"/>
                    <a:pt x="47937" y="2191"/>
                    <a:pt x="5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388400" y="3092250"/>
              <a:ext cx="1471100" cy="336325"/>
            </a:xfrm>
            <a:custGeom>
              <a:rect b="b" l="l" r="r" t="t"/>
              <a:pathLst>
                <a:path extrusionOk="0" h="13453" w="58844">
                  <a:moveTo>
                    <a:pt x="57679" y="0"/>
                  </a:moveTo>
                  <a:cubicBezTo>
                    <a:pt x="56174" y="1515"/>
                    <a:pt x="54621" y="2979"/>
                    <a:pt x="52988" y="4346"/>
                  </a:cubicBezTo>
                  <a:cubicBezTo>
                    <a:pt x="49009" y="7678"/>
                    <a:pt x="44524" y="10433"/>
                    <a:pt x="39517" y="11752"/>
                  </a:cubicBezTo>
                  <a:cubicBezTo>
                    <a:pt x="37403" y="12309"/>
                    <a:pt x="35205" y="12621"/>
                    <a:pt x="33013" y="12621"/>
                  </a:cubicBezTo>
                  <a:cubicBezTo>
                    <a:pt x="30363" y="12621"/>
                    <a:pt x="27724" y="12165"/>
                    <a:pt x="25254" y="11134"/>
                  </a:cubicBezTo>
                  <a:cubicBezTo>
                    <a:pt x="24124" y="10663"/>
                    <a:pt x="23045" y="10078"/>
                    <a:pt x="22033" y="9390"/>
                  </a:cubicBezTo>
                  <a:cubicBezTo>
                    <a:pt x="20859" y="8589"/>
                    <a:pt x="19759" y="7680"/>
                    <a:pt x="18625" y="6821"/>
                  </a:cubicBezTo>
                  <a:cubicBezTo>
                    <a:pt x="16626" y="5306"/>
                    <a:pt x="14429" y="4103"/>
                    <a:pt x="12064" y="3304"/>
                  </a:cubicBezTo>
                  <a:cubicBezTo>
                    <a:pt x="9770" y="2531"/>
                    <a:pt x="7335" y="2132"/>
                    <a:pt x="4901" y="2132"/>
                  </a:cubicBezTo>
                  <a:cubicBezTo>
                    <a:pt x="3251" y="2132"/>
                    <a:pt x="1603" y="2315"/>
                    <a:pt x="1" y="2691"/>
                  </a:cubicBezTo>
                  <a:lnTo>
                    <a:pt x="1" y="2999"/>
                  </a:lnTo>
                  <a:cubicBezTo>
                    <a:pt x="1145" y="2741"/>
                    <a:pt x="2308" y="2578"/>
                    <a:pt x="3479" y="2512"/>
                  </a:cubicBezTo>
                  <a:cubicBezTo>
                    <a:pt x="3887" y="2489"/>
                    <a:pt x="4295" y="2478"/>
                    <a:pt x="4703" y="2478"/>
                  </a:cubicBezTo>
                  <a:cubicBezTo>
                    <a:pt x="6770" y="2478"/>
                    <a:pt x="8831" y="2768"/>
                    <a:pt x="10822" y="3340"/>
                  </a:cubicBezTo>
                  <a:cubicBezTo>
                    <a:pt x="13214" y="4028"/>
                    <a:pt x="15507" y="5125"/>
                    <a:pt x="17504" y="6648"/>
                  </a:cubicBezTo>
                  <a:cubicBezTo>
                    <a:pt x="18653" y="7523"/>
                    <a:pt x="19705" y="8521"/>
                    <a:pt x="20832" y="9422"/>
                  </a:cubicBezTo>
                  <a:cubicBezTo>
                    <a:pt x="21827" y="10219"/>
                    <a:pt x="22885" y="10915"/>
                    <a:pt x="24024" y="11475"/>
                  </a:cubicBezTo>
                  <a:cubicBezTo>
                    <a:pt x="26825" y="12856"/>
                    <a:pt x="29910" y="13452"/>
                    <a:pt x="33003" y="13452"/>
                  </a:cubicBezTo>
                  <a:cubicBezTo>
                    <a:pt x="34783" y="13452"/>
                    <a:pt x="36566" y="13255"/>
                    <a:pt x="38299" y="12896"/>
                  </a:cubicBezTo>
                  <a:cubicBezTo>
                    <a:pt x="43346" y="11852"/>
                    <a:pt x="47940" y="9366"/>
                    <a:pt x="52018" y="6192"/>
                  </a:cubicBezTo>
                  <a:cubicBezTo>
                    <a:pt x="54132" y="4548"/>
                    <a:pt x="56118" y="2740"/>
                    <a:pt x="58017" y="843"/>
                  </a:cubicBezTo>
                  <a:cubicBezTo>
                    <a:pt x="58295" y="565"/>
                    <a:pt x="58569" y="281"/>
                    <a:pt x="58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920125" y="3148975"/>
              <a:ext cx="78050" cy="76000"/>
            </a:xfrm>
            <a:custGeom>
              <a:rect b="b" l="l" r="r" t="t"/>
              <a:pathLst>
                <a:path extrusionOk="0" h="3040" w="3122">
                  <a:moveTo>
                    <a:pt x="1547" y="1"/>
                  </a:moveTo>
                  <a:cubicBezTo>
                    <a:pt x="1431" y="1"/>
                    <a:pt x="1315" y="19"/>
                    <a:pt x="1204" y="56"/>
                  </a:cubicBezTo>
                  <a:lnTo>
                    <a:pt x="851" y="210"/>
                  </a:lnTo>
                  <a:lnTo>
                    <a:pt x="842" y="214"/>
                  </a:lnTo>
                  <a:lnTo>
                    <a:pt x="823" y="223"/>
                  </a:lnTo>
                  <a:lnTo>
                    <a:pt x="780" y="244"/>
                  </a:lnTo>
                  <a:cubicBezTo>
                    <a:pt x="566" y="374"/>
                    <a:pt x="388" y="557"/>
                    <a:pt x="263" y="775"/>
                  </a:cubicBezTo>
                  <a:cubicBezTo>
                    <a:pt x="1" y="1237"/>
                    <a:pt x="1" y="1805"/>
                    <a:pt x="263" y="2268"/>
                  </a:cubicBezTo>
                  <a:cubicBezTo>
                    <a:pt x="388" y="2485"/>
                    <a:pt x="566" y="2668"/>
                    <a:pt x="780" y="2798"/>
                  </a:cubicBezTo>
                  <a:cubicBezTo>
                    <a:pt x="916" y="2866"/>
                    <a:pt x="1071" y="2955"/>
                    <a:pt x="1204" y="2985"/>
                  </a:cubicBezTo>
                  <a:lnTo>
                    <a:pt x="1597" y="3040"/>
                  </a:lnTo>
                  <a:lnTo>
                    <a:pt x="1991" y="2985"/>
                  </a:lnTo>
                  <a:cubicBezTo>
                    <a:pt x="1998" y="2984"/>
                    <a:pt x="2005" y="2982"/>
                    <a:pt x="2011" y="2979"/>
                  </a:cubicBezTo>
                  <a:cubicBezTo>
                    <a:pt x="2079" y="2956"/>
                    <a:pt x="2144" y="2928"/>
                    <a:pt x="2207" y="2897"/>
                  </a:cubicBezTo>
                  <a:cubicBezTo>
                    <a:pt x="2331" y="2863"/>
                    <a:pt x="2442" y="2795"/>
                    <a:pt x="2531" y="2703"/>
                  </a:cubicBezTo>
                  <a:cubicBezTo>
                    <a:pt x="2590" y="2674"/>
                    <a:pt x="2644" y="2631"/>
                    <a:pt x="2685" y="2579"/>
                  </a:cubicBezTo>
                  <a:cubicBezTo>
                    <a:pt x="2825" y="2448"/>
                    <a:pt x="2929" y="2282"/>
                    <a:pt x="2987" y="2098"/>
                  </a:cubicBezTo>
                  <a:cubicBezTo>
                    <a:pt x="3079" y="1920"/>
                    <a:pt x="3122" y="1721"/>
                    <a:pt x="3113" y="1521"/>
                  </a:cubicBezTo>
                  <a:cubicBezTo>
                    <a:pt x="3096" y="1389"/>
                    <a:pt x="3079" y="1256"/>
                    <a:pt x="3061" y="1123"/>
                  </a:cubicBezTo>
                  <a:cubicBezTo>
                    <a:pt x="2994" y="874"/>
                    <a:pt x="2866" y="646"/>
                    <a:pt x="2685" y="462"/>
                  </a:cubicBezTo>
                  <a:cubicBezTo>
                    <a:pt x="2684" y="460"/>
                    <a:pt x="2682" y="458"/>
                    <a:pt x="2681" y="456"/>
                  </a:cubicBezTo>
                  <a:lnTo>
                    <a:pt x="2383" y="221"/>
                  </a:lnTo>
                  <a:cubicBezTo>
                    <a:pt x="2275" y="149"/>
                    <a:pt x="2142" y="106"/>
                    <a:pt x="2017" y="64"/>
                  </a:cubicBezTo>
                  <a:lnTo>
                    <a:pt x="1997" y="57"/>
                  </a:lnTo>
                  <a:cubicBezTo>
                    <a:pt x="1930" y="44"/>
                    <a:pt x="1863" y="34"/>
                    <a:pt x="1795" y="30"/>
                  </a:cubicBezTo>
                  <a:cubicBezTo>
                    <a:pt x="1713" y="10"/>
                    <a:pt x="1630" y="1"/>
                    <a:pt x="1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038575" y="3264875"/>
              <a:ext cx="64275" cy="64025"/>
            </a:xfrm>
            <a:custGeom>
              <a:rect b="b" l="l" r="r" t="t"/>
              <a:pathLst>
                <a:path extrusionOk="0" h="2561" w="2571">
                  <a:moveTo>
                    <a:pt x="1295" y="1"/>
                  </a:moveTo>
                  <a:lnTo>
                    <a:pt x="964" y="47"/>
                  </a:lnTo>
                  <a:cubicBezTo>
                    <a:pt x="853" y="66"/>
                    <a:pt x="747" y="112"/>
                    <a:pt x="658" y="182"/>
                  </a:cubicBezTo>
                  <a:cubicBezTo>
                    <a:pt x="481" y="290"/>
                    <a:pt x="472" y="326"/>
                    <a:pt x="373" y="414"/>
                  </a:cubicBezTo>
                  <a:cubicBezTo>
                    <a:pt x="223" y="569"/>
                    <a:pt x="115" y="759"/>
                    <a:pt x="59" y="966"/>
                  </a:cubicBezTo>
                  <a:cubicBezTo>
                    <a:pt x="1" y="1184"/>
                    <a:pt x="1" y="1413"/>
                    <a:pt x="59" y="1631"/>
                  </a:cubicBezTo>
                  <a:cubicBezTo>
                    <a:pt x="115" y="1837"/>
                    <a:pt x="223" y="2027"/>
                    <a:pt x="373" y="2181"/>
                  </a:cubicBezTo>
                  <a:cubicBezTo>
                    <a:pt x="520" y="2334"/>
                    <a:pt x="706" y="2443"/>
                    <a:pt x="909" y="2502"/>
                  </a:cubicBezTo>
                  <a:cubicBezTo>
                    <a:pt x="1033" y="2540"/>
                    <a:pt x="1161" y="2559"/>
                    <a:pt x="1291" y="2560"/>
                  </a:cubicBezTo>
                  <a:cubicBezTo>
                    <a:pt x="1638" y="2560"/>
                    <a:pt x="1959" y="2413"/>
                    <a:pt x="2201" y="2162"/>
                  </a:cubicBezTo>
                  <a:lnTo>
                    <a:pt x="2395" y="1906"/>
                  </a:lnTo>
                  <a:lnTo>
                    <a:pt x="2518" y="1603"/>
                  </a:lnTo>
                  <a:cubicBezTo>
                    <a:pt x="2533" y="1491"/>
                    <a:pt x="2549" y="1380"/>
                    <a:pt x="2563" y="1267"/>
                  </a:cubicBezTo>
                  <a:cubicBezTo>
                    <a:pt x="2570" y="1099"/>
                    <a:pt x="2534" y="930"/>
                    <a:pt x="2457" y="780"/>
                  </a:cubicBezTo>
                  <a:cubicBezTo>
                    <a:pt x="2428" y="675"/>
                    <a:pt x="2374" y="579"/>
                    <a:pt x="2298" y="501"/>
                  </a:cubicBezTo>
                  <a:cubicBezTo>
                    <a:pt x="2245" y="407"/>
                    <a:pt x="2168" y="329"/>
                    <a:pt x="2078" y="273"/>
                  </a:cubicBezTo>
                  <a:cubicBezTo>
                    <a:pt x="2001" y="197"/>
                    <a:pt x="1907" y="141"/>
                    <a:pt x="1805" y="112"/>
                  </a:cubicBezTo>
                  <a:cubicBezTo>
                    <a:pt x="1671" y="39"/>
                    <a:pt x="1522" y="1"/>
                    <a:pt x="1370" y="1"/>
                  </a:cubicBezTo>
                  <a:cubicBezTo>
                    <a:pt x="1356" y="1"/>
                    <a:pt x="1343" y="2"/>
                    <a:pt x="1330" y="2"/>
                  </a:cubicBezTo>
                  <a:cubicBezTo>
                    <a:pt x="1318" y="2"/>
                    <a:pt x="1307" y="2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091325" y="3141825"/>
              <a:ext cx="43325" cy="43900"/>
            </a:xfrm>
            <a:custGeom>
              <a:rect b="b" l="l" r="r" t="t"/>
              <a:pathLst>
                <a:path extrusionOk="0" h="1756" w="1733">
                  <a:moveTo>
                    <a:pt x="892" y="1"/>
                  </a:moveTo>
                  <a:cubicBezTo>
                    <a:pt x="738" y="1"/>
                    <a:pt x="586" y="38"/>
                    <a:pt x="449" y="112"/>
                  </a:cubicBezTo>
                  <a:lnTo>
                    <a:pt x="436" y="118"/>
                  </a:lnTo>
                  <a:cubicBezTo>
                    <a:pt x="313" y="173"/>
                    <a:pt x="264" y="249"/>
                    <a:pt x="192" y="346"/>
                  </a:cubicBezTo>
                  <a:cubicBezTo>
                    <a:pt x="140" y="399"/>
                    <a:pt x="103" y="465"/>
                    <a:pt x="83" y="539"/>
                  </a:cubicBezTo>
                  <a:cubicBezTo>
                    <a:pt x="66" y="572"/>
                    <a:pt x="51" y="608"/>
                    <a:pt x="40" y="644"/>
                  </a:cubicBezTo>
                  <a:cubicBezTo>
                    <a:pt x="37" y="654"/>
                    <a:pt x="9" y="869"/>
                    <a:pt x="9" y="880"/>
                  </a:cubicBezTo>
                  <a:lnTo>
                    <a:pt x="9" y="885"/>
                  </a:lnTo>
                  <a:lnTo>
                    <a:pt x="9" y="898"/>
                  </a:lnTo>
                  <a:cubicBezTo>
                    <a:pt x="8" y="914"/>
                    <a:pt x="6" y="928"/>
                    <a:pt x="6" y="944"/>
                  </a:cubicBezTo>
                  <a:cubicBezTo>
                    <a:pt x="1" y="1052"/>
                    <a:pt x="25" y="1160"/>
                    <a:pt x="74" y="1257"/>
                  </a:cubicBezTo>
                  <a:cubicBezTo>
                    <a:pt x="106" y="1356"/>
                    <a:pt x="162" y="1445"/>
                    <a:pt x="238" y="1517"/>
                  </a:cubicBezTo>
                  <a:lnTo>
                    <a:pt x="398" y="1644"/>
                  </a:lnTo>
                  <a:cubicBezTo>
                    <a:pt x="518" y="1716"/>
                    <a:pt x="656" y="1755"/>
                    <a:pt x="798" y="1755"/>
                  </a:cubicBezTo>
                  <a:lnTo>
                    <a:pt x="842" y="1752"/>
                  </a:lnTo>
                  <a:lnTo>
                    <a:pt x="861" y="1752"/>
                  </a:lnTo>
                  <a:lnTo>
                    <a:pt x="1087" y="1721"/>
                  </a:lnTo>
                  <a:lnTo>
                    <a:pt x="1090" y="1721"/>
                  </a:lnTo>
                  <a:lnTo>
                    <a:pt x="1295" y="1633"/>
                  </a:lnTo>
                  <a:cubicBezTo>
                    <a:pt x="1393" y="1579"/>
                    <a:pt x="1475" y="1502"/>
                    <a:pt x="1534" y="1408"/>
                  </a:cubicBezTo>
                  <a:cubicBezTo>
                    <a:pt x="1563" y="1383"/>
                    <a:pt x="1587" y="1352"/>
                    <a:pt x="1602" y="1317"/>
                  </a:cubicBezTo>
                  <a:lnTo>
                    <a:pt x="1607" y="1301"/>
                  </a:lnTo>
                  <a:cubicBezTo>
                    <a:pt x="1636" y="1232"/>
                    <a:pt x="1665" y="1163"/>
                    <a:pt x="1692" y="1094"/>
                  </a:cubicBezTo>
                  <a:cubicBezTo>
                    <a:pt x="1729" y="981"/>
                    <a:pt x="1733" y="862"/>
                    <a:pt x="1707" y="746"/>
                  </a:cubicBezTo>
                  <a:cubicBezTo>
                    <a:pt x="1707" y="670"/>
                    <a:pt x="1688" y="594"/>
                    <a:pt x="1649" y="527"/>
                  </a:cubicBezTo>
                  <a:cubicBezTo>
                    <a:pt x="1616" y="421"/>
                    <a:pt x="1556" y="324"/>
                    <a:pt x="1475" y="248"/>
                  </a:cubicBezTo>
                  <a:lnTo>
                    <a:pt x="1303" y="112"/>
                  </a:lnTo>
                  <a:cubicBezTo>
                    <a:pt x="1236" y="84"/>
                    <a:pt x="1168" y="55"/>
                    <a:pt x="1102" y="24"/>
                  </a:cubicBezTo>
                  <a:cubicBezTo>
                    <a:pt x="1032" y="9"/>
                    <a:pt x="962" y="1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166200" y="3250900"/>
              <a:ext cx="36150" cy="36600"/>
            </a:xfrm>
            <a:custGeom>
              <a:rect b="b" l="l" r="r" t="t"/>
              <a:pathLst>
                <a:path extrusionOk="0" h="1464" w="1446">
                  <a:moveTo>
                    <a:pt x="744" y="0"/>
                  </a:moveTo>
                  <a:cubicBezTo>
                    <a:pt x="705" y="0"/>
                    <a:pt x="665" y="5"/>
                    <a:pt x="626" y="14"/>
                  </a:cubicBezTo>
                  <a:cubicBezTo>
                    <a:pt x="562" y="14"/>
                    <a:pt x="500" y="31"/>
                    <a:pt x="446" y="64"/>
                  </a:cubicBezTo>
                  <a:cubicBezTo>
                    <a:pt x="358" y="93"/>
                    <a:pt x="278" y="145"/>
                    <a:pt x="218" y="215"/>
                  </a:cubicBezTo>
                  <a:cubicBezTo>
                    <a:pt x="212" y="221"/>
                    <a:pt x="208" y="227"/>
                    <a:pt x="203" y="233"/>
                  </a:cubicBezTo>
                  <a:lnTo>
                    <a:pt x="198" y="240"/>
                  </a:lnTo>
                  <a:lnTo>
                    <a:pt x="193" y="246"/>
                  </a:lnTo>
                  <a:cubicBezTo>
                    <a:pt x="177" y="266"/>
                    <a:pt x="162" y="286"/>
                    <a:pt x="147" y="308"/>
                  </a:cubicBezTo>
                  <a:cubicBezTo>
                    <a:pt x="94" y="367"/>
                    <a:pt x="58" y="437"/>
                    <a:pt x="41" y="514"/>
                  </a:cubicBezTo>
                  <a:cubicBezTo>
                    <a:pt x="39" y="522"/>
                    <a:pt x="36" y="529"/>
                    <a:pt x="35" y="537"/>
                  </a:cubicBezTo>
                  <a:cubicBezTo>
                    <a:pt x="5" y="632"/>
                    <a:pt x="0" y="731"/>
                    <a:pt x="22" y="828"/>
                  </a:cubicBezTo>
                  <a:cubicBezTo>
                    <a:pt x="26" y="924"/>
                    <a:pt x="55" y="1018"/>
                    <a:pt x="105" y="1099"/>
                  </a:cubicBezTo>
                  <a:lnTo>
                    <a:pt x="218" y="1247"/>
                  </a:lnTo>
                  <a:cubicBezTo>
                    <a:pt x="303" y="1335"/>
                    <a:pt x="412" y="1400"/>
                    <a:pt x="531" y="1434"/>
                  </a:cubicBezTo>
                  <a:lnTo>
                    <a:pt x="538" y="1437"/>
                  </a:lnTo>
                  <a:cubicBezTo>
                    <a:pt x="592" y="1454"/>
                    <a:pt x="649" y="1463"/>
                    <a:pt x="706" y="1463"/>
                  </a:cubicBezTo>
                  <a:cubicBezTo>
                    <a:pt x="745" y="1463"/>
                    <a:pt x="783" y="1459"/>
                    <a:pt x="822" y="1450"/>
                  </a:cubicBezTo>
                  <a:cubicBezTo>
                    <a:pt x="915" y="1446"/>
                    <a:pt x="1006" y="1416"/>
                    <a:pt x="1085" y="1364"/>
                  </a:cubicBezTo>
                  <a:lnTo>
                    <a:pt x="1229" y="1250"/>
                  </a:lnTo>
                  <a:cubicBezTo>
                    <a:pt x="1297" y="1185"/>
                    <a:pt x="1348" y="1104"/>
                    <a:pt x="1376" y="1015"/>
                  </a:cubicBezTo>
                  <a:cubicBezTo>
                    <a:pt x="1408" y="959"/>
                    <a:pt x="1424" y="895"/>
                    <a:pt x="1424" y="832"/>
                  </a:cubicBezTo>
                  <a:cubicBezTo>
                    <a:pt x="1446" y="736"/>
                    <a:pt x="1441" y="635"/>
                    <a:pt x="1413" y="541"/>
                  </a:cubicBezTo>
                  <a:lnTo>
                    <a:pt x="1340" y="367"/>
                  </a:lnTo>
                  <a:cubicBezTo>
                    <a:pt x="1280" y="259"/>
                    <a:pt x="1192" y="169"/>
                    <a:pt x="1085" y="106"/>
                  </a:cubicBezTo>
                  <a:lnTo>
                    <a:pt x="1080" y="101"/>
                  </a:lnTo>
                  <a:cubicBezTo>
                    <a:pt x="1023" y="76"/>
                    <a:pt x="966" y="51"/>
                    <a:pt x="910" y="28"/>
                  </a:cubicBezTo>
                  <a:cubicBezTo>
                    <a:pt x="856" y="9"/>
                    <a:pt x="80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221175" y="3164925"/>
              <a:ext cx="47750" cy="44150"/>
            </a:xfrm>
            <a:custGeom>
              <a:rect b="b" l="l" r="r" t="t"/>
              <a:pathLst>
                <a:path extrusionOk="0" h="1766" w="1910">
                  <a:moveTo>
                    <a:pt x="1004" y="0"/>
                  </a:moveTo>
                  <a:cubicBezTo>
                    <a:pt x="854" y="0"/>
                    <a:pt x="704" y="40"/>
                    <a:pt x="570" y="119"/>
                  </a:cubicBezTo>
                  <a:cubicBezTo>
                    <a:pt x="0" y="470"/>
                    <a:pt x="0" y="1297"/>
                    <a:pt x="570" y="1645"/>
                  </a:cubicBezTo>
                  <a:cubicBezTo>
                    <a:pt x="704" y="1725"/>
                    <a:pt x="854" y="1765"/>
                    <a:pt x="1004" y="1765"/>
                  </a:cubicBezTo>
                  <a:cubicBezTo>
                    <a:pt x="1154" y="1765"/>
                    <a:pt x="1305" y="1725"/>
                    <a:pt x="1439" y="1645"/>
                  </a:cubicBezTo>
                  <a:cubicBezTo>
                    <a:pt x="1522" y="1601"/>
                    <a:pt x="1597" y="1543"/>
                    <a:pt x="1665" y="1477"/>
                  </a:cubicBezTo>
                  <a:cubicBezTo>
                    <a:pt x="1743" y="1403"/>
                    <a:pt x="1802" y="1310"/>
                    <a:pt x="1833" y="1207"/>
                  </a:cubicBezTo>
                  <a:cubicBezTo>
                    <a:pt x="1885" y="1106"/>
                    <a:pt x="1910" y="994"/>
                    <a:pt x="1904" y="883"/>
                  </a:cubicBezTo>
                  <a:lnTo>
                    <a:pt x="1875" y="660"/>
                  </a:lnTo>
                  <a:cubicBezTo>
                    <a:pt x="1838" y="520"/>
                    <a:pt x="1766" y="393"/>
                    <a:pt x="1665" y="289"/>
                  </a:cubicBezTo>
                  <a:cubicBezTo>
                    <a:pt x="1639" y="262"/>
                    <a:pt x="1610" y="239"/>
                    <a:pt x="1577" y="219"/>
                  </a:cubicBezTo>
                  <a:cubicBezTo>
                    <a:pt x="1551" y="193"/>
                    <a:pt x="1521" y="170"/>
                    <a:pt x="1489" y="150"/>
                  </a:cubicBezTo>
                  <a:lnTo>
                    <a:pt x="1472" y="140"/>
                  </a:lnTo>
                  <a:lnTo>
                    <a:pt x="1439" y="119"/>
                  </a:lnTo>
                  <a:cubicBezTo>
                    <a:pt x="1305" y="40"/>
                    <a:pt x="1154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/>
          <p:nvPr/>
        </p:nvSpPr>
        <p:spPr>
          <a:xfrm rot="8100000">
            <a:off x="6546459" y="4201065"/>
            <a:ext cx="3346003" cy="2067227"/>
          </a:xfrm>
          <a:custGeom>
            <a:rect b="b" l="l" r="r" t="t"/>
            <a:pathLst>
              <a:path extrusionOk="0" h="36806" w="59574">
                <a:moveTo>
                  <a:pt x="456" y="1"/>
                </a:moveTo>
                <a:lnTo>
                  <a:pt x="0" y="8"/>
                </a:lnTo>
                <a:cubicBezTo>
                  <a:pt x="77" y="4214"/>
                  <a:pt x="721" y="7696"/>
                  <a:pt x="1972" y="10653"/>
                </a:cubicBezTo>
                <a:cubicBezTo>
                  <a:pt x="3509" y="14289"/>
                  <a:pt x="6031" y="17152"/>
                  <a:pt x="9072" y="18716"/>
                </a:cubicBezTo>
                <a:cubicBezTo>
                  <a:pt x="11133" y="19775"/>
                  <a:pt x="13431" y="20252"/>
                  <a:pt x="15656" y="20713"/>
                </a:cubicBezTo>
                <a:cubicBezTo>
                  <a:pt x="17087" y="21010"/>
                  <a:pt x="18567" y="21317"/>
                  <a:pt x="19965" y="21775"/>
                </a:cubicBezTo>
                <a:cubicBezTo>
                  <a:pt x="23128" y="22817"/>
                  <a:pt x="25970" y="24655"/>
                  <a:pt x="28217" y="27115"/>
                </a:cubicBezTo>
                <a:cubicBezTo>
                  <a:pt x="28771" y="27723"/>
                  <a:pt x="29299" y="28378"/>
                  <a:pt x="29809" y="29014"/>
                </a:cubicBezTo>
                <a:cubicBezTo>
                  <a:pt x="30641" y="30050"/>
                  <a:pt x="31501" y="31121"/>
                  <a:pt x="32514" y="32026"/>
                </a:cubicBezTo>
                <a:cubicBezTo>
                  <a:pt x="35814" y="34971"/>
                  <a:pt x="40441" y="35911"/>
                  <a:pt x="44534" y="36441"/>
                </a:cubicBezTo>
                <a:cubicBezTo>
                  <a:pt x="46073" y="36640"/>
                  <a:pt x="47668" y="36806"/>
                  <a:pt x="49265" y="36806"/>
                </a:cubicBezTo>
                <a:cubicBezTo>
                  <a:pt x="50543" y="36806"/>
                  <a:pt x="51823" y="36699"/>
                  <a:pt x="53077" y="36422"/>
                </a:cubicBezTo>
                <a:cubicBezTo>
                  <a:pt x="55493" y="35886"/>
                  <a:pt x="57732" y="34735"/>
                  <a:pt x="59573" y="33079"/>
                </a:cubicBezTo>
                <a:lnTo>
                  <a:pt x="59269" y="32741"/>
                </a:lnTo>
                <a:cubicBezTo>
                  <a:pt x="57487" y="34344"/>
                  <a:pt x="55319" y="35458"/>
                  <a:pt x="52977" y="35979"/>
                </a:cubicBezTo>
                <a:cubicBezTo>
                  <a:pt x="51761" y="36248"/>
                  <a:pt x="50514" y="36351"/>
                  <a:pt x="49265" y="36351"/>
                </a:cubicBezTo>
                <a:cubicBezTo>
                  <a:pt x="47691" y="36351"/>
                  <a:pt x="46114" y="36188"/>
                  <a:pt x="44592" y="35990"/>
                </a:cubicBezTo>
                <a:cubicBezTo>
                  <a:pt x="40570" y="35469"/>
                  <a:pt x="36024" y="34551"/>
                  <a:pt x="32817" y="31686"/>
                </a:cubicBezTo>
                <a:cubicBezTo>
                  <a:pt x="31831" y="30807"/>
                  <a:pt x="30984" y="29750"/>
                  <a:pt x="30164" y="28730"/>
                </a:cubicBezTo>
                <a:cubicBezTo>
                  <a:pt x="29649" y="28089"/>
                  <a:pt x="29117" y="27426"/>
                  <a:pt x="28552" y="26808"/>
                </a:cubicBezTo>
                <a:cubicBezTo>
                  <a:pt x="26254" y="24291"/>
                  <a:pt x="23346" y="22409"/>
                  <a:pt x="20108" y="21344"/>
                </a:cubicBezTo>
                <a:cubicBezTo>
                  <a:pt x="18684" y="20878"/>
                  <a:pt x="17192" y="20568"/>
                  <a:pt x="15748" y="20268"/>
                </a:cubicBezTo>
                <a:cubicBezTo>
                  <a:pt x="13554" y="19813"/>
                  <a:pt x="11285" y="19343"/>
                  <a:pt x="9279" y="18312"/>
                </a:cubicBezTo>
                <a:cubicBezTo>
                  <a:pt x="6334" y="16796"/>
                  <a:pt x="3885" y="14014"/>
                  <a:pt x="2391" y="10476"/>
                </a:cubicBezTo>
                <a:cubicBezTo>
                  <a:pt x="1163" y="7574"/>
                  <a:pt x="530" y="4147"/>
                  <a:pt x="456" y="1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 rot="-5400000">
            <a:off x="4023880" y="1655217"/>
            <a:ext cx="6775255" cy="3464988"/>
          </a:xfrm>
          <a:custGeom>
            <a:rect b="b" l="l" r="r" t="t"/>
            <a:pathLst>
              <a:path extrusionOk="0" h="34018" w="66517">
                <a:moveTo>
                  <a:pt x="49069" y="0"/>
                </a:moveTo>
                <a:cubicBezTo>
                  <a:pt x="48942" y="0"/>
                  <a:pt x="48816" y="2"/>
                  <a:pt x="48689" y="4"/>
                </a:cubicBezTo>
                <a:cubicBezTo>
                  <a:pt x="42760" y="113"/>
                  <a:pt x="36563" y="3376"/>
                  <a:pt x="34445" y="9057"/>
                </a:cubicBezTo>
                <a:cubicBezTo>
                  <a:pt x="32579" y="14059"/>
                  <a:pt x="33743" y="20649"/>
                  <a:pt x="29674" y="24005"/>
                </a:cubicBezTo>
                <a:cubicBezTo>
                  <a:pt x="28250" y="25180"/>
                  <a:pt x="26646" y="25619"/>
                  <a:pt x="24932" y="25619"/>
                </a:cubicBezTo>
                <a:cubicBezTo>
                  <a:pt x="19848" y="25619"/>
                  <a:pt x="13797" y="21752"/>
                  <a:pt x="8610" y="21752"/>
                </a:cubicBezTo>
                <a:cubicBezTo>
                  <a:pt x="7003" y="21752"/>
                  <a:pt x="5479" y="22123"/>
                  <a:pt x="4093" y="23094"/>
                </a:cubicBezTo>
                <a:cubicBezTo>
                  <a:pt x="757" y="25432"/>
                  <a:pt x="376" y="29664"/>
                  <a:pt x="0" y="34018"/>
                </a:cubicBezTo>
                <a:lnTo>
                  <a:pt x="66515" y="34018"/>
                </a:lnTo>
                <a:lnTo>
                  <a:pt x="66516" y="5858"/>
                </a:lnTo>
                <a:cubicBezTo>
                  <a:pt x="66175" y="5666"/>
                  <a:pt x="65838" y="5476"/>
                  <a:pt x="65503" y="5288"/>
                </a:cubicBezTo>
                <a:cubicBezTo>
                  <a:pt x="60412" y="2430"/>
                  <a:pt x="54862" y="0"/>
                  <a:pt x="49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flipH="1" rot="10800000">
            <a:off x="-5986" y="-18005"/>
            <a:ext cx="1493305" cy="2836780"/>
          </a:xfrm>
          <a:custGeom>
            <a:rect b="b" l="l" r="r" t="t"/>
            <a:pathLst>
              <a:path extrusionOk="0" h="50571" w="26621">
                <a:moveTo>
                  <a:pt x="12892" y="1"/>
                </a:moveTo>
                <a:cubicBezTo>
                  <a:pt x="8333" y="1"/>
                  <a:pt x="4041" y="1461"/>
                  <a:pt x="1" y="3653"/>
                </a:cubicBezTo>
                <a:lnTo>
                  <a:pt x="1" y="50570"/>
                </a:lnTo>
                <a:lnTo>
                  <a:pt x="25466" y="50570"/>
                </a:lnTo>
                <a:cubicBezTo>
                  <a:pt x="26620" y="47328"/>
                  <a:pt x="26531" y="43590"/>
                  <a:pt x="24769" y="40670"/>
                </a:cubicBezTo>
                <a:cubicBezTo>
                  <a:pt x="23196" y="38064"/>
                  <a:pt x="20522" y="36358"/>
                  <a:pt x="17778" y="35135"/>
                </a:cubicBezTo>
                <a:cubicBezTo>
                  <a:pt x="15102" y="33941"/>
                  <a:pt x="11774" y="32485"/>
                  <a:pt x="11583" y="29506"/>
                </a:cubicBezTo>
                <a:cubicBezTo>
                  <a:pt x="11524" y="28595"/>
                  <a:pt x="11800" y="27697"/>
                  <a:pt x="12122" y="26846"/>
                </a:cubicBezTo>
                <a:cubicBezTo>
                  <a:pt x="14413" y="20774"/>
                  <a:pt x="19111" y="15846"/>
                  <a:pt x="21087" y="9661"/>
                </a:cubicBezTo>
                <a:cubicBezTo>
                  <a:pt x="21584" y="8107"/>
                  <a:pt x="21898" y="6417"/>
                  <a:pt x="21454" y="4846"/>
                </a:cubicBezTo>
                <a:cubicBezTo>
                  <a:pt x="20490" y="1435"/>
                  <a:pt x="16465" y="17"/>
                  <a:pt x="12992" y="1"/>
                </a:cubicBezTo>
                <a:cubicBezTo>
                  <a:pt x="12959" y="1"/>
                  <a:pt x="12925" y="1"/>
                  <a:pt x="12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rot="5400000">
            <a:off x="101741" y="122714"/>
            <a:ext cx="2030123" cy="766295"/>
          </a:xfrm>
          <a:custGeom>
            <a:rect b="b" l="l" r="r" t="t"/>
            <a:pathLst>
              <a:path extrusionOk="0" h="14045" w="37209">
                <a:moveTo>
                  <a:pt x="19947" y="0"/>
                </a:moveTo>
                <a:cubicBezTo>
                  <a:pt x="19224" y="0"/>
                  <a:pt x="18482" y="82"/>
                  <a:pt x="17729" y="268"/>
                </a:cubicBezTo>
                <a:cubicBezTo>
                  <a:pt x="13775" y="1242"/>
                  <a:pt x="11016" y="4774"/>
                  <a:pt x="8840" y="8103"/>
                </a:cubicBezTo>
                <a:lnTo>
                  <a:pt x="8660" y="8380"/>
                </a:lnTo>
                <a:cubicBezTo>
                  <a:pt x="7699" y="9854"/>
                  <a:pt x="6705" y="11377"/>
                  <a:pt x="5308" y="12428"/>
                </a:cubicBezTo>
                <a:cubicBezTo>
                  <a:pt x="4418" y="13096"/>
                  <a:pt x="3204" y="13591"/>
                  <a:pt x="2010" y="13591"/>
                </a:cubicBezTo>
                <a:cubicBezTo>
                  <a:pt x="1392" y="13591"/>
                  <a:pt x="780" y="13459"/>
                  <a:pt x="221" y="13150"/>
                </a:cubicBezTo>
                <a:lnTo>
                  <a:pt x="1" y="13547"/>
                </a:lnTo>
                <a:cubicBezTo>
                  <a:pt x="631" y="13896"/>
                  <a:pt x="1315" y="14045"/>
                  <a:pt x="2002" y="14045"/>
                </a:cubicBezTo>
                <a:cubicBezTo>
                  <a:pt x="3307" y="14045"/>
                  <a:pt x="4621" y="13513"/>
                  <a:pt x="5581" y="12791"/>
                </a:cubicBezTo>
                <a:cubicBezTo>
                  <a:pt x="7042" y="11693"/>
                  <a:pt x="8059" y="10135"/>
                  <a:pt x="9041" y="8628"/>
                </a:cubicBezTo>
                <a:lnTo>
                  <a:pt x="9221" y="8351"/>
                </a:lnTo>
                <a:cubicBezTo>
                  <a:pt x="11348" y="5098"/>
                  <a:pt x="14036" y="1646"/>
                  <a:pt x="17837" y="709"/>
                </a:cubicBezTo>
                <a:cubicBezTo>
                  <a:pt x="18553" y="533"/>
                  <a:pt x="19258" y="455"/>
                  <a:pt x="19946" y="455"/>
                </a:cubicBezTo>
                <a:cubicBezTo>
                  <a:pt x="23959" y="455"/>
                  <a:pt x="27379" y="3104"/>
                  <a:pt x="28804" y="4391"/>
                </a:cubicBezTo>
                <a:cubicBezTo>
                  <a:pt x="30585" y="6000"/>
                  <a:pt x="32127" y="7908"/>
                  <a:pt x="33618" y="9754"/>
                </a:cubicBezTo>
                <a:cubicBezTo>
                  <a:pt x="34656" y="11037"/>
                  <a:pt x="35728" y="12364"/>
                  <a:pt x="36877" y="13588"/>
                </a:cubicBezTo>
                <a:lnTo>
                  <a:pt x="37208" y="13276"/>
                </a:lnTo>
                <a:cubicBezTo>
                  <a:pt x="36071" y="12066"/>
                  <a:pt x="35005" y="10746"/>
                  <a:pt x="33973" y="9468"/>
                </a:cubicBezTo>
                <a:cubicBezTo>
                  <a:pt x="32471" y="7609"/>
                  <a:pt x="30916" y="5686"/>
                  <a:pt x="29109" y="4052"/>
                </a:cubicBezTo>
                <a:cubicBezTo>
                  <a:pt x="27642" y="2727"/>
                  <a:pt x="24113" y="0"/>
                  <a:pt x="19947" y="0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-169421" y="1232642"/>
            <a:ext cx="818980" cy="1230292"/>
            <a:chOff x="4522000" y="2088250"/>
            <a:chExt cx="348250" cy="523150"/>
          </a:xfrm>
        </p:grpSpPr>
        <p:sp>
          <p:nvSpPr>
            <p:cNvPr id="171" name="Google Shape;171;p20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0"/>
          <p:cNvSpPr txBox="1"/>
          <p:nvPr>
            <p:ph type="title"/>
          </p:nvPr>
        </p:nvSpPr>
        <p:spPr>
          <a:xfrm>
            <a:off x="6025750" y="526350"/>
            <a:ext cx="2358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733600" y="2789500"/>
            <a:ext cx="36393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 SemiBold"/>
              <a:buNone/>
              <a:defRPr sz="2100"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733600" y="3345402"/>
            <a:ext cx="38370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1"/>
          <p:cNvSpPr/>
          <p:nvPr/>
        </p:nvSpPr>
        <p:spPr>
          <a:xfrm rot="10800000">
            <a:off x="-202061" y="4277744"/>
            <a:ext cx="840640" cy="980679"/>
          </a:xfrm>
          <a:custGeom>
            <a:rect b="b" l="l" r="r" t="t"/>
            <a:pathLst>
              <a:path extrusionOk="0" h="29083" w="24930">
                <a:moveTo>
                  <a:pt x="299" y="0"/>
                </a:moveTo>
                <a:lnTo>
                  <a:pt x="299" y="0"/>
                </a:lnTo>
                <a:cubicBezTo>
                  <a:pt x="133" y="2803"/>
                  <a:pt x="0" y="5769"/>
                  <a:pt x="1310" y="8253"/>
                </a:cubicBezTo>
                <a:cubicBezTo>
                  <a:pt x="2312" y="10154"/>
                  <a:pt x="4067" y="11573"/>
                  <a:pt x="5077" y="13471"/>
                </a:cubicBezTo>
                <a:cubicBezTo>
                  <a:pt x="6667" y="16457"/>
                  <a:pt x="6191" y="20154"/>
                  <a:pt x="7457" y="23292"/>
                </a:cubicBezTo>
                <a:cubicBezTo>
                  <a:pt x="8875" y="26814"/>
                  <a:pt x="12677" y="29082"/>
                  <a:pt x="16431" y="29082"/>
                </a:cubicBezTo>
                <a:cubicBezTo>
                  <a:pt x="17571" y="29082"/>
                  <a:pt x="18706" y="28873"/>
                  <a:pt x="19769" y="28427"/>
                </a:cubicBezTo>
                <a:lnTo>
                  <a:pt x="24930" y="1251"/>
                </a:lnTo>
                <a:lnTo>
                  <a:pt x="2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5989825" y="-199200"/>
            <a:ext cx="3383722" cy="1587461"/>
          </a:xfrm>
          <a:custGeom>
            <a:rect b="b" l="l" r="r" t="t"/>
            <a:pathLst>
              <a:path extrusionOk="0" h="33247" w="70867">
                <a:moveTo>
                  <a:pt x="70430" y="1"/>
                </a:moveTo>
                <a:cubicBezTo>
                  <a:pt x="70293" y="1"/>
                  <a:pt x="70147" y="44"/>
                  <a:pt x="70014" y="87"/>
                </a:cubicBezTo>
                <a:cubicBezTo>
                  <a:pt x="68458" y="587"/>
                  <a:pt x="66834" y="716"/>
                  <a:pt x="65194" y="716"/>
                </a:cubicBezTo>
                <a:cubicBezTo>
                  <a:pt x="63842" y="716"/>
                  <a:pt x="62478" y="629"/>
                  <a:pt x="61131" y="590"/>
                </a:cubicBezTo>
                <a:cubicBezTo>
                  <a:pt x="60586" y="574"/>
                  <a:pt x="60040" y="567"/>
                  <a:pt x="59495" y="567"/>
                </a:cubicBezTo>
                <a:cubicBezTo>
                  <a:pt x="52760" y="567"/>
                  <a:pt x="46043" y="1672"/>
                  <a:pt x="39305" y="1672"/>
                </a:cubicBezTo>
                <a:cubicBezTo>
                  <a:pt x="38905" y="1672"/>
                  <a:pt x="38505" y="1668"/>
                  <a:pt x="38104" y="1659"/>
                </a:cubicBezTo>
                <a:cubicBezTo>
                  <a:pt x="32620" y="1545"/>
                  <a:pt x="27167" y="612"/>
                  <a:pt x="21684" y="612"/>
                </a:cubicBezTo>
                <a:cubicBezTo>
                  <a:pt x="21446" y="612"/>
                  <a:pt x="21208" y="614"/>
                  <a:pt x="20970" y="617"/>
                </a:cubicBezTo>
                <a:cubicBezTo>
                  <a:pt x="16413" y="688"/>
                  <a:pt x="11789" y="1445"/>
                  <a:pt x="7258" y="1445"/>
                </a:cubicBezTo>
                <a:cubicBezTo>
                  <a:pt x="4803" y="1445"/>
                  <a:pt x="2375" y="1223"/>
                  <a:pt x="1" y="548"/>
                </a:cubicBezTo>
                <a:lnTo>
                  <a:pt x="1" y="548"/>
                </a:lnTo>
                <a:cubicBezTo>
                  <a:pt x="2486" y="6220"/>
                  <a:pt x="8613" y="9991"/>
                  <a:pt x="14763" y="9991"/>
                </a:cubicBezTo>
                <a:cubicBezTo>
                  <a:pt x="15747" y="9991"/>
                  <a:pt x="16732" y="9894"/>
                  <a:pt x="17703" y="9693"/>
                </a:cubicBezTo>
                <a:cubicBezTo>
                  <a:pt x="18851" y="9454"/>
                  <a:pt x="19983" y="9088"/>
                  <a:pt x="21153" y="9028"/>
                </a:cubicBezTo>
                <a:cubicBezTo>
                  <a:pt x="21251" y="9022"/>
                  <a:pt x="21349" y="9020"/>
                  <a:pt x="21448" y="9020"/>
                </a:cubicBezTo>
                <a:cubicBezTo>
                  <a:pt x="22532" y="9020"/>
                  <a:pt x="23654" y="9339"/>
                  <a:pt x="24365" y="10144"/>
                </a:cubicBezTo>
                <a:cubicBezTo>
                  <a:pt x="24853" y="10699"/>
                  <a:pt x="25098" y="11421"/>
                  <a:pt x="25469" y="12061"/>
                </a:cubicBezTo>
                <a:cubicBezTo>
                  <a:pt x="26810" y="14374"/>
                  <a:pt x="29619" y="15357"/>
                  <a:pt x="32239" y="15891"/>
                </a:cubicBezTo>
                <a:cubicBezTo>
                  <a:pt x="34857" y="16426"/>
                  <a:pt x="37656" y="16747"/>
                  <a:pt x="39798" y="18347"/>
                </a:cubicBezTo>
                <a:cubicBezTo>
                  <a:pt x="42030" y="20014"/>
                  <a:pt x="43126" y="22751"/>
                  <a:pt x="44680" y="25062"/>
                </a:cubicBezTo>
                <a:cubicBezTo>
                  <a:pt x="48056" y="30090"/>
                  <a:pt x="54039" y="33247"/>
                  <a:pt x="60089" y="33247"/>
                </a:cubicBezTo>
                <a:cubicBezTo>
                  <a:pt x="60337" y="33247"/>
                  <a:pt x="60586" y="33241"/>
                  <a:pt x="60835" y="33231"/>
                </a:cubicBezTo>
                <a:cubicBezTo>
                  <a:pt x="63836" y="33102"/>
                  <a:pt x="67047" y="32050"/>
                  <a:pt x="68665" y="29518"/>
                </a:cubicBezTo>
                <a:lnTo>
                  <a:pt x="70546" y="534"/>
                </a:lnTo>
                <a:cubicBezTo>
                  <a:pt x="70567" y="543"/>
                  <a:pt x="70587" y="546"/>
                  <a:pt x="70606" y="546"/>
                </a:cubicBezTo>
                <a:cubicBezTo>
                  <a:pt x="70785" y="546"/>
                  <a:pt x="70866" y="199"/>
                  <a:pt x="70693" y="77"/>
                </a:cubicBezTo>
                <a:cubicBezTo>
                  <a:pt x="70614" y="21"/>
                  <a:pt x="70524" y="1"/>
                  <a:pt x="70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632578" y="-214624"/>
            <a:ext cx="2844510" cy="1757394"/>
          </a:xfrm>
          <a:custGeom>
            <a:rect b="b" l="l" r="r" t="t"/>
            <a:pathLst>
              <a:path extrusionOk="0" h="36806" w="59574">
                <a:moveTo>
                  <a:pt x="456" y="1"/>
                </a:moveTo>
                <a:lnTo>
                  <a:pt x="0" y="8"/>
                </a:lnTo>
                <a:cubicBezTo>
                  <a:pt x="77" y="4214"/>
                  <a:pt x="721" y="7696"/>
                  <a:pt x="1972" y="10653"/>
                </a:cubicBezTo>
                <a:cubicBezTo>
                  <a:pt x="3509" y="14289"/>
                  <a:pt x="6031" y="17152"/>
                  <a:pt x="9072" y="18716"/>
                </a:cubicBezTo>
                <a:cubicBezTo>
                  <a:pt x="11133" y="19775"/>
                  <a:pt x="13431" y="20252"/>
                  <a:pt x="15656" y="20713"/>
                </a:cubicBezTo>
                <a:cubicBezTo>
                  <a:pt x="17087" y="21010"/>
                  <a:pt x="18567" y="21317"/>
                  <a:pt x="19965" y="21775"/>
                </a:cubicBezTo>
                <a:cubicBezTo>
                  <a:pt x="23128" y="22817"/>
                  <a:pt x="25970" y="24655"/>
                  <a:pt x="28217" y="27115"/>
                </a:cubicBezTo>
                <a:cubicBezTo>
                  <a:pt x="28771" y="27723"/>
                  <a:pt x="29299" y="28378"/>
                  <a:pt x="29809" y="29014"/>
                </a:cubicBezTo>
                <a:cubicBezTo>
                  <a:pt x="30641" y="30050"/>
                  <a:pt x="31501" y="31121"/>
                  <a:pt x="32514" y="32026"/>
                </a:cubicBezTo>
                <a:cubicBezTo>
                  <a:pt x="35814" y="34971"/>
                  <a:pt x="40441" y="35911"/>
                  <a:pt x="44534" y="36441"/>
                </a:cubicBezTo>
                <a:cubicBezTo>
                  <a:pt x="46073" y="36640"/>
                  <a:pt x="47668" y="36806"/>
                  <a:pt x="49265" y="36806"/>
                </a:cubicBezTo>
                <a:cubicBezTo>
                  <a:pt x="50543" y="36806"/>
                  <a:pt x="51823" y="36699"/>
                  <a:pt x="53077" y="36422"/>
                </a:cubicBezTo>
                <a:cubicBezTo>
                  <a:pt x="55493" y="35886"/>
                  <a:pt x="57732" y="34735"/>
                  <a:pt x="59573" y="33079"/>
                </a:cubicBezTo>
                <a:lnTo>
                  <a:pt x="59269" y="32741"/>
                </a:lnTo>
                <a:cubicBezTo>
                  <a:pt x="57487" y="34344"/>
                  <a:pt x="55319" y="35458"/>
                  <a:pt x="52977" y="35979"/>
                </a:cubicBezTo>
                <a:cubicBezTo>
                  <a:pt x="51761" y="36248"/>
                  <a:pt x="50514" y="36351"/>
                  <a:pt x="49265" y="36351"/>
                </a:cubicBezTo>
                <a:cubicBezTo>
                  <a:pt x="47691" y="36351"/>
                  <a:pt x="46114" y="36188"/>
                  <a:pt x="44592" y="35990"/>
                </a:cubicBezTo>
                <a:cubicBezTo>
                  <a:pt x="40570" y="35469"/>
                  <a:pt x="36024" y="34551"/>
                  <a:pt x="32817" y="31686"/>
                </a:cubicBezTo>
                <a:cubicBezTo>
                  <a:pt x="31831" y="30807"/>
                  <a:pt x="30984" y="29750"/>
                  <a:pt x="30164" y="28730"/>
                </a:cubicBezTo>
                <a:cubicBezTo>
                  <a:pt x="29649" y="28089"/>
                  <a:pt x="29117" y="27426"/>
                  <a:pt x="28552" y="26808"/>
                </a:cubicBezTo>
                <a:cubicBezTo>
                  <a:pt x="26254" y="24291"/>
                  <a:pt x="23346" y="22409"/>
                  <a:pt x="20108" y="21344"/>
                </a:cubicBezTo>
                <a:cubicBezTo>
                  <a:pt x="18684" y="20878"/>
                  <a:pt x="17192" y="20568"/>
                  <a:pt x="15748" y="20268"/>
                </a:cubicBezTo>
                <a:cubicBezTo>
                  <a:pt x="13554" y="19813"/>
                  <a:pt x="11285" y="19343"/>
                  <a:pt x="9279" y="18312"/>
                </a:cubicBezTo>
                <a:cubicBezTo>
                  <a:pt x="6334" y="16796"/>
                  <a:pt x="3885" y="14014"/>
                  <a:pt x="2391" y="10476"/>
                </a:cubicBezTo>
                <a:cubicBezTo>
                  <a:pt x="1163" y="7574"/>
                  <a:pt x="530" y="4147"/>
                  <a:pt x="456" y="1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 rot="5178275">
            <a:off x="8177030" y="424006"/>
            <a:ext cx="895103" cy="480135"/>
            <a:chOff x="4920125" y="3141825"/>
            <a:chExt cx="348800" cy="187075"/>
          </a:xfrm>
        </p:grpSpPr>
        <p:sp>
          <p:nvSpPr>
            <p:cNvPr id="187" name="Google Shape;187;p21"/>
            <p:cNvSpPr/>
            <p:nvPr/>
          </p:nvSpPr>
          <p:spPr>
            <a:xfrm>
              <a:off x="4920125" y="3148975"/>
              <a:ext cx="78050" cy="76000"/>
            </a:xfrm>
            <a:custGeom>
              <a:rect b="b" l="l" r="r" t="t"/>
              <a:pathLst>
                <a:path extrusionOk="0" h="3040" w="3122">
                  <a:moveTo>
                    <a:pt x="1547" y="1"/>
                  </a:moveTo>
                  <a:cubicBezTo>
                    <a:pt x="1431" y="1"/>
                    <a:pt x="1315" y="19"/>
                    <a:pt x="1204" y="56"/>
                  </a:cubicBezTo>
                  <a:lnTo>
                    <a:pt x="851" y="210"/>
                  </a:lnTo>
                  <a:lnTo>
                    <a:pt x="842" y="214"/>
                  </a:lnTo>
                  <a:lnTo>
                    <a:pt x="823" y="223"/>
                  </a:lnTo>
                  <a:lnTo>
                    <a:pt x="780" y="244"/>
                  </a:lnTo>
                  <a:cubicBezTo>
                    <a:pt x="566" y="374"/>
                    <a:pt x="388" y="557"/>
                    <a:pt x="263" y="775"/>
                  </a:cubicBezTo>
                  <a:cubicBezTo>
                    <a:pt x="1" y="1237"/>
                    <a:pt x="1" y="1805"/>
                    <a:pt x="263" y="2268"/>
                  </a:cubicBezTo>
                  <a:cubicBezTo>
                    <a:pt x="388" y="2485"/>
                    <a:pt x="566" y="2668"/>
                    <a:pt x="780" y="2798"/>
                  </a:cubicBezTo>
                  <a:cubicBezTo>
                    <a:pt x="916" y="2866"/>
                    <a:pt x="1071" y="2955"/>
                    <a:pt x="1204" y="2985"/>
                  </a:cubicBezTo>
                  <a:lnTo>
                    <a:pt x="1597" y="3040"/>
                  </a:lnTo>
                  <a:lnTo>
                    <a:pt x="1991" y="2985"/>
                  </a:lnTo>
                  <a:cubicBezTo>
                    <a:pt x="1998" y="2984"/>
                    <a:pt x="2005" y="2982"/>
                    <a:pt x="2011" y="2979"/>
                  </a:cubicBezTo>
                  <a:cubicBezTo>
                    <a:pt x="2079" y="2956"/>
                    <a:pt x="2144" y="2928"/>
                    <a:pt x="2207" y="2897"/>
                  </a:cubicBezTo>
                  <a:cubicBezTo>
                    <a:pt x="2331" y="2863"/>
                    <a:pt x="2442" y="2795"/>
                    <a:pt x="2531" y="2703"/>
                  </a:cubicBezTo>
                  <a:cubicBezTo>
                    <a:pt x="2590" y="2674"/>
                    <a:pt x="2644" y="2631"/>
                    <a:pt x="2685" y="2579"/>
                  </a:cubicBezTo>
                  <a:cubicBezTo>
                    <a:pt x="2825" y="2448"/>
                    <a:pt x="2929" y="2282"/>
                    <a:pt x="2987" y="2098"/>
                  </a:cubicBezTo>
                  <a:cubicBezTo>
                    <a:pt x="3079" y="1920"/>
                    <a:pt x="3122" y="1721"/>
                    <a:pt x="3113" y="1521"/>
                  </a:cubicBezTo>
                  <a:cubicBezTo>
                    <a:pt x="3096" y="1389"/>
                    <a:pt x="3079" y="1256"/>
                    <a:pt x="3061" y="1123"/>
                  </a:cubicBezTo>
                  <a:cubicBezTo>
                    <a:pt x="2994" y="874"/>
                    <a:pt x="2866" y="646"/>
                    <a:pt x="2685" y="462"/>
                  </a:cubicBezTo>
                  <a:cubicBezTo>
                    <a:pt x="2684" y="460"/>
                    <a:pt x="2682" y="458"/>
                    <a:pt x="2681" y="456"/>
                  </a:cubicBezTo>
                  <a:lnTo>
                    <a:pt x="2383" y="221"/>
                  </a:lnTo>
                  <a:cubicBezTo>
                    <a:pt x="2275" y="149"/>
                    <a:pt x="2142" y="106"/>
                    <a:pt x="2017" y="64"/>
                  </a:cubicBezTo>
                  <a:lnTo>
                    <a:pt x="1997" y="57"/>
                  </a:lnTo>
                  <a:cubicBezTo>
                    <a:pt x="1930" y="44"/>
                    <a:pt x="1863" y="34"/>
                    <a:pt x="1795" y="30"/>
                  </a:cubicBezTo>
                  <a:cubicBezTo>
                    <a:pt x="1713" y="10"/>
                    <a:pt x="1630" y="1"/>
                    <a:pt x="1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038575" y="3264875"/>
              <a:ext cx="64275" cy="64025"/>
            </a:xfrm>
            <a:custGeom>
              <a:rect b="b" l="l" r="r" t="t"/>
              <a:pathLst>
                <a:path extrusionOk="0" h="2561" w="2571">
                  <a:moveTo>
                    <a:pt x="1295" y="1"/>
                  </a:moveTo>
                  <a:lnTo>
                    <a:pt x="964" y="47"/>
                  </a:lnTo>
                  <a:cubicBezTo>
                    <a:pt x="853" y="66"/>
                    <a:pt x="747" y="112"/>
                    <a:pt x="658" y="182"/>
                  </a:cubicBezTo>
                  <a:cubicBezTo>
                    <a:pt x="481" y="290"/>
                    <a:pt x="472" y="326"/>
                    <a:pt x="373" y="414"/>
                  </a:cubicBezTo>
                  <a:cubicBezTo>
                    <a:pt x="223" y="569"/>
                    <a:pt x="115" y="759"/>
                    <a:pt x="59" y="966"/>
                  </a:cubicBezTo>
                  <a:cubicBezTo>
                    <a:pt x="1" y="1184"/>
                    <a:pt x="1" y="1413"/>
                    <a:pt x="59" y="1631"/>
                  </a:cubicBezTo>
                  <a:cubicBezTo>
                    <a:pt x="115" y="1837"/>
                    <a:pt x="223" y="2027"/>
                    <a:pt x="373" y="2181"/>
                  </a:cubicBezTo>
                  <a:cubicBezTo>
                    <a:pt x="520" y="2334"/>
                    <a:pt x="706" y="2443"/>
                    <a:pt x="909" y="2502"/>
                  </a:cubicBezTo>
                  <a:cubicBezTo>
                    <a:pt x="1033" y="2540"/>
                    <a:pt x="1161" y="2559"/>
                    <a:pt x="1291" y="2560"/>
                  </a:cubicBezTo>
                  <a:cubicBezTo>
                    <a:pt x="1638" y="2560"/>
                    <a:pt x="1959" y="2413"/>
                    <a:pt x="2201" y="2162"/>
                  </a:cubicBezTo>
                  <a:lnTo>
                    <a:pt x="2395" y="1906"/>
                  </a:lnTo>
                  <a:lnTo>
                    <a:pt x="2518" y="1603"/>
                  </a:lnTo>
                  <a:cubicBezTo>
                    <a:pt x="2533" y="1491"/>
                    <a:pt x="2549" y="1380"/>
                    <a:pt x="2563" y="1267"/>
                  </a:cubicBezTo>
                  <a:cubicBezTo>
                    <a:pt x="2570" y="1099"/>
                    <a:pt x="2534" y="930"/>
                    <a:pt x="2457" y="780"/>
                  </a:cubicBezTo>
                  <a:cubicBezTo>
                    <a:pt x="2428" y="675"/>
                    <a:pt x="2374" y="579"/>
                    <a:pt x="2298" y="501"/>
                  </a:cubicBezTo>
                  <a:cubicBezTo>
                    <a:pt x="2245" y="407"/>
                    <a:pt x="2168" y="329"/>
                    <a:pt x="2078" y="273"/>
                  </a:cubicBezTo>
                  <a:cubicBezTo>
                    <a:pt x="2001" y="197"/>
                    <a:pt x="1907" y="141"/>
                    <a:pt x="1805" y="112"/>
                  </a:cubicBezTo>
                  <a:cubicBezTo>
                    <a:pt x="1671" y="39"/>
                    <a:pt x="1522" y="1"/>
                    <a:pt x="1370" y="1"/>
                  </a:cubicBezTo>
                  <a:cubicBezTo>
                    <a:pt x="1356" y="1"/>
                    <a:pt x="1343" y="2"/>
                    <a:pt x="1330" y="2"/>
                  </a:cubicBezTo>
                  <a:cubicBezTo>
                    <a:pt x="1318" y="2"/>
                    <a:pt x="1307" y="2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091325" y="3141825"/>
              <a:ext cx="43325" cy="43900"/>
            </a:xfrm>
            <a:custGeom>
              <a:rect b="b" l="l" r="r" t="t"/>
              <a:pathLst>
                <a:path extrusionOk="0" h="1756" w="1733">
                  <a:moveTo>
                    <a:pt x="892" y="1"/>
                  </a:moveTo>
                  <a:cubicBezTo>
                    <a:pt x="738" y="1"/>
                    <a:pt x="586" y="38"/>
                    <a:pt x="449" y="112"/>
                  </a:cubicBezTo>
                  <a:lnTo>
                    <a:pt x="436" y="118"/>
                  </a:lnTo>
                  <a:cubicBezTo>
                    <a:pt x="313" y="173"/>
                    <a:pt x="264" y="249"/>
                    <a:pt x="192" y="346"/>
                  </a:cubicBezTo>
                  <a:cubicBezTo>
                    <a:pt x="140" y="399"/>
                    <a:pt x="103" y="465"/>
                    <a:pt x="83" y="539"/>
                  </a:cubicBezTo>
                  <a:cubicBezTo>
                    <a:pt x="66" y="572"/>
                    <a:pt x="51" y="608"/>
                    <a:pt x="40" y="644"/>
                  </a:cubicBezTo>
                  <a:cubicBezTo>
                    <a:pt x="37" y="654"/>
                    <a:pt x="9" y="869"/>
                    <a:pt x="9" y="880"/>
                  </a:cubicBezTo>
                  <a:lnTo>
                    <a:pt x="9" y="885"/>
                  </a:lnTo>
                  <a:lnTo>
                    <a:pt x="9" y="898"/>
                  </a:lnTo>
                  <a:cubicBezTo>
                    <a:pt x="8" y="914"/>
                    <a:pt x="6" y="928"/>
                    <a:pt x="6" y="944"/>
                  </a:cubicBezTo>
                  <a:cubicBezTo>
                    <a:pt x="1" y="1052"/>
                    <a:pt x="25" y="1160"/>
                    <a:pt x="74" y="1257"/>
                  </a:cubicBezTo>
                  <a:cubicBezTo>
                    <a:pt x="106" y="1356"/>
                    <a:pt x="162" y="1445"/>
                    <a:pt x="238" y="1517"/>
                  </a:cubicBezTo>
                  <a:lnTo>
                    <a:pt x="398" y="1644"/>
                  </a:lnTo>
                  <a:cubicBezTo>
                    <a:pt x="518" y="1716"/>
                    <a:pt x="656" y="1755"/>
                    <a:pt x="798" y="1755"/>
                  </a:cubicBezTo>
                  <a:lnTo>
                    <a:pt x="842" y="1752"/>
                  </a:lnTo>
                  <a:lnTo>
                    <a:pt x="861" y="1752"/>
                  </a:lnTo>
                  <a:lnTo>
                    <a:pt x="1087" y="1721"/>
                  </a:lnTo>
                  <a:lnTo>
                    <a:pt x="1090" y="1721"/>
                  </a:lnTo>
                  <a:lnTo>
                    <a:pt x="1295" y="1633"/>
                  </a:lnTo>
                  <a:cubicBezTo>
                    <a:pt x="1393" y="1579"/>
                    <a:pt x="1475" y="1502"/>
                    <a:pt x="1534" y="1408"/>
                  </a:cubicBezTo>
                  <a:cubicBezTo>
                    <a:pt x="1563" y="1383"/>
                    <a:pt x="1587" y="1352"/>
                    <a:pt x="1602" y="1317"/>
                  </a:cubicBezTo>
                  <a:lnTo>
                    <a:pt x="1607" y="1301"/>
                  </a:lnTo>
                  <a:cubicBezTo>
                    <a:pt x="1636" y="1232"/>
                    <a:pt x="1665" y="1163"/>
                    <a:pt x="1692" y="1094"/>
                  </a:cubicBezTo>
                  <a:cubicBezTo>
                    <a:pt x="1729" y="981"/>
                    <a:pt x="1733" y="862"/>
                    <a:pt x="1707" y="746"/>
                  </a:cubicBezTo>
                  <a:cubicBezTo>
                    <a:pt x="1707" y="670"/>
                    <a:pt x="1688" y="594"/>
                    <a:pt x="1649" y="527"/>
                  </a:cubicBezTo>
                  <a:cubicBezTo>
                    <a:pt x="1616" y="421"/>
                    <a:pt x="1556" y="324"/>
                    <a:pt x="1475" y="248"/>
                  </a:cubicBezTo>
                  <a:lnTo>
                    <a:pt x="1303" y="112"/>
                  </a:lnTo>
                  <a:cubicBezTo>
                    <a:pt x="1236" y="84"/>
                    <a:pt x="1168" y="55"/>
                    <a:pt x="1102" y="24"/>
                  </a:cubicBezTo>
                  <a:cubicBezTo>
                    <a:pt x="1032" y="9"/>
                    <a:pt x="962" y="1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166200" y="3250900"/>
              <a:ext cx="36150" cy="36600"/>
            </a:xfrm>
            <a:custGeom>
              <a:rect b="b" l="l" r="r" t="t"/>
              <a:pathLst>
                <a:path extrusionOk="0" h="1464" w="1446">
                  <a:moveTo>
                    <a:pt x="744" y="0"/>
                  </a:moveTo>
                  <a:cubicBezTo>
                    <a:pt x="705" y="0"/>
                    <a:pt x="665" y="5"/>
                    <a:pt x="626" y="14"/>
                  </a:cubicBezTo>
                  <a:cubicBezTo>
                    <a:pt x="562" y="14"/>
                    <a:pt x="500" y="31"/>
                    <a:pt x="446" y="64"/>
                  </a:cubicBezTo>
                  <a:cubicBezTo>
                    <a:pt x="358" y="93"/>
                    <a:pt x="278" y="145"/>
                    <a:pt x="218" y="215"/>
                  </a:cubicBezTo>
                  <a:cubicBezTo>
                    <a:pt x="212" y="221"/>
                    <a:pt x="208" y="227"/>
                    <a:pt x="203" y="233"/>
                  </a:cubicBezTo>
                  <a:lnTo>
                    <a:pt x="198" y="240"/>
                  </a:lnTo>
                  <a:lnTo>
                    <a:pt x="193" y="246"/>
                  </a:lnTo>
                  <a:cubicBezTo>
                    <a:pt x="177" y="266"/>
                    <a:pt x="162" y="286"/>
                    <a:pt x="147" y="308"/>
                  </a:cubicBezTo>
                  <a:cubicBezTo>
                    <a:pt x="94" y="367"/>
                    <a:pt x="58" y="437"/>
                    <a:pt x="41" y="514"/>
                  </a:cubicBezTo>
                  <a:cubicBezTo>
                    <a:pt x="39" y="522"/>
                    <a:pt x="36" y="529"/>
                    <a:pt x="35" y="537"/>
                  </a:cubicBezTo>
                  <a:cubicBezTo>
                    <a:pt x="5" y="632"/>
                    <a:pt x="0" y="731"/>
                    <a:pt x="22" y="828"/>
                  </a:cubicBezTo>
                  <a:cubicBezTo>
                    <a:pt x="26" y="924"/>
                    <a:pt x="55" y="1018"/>
                    <a:pt x="105" y="1099"/>
                  </a:cubicBezTo>
                  <a:lnTo>
                    <a:pt x="218" y="1247"/>
                  </a:lnTo>
                  <a:cubicBezTo>
                    <a:pt x="303" y="1335"/>
                    <a:pt x="412" y="1400"/>
                    <a:pt x="531" y="1434"/>
                  </a:cubicBezTo>
                  <a:lnTo>
                    <a:pt x="538" y="1437"/>
                  </a:lnTo>
                  <a:cubicBezTo>
                    <a:pt x="592" y="1454"/>
                    <a:pt x="649" y="1463"/>
                    <a:pt x="706" y="1463"/>
                  </a:cubicBezTo>
                  <a:cubicBezTo>
                    <a:pt x="745" y="1463"/>
                    <a:pt x="783" y="1459"/>
                    <a:pt x="822" y="1450"/>
                  </a:cubicBezTo>
                  <a:cubicBezTo>
                    <a:pt x="915" y="1446"/>
                    <a:pt x="1006" y="1416"/>
                    <a:pt x="1085" y="1364"/>
                  </a:cubicBezTo>
                  <a:lnTo>
                    <a:pt x="1229" y="1250"/>
                  </a:lnTo>
                  <a:cubicBezTo>
                    <a:pt x="1297" y="1185"/>
                    <a:pt x="1348" y="1104"/>
                    <a:pt x="1376" y="1015"/>
                  </a:cubicBezTo>
                  <a:cubicBezTo>
                    <a:pt x="1408" y="959"/>
                    <a:pt x="1424" y="895"/>
                    <a:pt x="1424" y="832"/>
                  </a:cubicBezTo>
                  <a:cubicBezTo>
                    <a:pt x="1446" y="736"/>
                    <a:pt x="1441" y="635"/>
                    <a:pt x="1413" y="541"/>
                  </a:cubicBezTo>
                  <a:lnTo>
                    <a:pt x="1340" y="367"/>
                  </a:lnTo>
                  <a:cubicBezTo>
                    <a:pt x="1280" y="259"/>
                    <a:pt x="1192" y="169"/>
                    <a:pt x="1085" y="106"/>
                  </a:cubicBezTo>
                  <a:lnTo>
                    <a:pt x="1080" y="101"/>
                  </a:lnTo>
                  <a:cubicBezTo>
                    <a:pt x="1023" y="76"/>
                    <a:pt x="966" y="51"/>
                    <a:pt x="910" y="28"/>
                  </a:cubicBezTo>
                  <a:cubicBezTo>
                    <a:pt x="856" y="9"/>
                    <a:pt x="80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221175" y="3164925"/>
              <a:ext cx="47750" cy="44150"/>
            </a:xfrm>
            <a:custGeom>
              <a:rect b="b" l="l" r="r" t="t"/>
              <a:pathLst>
                <a:path extrusionOk="0" h="1766" w="1910">
                  <a:moveTo>
                    <a:pt x="1004" y="0"/>
                  </a:moveTo>
                  <a:cubicBezTo>
                    <a:pt x="854" y="0"/>
                    <a:pt x="704" y="40"/>
                    <a:pt x="570" y="119"/>
                  </a:cubicBezTo>
                  <a:cubicBezTo>
                    <a:pt x="0" y="470"/>
                    <a:pt x="0" y="1297"/>
                    <a:pt x="570" y="1645"/>
                  </a:cubicBezTo>
                  <a:cubicBezTo>
                    <a:pt x="704" y="1725"/>
                    <a:pt x="854" y="1765"/>
                    <a:pt x="1004" y="1765"/>
                  </a:cubicBezTo>
                  <a:cubicBezTo>
                    <a:pt x="1154" y="1765"/>
                    <a:pt x="1305" y="1725"/>
                    <a:pt x="1439" y="1645"/>
                  </a:cubicBezTo>
                  <a:cubicBezTo>
                    <a:pt x="1522" y="1601"/>
                    <a:pt x="1597" y="1543"/>
                    <a:pt x="1665" y="1477"/>
                  </a:cubicBezTo>
                  <a:cubicBezTo>
                    <a:pt x="1743" y="1403"/>
                    <a:pt x="1802" y="1310"/>
                    <a:pt x="1833" y="1207"/>
                  </a:cubicBezTo>
                  <a:cubicBezTo>
                    <a:pt x="1885" y="1106"/>
                    <a:pt x="1910" y="994"/>
                    <a:pt x="1904" y="883"/>
                  </a:cubicBezTo>
                  <a:lnTo>
                    <a:pt x="1875" y="660"/>
                  </a:lnTo>
                  <a:cubicBezTo>
                    <a:pt x="1838" y="520"/>
                    <a:pt x="1766" y="393"/>
                    <a:pt x="1665" y="289"/>
                  </a:cubicBezTo>
                  <a:cubicBezTo>
                    <a:pt x="1639" y="262"/>
                    <a:pt x="1610" y="239"/>
                    <a:pt x="1577" y="219"/>
                  </a:cubicBezTo>
                  <a:cubicBezTo>
                    <a:pt x="1551" y="193"/>
                    <a:pt x="1521" y="170"/>
                    <a:pt x="1489" y="150"/>
                  </a:cubicBezTo>
                  <a:lnTo>
                    <a:pt x="1472" y="140"/>
                  </a:lnTo>
                  <a:lnTo>
                    <a:pt x="1439" y="119"/>
                  </a:lnTo>
                  <a:cubicBezTo>
                    <a:pt x="1305" y="40"/>
                    <a:pt x="1154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22"/>
          <p:cNvSpPr/>
          <p:nvPr/>
        </p:nvSpPr>
        <p:spPr>
          <a:xfrm>
            <a:off x="6633775" y="-31"/>
            <a:ext cx="2509881" cy="1506733"/>
          </a:xfrm>
          <a:custGeom>
            <a:rect b="b" l="l" r="r" t="t"/>
            <a:pathLst>
              <a:path extrusionOk="0" h="31838" w="53035">
                <a:moveTo>
                  <a:pt x="59" y="0"/>
                </a:moveTo>
                <a:cubicBezTo>
                  <a:pt x="174" y="1745"/>
                  <a:pt x="30" y="3670"/>
                  <a:pt x="23" y="5325"/>
                </a:cubicBezTo>
                <a:cubicBezTo>
                  <a:pt x="1" y="10356"/>
                  <a:pt x="2936" y="15283"/>
                  <a:pt x="7312" y="17557"/>
                </a:cubicBezTo>
                <a:cubicBezTo>
                  <a:pt x="9699" y="18798"/>
                  <a:pt x="12276" y="19244"/>
                  <a:pt x="14927" y="19244"/>
                </a:cubicBezTo>
                <a:cubicBezTo>
                  <a:pt x="18829" y="19244"/>
                  <a:pt x="22892" y="18278"/>
                  <a:pt x="26750" y="17463"/>
                </a:cubicBezTo>
                <a:cubicBezTo>
                  <a:pt x="29365" y="16910"/>
                  <a:pt x="32163" y="16487"/>
                  <a:pt x="34884" y="16487"/>
                </a:cubicBezTo>
                <a:cubicBezTo>
                  <a:pt x="38905" y="16487"/>
                  <a:pt x="42759" y="17411"/>
                  <a:pt x="45611" y="20207"/>
                </a:cubicBezTo>
                <a:cubicBezTo>
                  <a:pt x="48890" y="23422"/>
                  <a:pt x="50011" y="28401"/>
                  <a:pt x="53034" y="31838"/>
                </a:cubicBezTo>
                <a:lnTo>
                  <a:pt x="53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480611" y="-25"/>
            <a:ext cx="1830058" cy="3010012"/>
          </a:xfrm>
          <a:custGeom>
            <a:rect b="b" l="l" r="r" t="t"/>
            <a:pathLst>
              <a:path extrusionOk="0" h="63603" w="38670">
                <a:moveTo>
                  <a:pt x="1113" y="1"/>
                </a:moveTo>
                <a:lnTo>
                  <a:pt x="754" y="2"/>
                </a:lnTo>
                <a:cubicBezTo>
                  <a:pt x="1" y="4214"/>
                  <a:pt x="1407" y="8829"/>
                  <a:pt x="4706" y="11609"/>
                </a:cubicBezTo>
                <a:cubicBezTo>
                  <a:pt x="7023" y="13561"/>
                  <a:pt x="9861" y="14671"/>
                  <a:pt x="12519" y="16027"/>
                </a:cubicBezTo>
                <a:cubicBezTo>
                  <a:pt x="15216" y="17405"/>
                  <a:pt x="17815" y="19144"/>
                  <a:pt x="19081" y="22068"/>
                </a:cubicBezTo>
                <a:cubicBezTo>
                  <a:pt x="20532" y="25421"/>
                  <a:pt x="20130" y="29306"/>
                  <a:pt x="19896" y="32860"/>
                </a:cubicBezTo>
                <a:cubicBezTo>
                  <a:pt x="19646" y="36678"/>
                  <a:pt x="19784" y="40530"/>
                  <a:pt x="20591" y="44275"/>
                </a:cubicBezTo>
                <a:cubicBezTo>
                  <a:pt x="21358" y="47831"/>
                  <a:pt x="22771" y="51234"/>
                  <a:pt x="24943" y="54129"/>
                </a:cubicBezTo>
                <a:cubicBezTo>
                  <a:pt x="26808" y="56615"/>
                  <a:pt x="29152" y="58681"/>
                  <a:pt x="31755" y="60318"/>
                </a:cubicBezTo>
                <a:cubicBezTo>
                  <a:pt x="33921" y="61680"/>
                  <a:pt x="36251" y="62761"/>
                  <a:pt x="38669" y="63603"/>
                </a:cubicBezTo>
                <a:lnTo>
                  <a:pt x="38669" y="62693"/>
                </a:lnTo>
                <a:cubicBezTo>
                  <a:pt x="37091" y="62136"/>
                  <a:pt x="35549" y="61476"/>
                  <a:pt x="34068" y="60689"/>
                </a:cubicBezTo>
                <a:cubicBezTo>
                  <a:pt x="31380" y="59262"/>
                  <a:pt x="28894" y="57429"/>
                  <a:pt x="26841" y="55141"/>
                </a:cubicBezTo>
                <a:cubicBezTo>
                  <a:pt x="24560" y="52600"/>
                  <a:pt x="22928" y="49548"/>
                  <a:pt x="21943" y="46252"/>
                </a:cubicBezTo>
                <a:cubicBezTo>
                  <a:pt x="20866" y="42649"/>
                  <a:pt x="20526" y="38864"/>
                  <a:pt x="20572" y="35110"/>
                </a:cubicBezTo>
                <a:cubicBezTo>
                  <a:pt x="20617" y="31527"/>
                  <a:pt x="21120" y="27848"/>
                  <a:pt x="20419" y="24303"/>
                </a:cubicBezTo>
                <a:cubicBezTo>
                  <a:pt x="20094" y="22659"/>
                  <a:pt x="19457" y="21088"/>
                  <a:pt x="18448" y="19759"/>
                </a:cubicBezTo>
                <a:cubicBezTo>
                  <a:pt x="17583" y="18619"/>
                  <a:pt x="16485" y="17696"/>
                  <a:pt x="15302" y="16922"/>
                </a:cubicBezTo>
                <a:cubicBezTo>
                  <a:pt x="12818" y="15301"/>
                  <a:pt x="10006" y="14311"/>
                  <a:pt x="7445" y="12833"/>
                </a:cubicBezTo>
                <a:cubicBezTo>
                  <a:pt x="6169" y="12097"/>
                  <a:pt x="4939" y="11237"/>
                  <a:pt x="3931" y="10139"/>
                </a:cubicBezTo>
                <a:cubicBezTo>
                  <a:pt x="2904" y="9020"/>
                  <a:pt x="2126" y="7661"/>
                  <a:pt x="1631" y="6213"/>
                </a:cubicBezTo>
                <a:cubicBezTo>
                  <a:pt x="955" y="4240"/>
                  <a:pt x="766" y="2070"/>
                  <a:pt x="11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952404" y="217923"/>
            <a:ext cx="1059134" cy="397246"/>
          </a:xfrm>
          <a:custGeom>
            <a:rect b="b" l="l" r="r" t="t"/>
            <a:pathLst>
              <a:path extrusionOk="0" h="8394" w="22380">
                <a:moveTo>
                  <a:pt x="12706" y="4143"/>
                </a:moveTo>
                <a:lnTo>
                  <a:pt x="12706" y="4143"/>
                </a:lnTo>
                <a:cubicBezTo>
                  <a:pt x="12813" y="5027"/>
                  <a:pt x="12654" y="6011"/>
                  <a:pt x="12105" y="6710"/>
                </a:cubicBezTo>
                <a:cubicBezTo>
                  <a:pt x="11901" y="6972"/>
                  <a:pt x="11499" y="7347"/>
                  <a:pt x="11125" y="7347"/>
                </a:cubicBezTo>
                <a:cubicBezTo>
                  <a:pt x="11048" y="7347"/>
                  <a:pt x="10972" y="7331"/>
                  <a:pt x="10899" y="7295"/>
                </a:cubicBezTo>
                <a:cubicBezTo>
                  <a:pt x="10314" y="7004"/>
                  <a:pt x="10665" y="6155"/>
                  <a:pt x="10935" y="5793"/>
                </a:cubicBezTo>
                <a:cubicBezTo>
                  <a:pt x="11408" y="5158"/>
                  <a:pt x="12039" y="4615"/>
                  <a:pt x="12706" y="4143"/>
                </a:cubicBezTo>
                <a:close/>
                <a:moveTo>
                  <a:pt x="8226" y="1"/>
                </a:moveTo>
                <a:cubicBezTo>
                  <a:pt x="7103" y="1"/>
                  <a:pt x="5958" y="205"/>
                  <a:pt x="4923" y="470"/>
                </a:cubicBezTo>
                <a:cubicBezTo>
                  <a:pt x="4009" y="705"/>
                  <a:pt x="3123" y="1031"/>
                  <a:pt x="2274" y="1444"/>
                </a:cubicBezTo>
                <a:cubicBezTo>
                  <a:pt x="1506" y="1817"/>
                  <a:pt x="565" y="2225"/>
                  <a:pt x="85" y="2969"/>
                </a:cubicBezTo>
                <a:cubicBezTo>
                  <a:pt x="0" y="3099"/>
                  <a:pt x="117" y="3254"/>
                  <a:pt x="252" y="3254"/>
                </a:cubicBezTo>
                <a:cubicBezTo>
                  <a:pt x="266" y="3254"/>
                  <a:pt x="280" y="3252"/>
                  <a:pt x="294" y="3248"/>
                </a:cubicBezTo>
                <a:cubicBezTo>
                  <a:pt x="888" y="3094"/>
                  <a:pt x="1367" y="2699"/>
                  <a:pt x="1905" y="2403"/>
                </a:cubicBezTo>
                <a:cubicBezTo>
                  <a:pt x="2500" y="2077"/>
                  <a:pt x="3117" y="1793"/>
                  <a:pt x="3752" y="1557"/>
                </a:cubicBezTo>
                <a:cubicBezTo>
                  <a:pt x="4993" y="1093"/>
                  <a:pt x="6297" y="800"/>
                  <a:pt x="7616" y="715"/>
                </a:cubicBezTo>
                <a:cubicBezTo>
                  <a:pt x="7880" y="698"/>
                  <a:pt x="8149" y="686"/>
                  <a:pt x="8419" y="686"/>
                </a:cubicBezTo>
                <a:cubicBezTo>
                  <a:pt x="9395" y="686"/>
                  <a:pt x="10388" y="837"/>
                  <a:pt x="11199" y="1417"/>
                </a:cubicBezTo>
                <a:cubicBezTo>
                  <a:pt x="11831" y="1871"/>
                  <a:pt x="12266" y="2542"/>
                  <a:pt x="12511" y="3283"/>
                </a:cubicBezTo>
                <a:cubicBezTo>
                  <a:pt x="11847" y="3724"/>
                  <a:pt x="11217" y="4217"/>
                  <a:pt x="10631" y="4757"/>
                </a:cubicBezTo>
                <a:cubicBezTo>
                  <a:pt x="10106" y="5243"/>
                  <a:pt x="9639" y="5855"/>
                  <a:pt x="9587" y="6605"/>
                </a:cubicBezTo>
                <a:cubicBezTo>
                  <a:pt x="9541" y="7276"/>
                  <a:pt x="9830" y="7939"/>
                  <a:pt x="10439" y="8236"/>
                </a:cubicBezTo>
                <a:cubicBezTo>
                  <a:pt x="10664" y="8345"/>
                  <a:pt x="10885" y="8394"/>
                  <a:pt x="11100" y="8394"/>
                </a:cubicBezTo>
                <a:cubicBezTo>
                  <a:pt x="12128" y="8394"/>
                  <a:pt x="13004" y="7284"/>
                  <a:pt x="13320" y="6350"/>
                </a:cubicBezTo>
                <a:cubicBezTo>
                  <a:pt x="13611" y="5486"/>
                  <a:pt x="13611" y="4561"/>
                  <a:pt x="13388" y="3692"/>
                </a:cubicBezTo>
                <a:cubicBezTo>
                  <a:pt x="13548" y="3591"/>
                  <a:pt x="13707" y="3495"/>
                  <a:pt x="13866" y="3401"/>
                </a:cubicBezTo>
                <a:cubicBezTo>
                  <a:pt x="14994" y="2735"/>
                  <a:pt x="16224" y="2207"/>
                  <a:pt x="17493" y="1908"/>
                </a:cubicBezTo>
                <a:cubicBezTo>
                  <a:pt x="17875" y="1819"/>
                  <a:pt x="18269" y="1766"/>
                  <a:pt x="18654" y="1766"/>
                </a:cubicBezTo>
                <a:cubicBezTo>
                  <a:pt x="19713" y="1766"/>
                  <a:pt x="20706" y="2162"/>
                  <a:pt x="21203" y="3274"/>
                </a:cubicBezTo>
                <a:cubicBezTo>
                  <a:pt x="21795" y="4599"/>
                  <a:pt x="21043" y="5961"/>
                  <a:pt x="20126" y="6902"/>
                </a:cubicBezTo>
                <a:cubicBezTo>
                  <a:pt x="20012" y="7017"/>
                  <a:pt x="20111" y="7196"/>
                  <a:pt x="20252" y="7196"/>
                </a:cubicBezTo>
                <a:cubicBezTo>
                  <a:pt x="20265" y="7196"/>
                  <a:pt x="20277" y="7194"/>
                  <a:pt x="20290" y="7191"/>
                </a:cubicBezTo>
                <a:cubicBezTo>
                  <a:pt x="21684" y="6877"/>
                  <a:pt x="22380" y="5383"/>
                  <a:pt x="22193" y="3998"/>
                </a:cubicBezTo>
                <a:cubicBezTo>
                  <a:pt x="21998" y="2548"/>
                  <a:pt x="20855" y="1338"/>
                  <a:pt x="19455" y="1077"/>
                </a:cubicBezTo>
                <a:cubicBezTo>
                  <a:pt x="19178" y="1025"/>
                  <a:pt x="18898" y="1002"/>
                  <a:pt x="18617" y="1002"/>
                </a:cubicBezTo>
                <a:cubicBezTo>
                  <a:pt x="17305" y="1002"/>
                  <a:pt x="15960" y="1509"/>
                  <a:pt x="14793" y="2026"/>
                </a:cubicBezTo>
                <a:cubicBezTo>
                  <a:pt x="14215" y="2282"/>
                  <a:pt x="13654" y="2574"/>
                  <a:pt x="13114" y="2900"/>
                </a:cubicBezTo>
                <a:cubicBezTo>
                  <a:pt x="12579" y="1686"/>
                  <a:pt x="11591" y="683"/>
                  <a:pt x="10330" y="293"/>
                </a:cubicBezTo>
                <a:cubicBezTo>
                  <a:pt x="9661" y="85"/>
                  <a:pt x="8948" y="1"/>
                  <a:pt x="82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200" name="Google Shape;200;p23"/>
          <p:cNvGrpSpPr/>
          <p:nvPr/>
        </p:nvGrpSpPr>
        <p:grpSpPr>
          <a:xfrm>
            <a:off x="3914398" y="-441321"/>
            <a:ext cx="5938495" cy="3510939"/>
            <a:chOff x="-3640850" y="-1686225"/>
            <a:chExt cx="2369900" cy="1401125"/>
          </a:xfrm>
        </p:grpSpPr>
        <p:sp>
          <p:nvSpPr>
            <p:cNvPr id="201" name="Google Shape;201;p23"/>
            <p:cNvSpPr/>
            <p:nvPr/>
          </p:nvSpPr>
          <p:spPr>
            <a:xfrm>
              <a:off x="-2031550" y="-1012175"/>
              <a:ext cx="623250" cy="727075"/>
            </a:xfrm>
            <a:custGeom>
              <a:rect b="b" l="l" r="r" t="t"/>
              <a:pathLst>
                <a:path extrusionOk="0" h="29083" w="24930">
                  <a:moveTo>
                    <a:pt x="299" y="0"/>
                  </a:moveTo>
                  <a:lnTo>
                    <a:pt x="299" y="0"/>
                  </a:lnTo>
                  <a:cubicBezTo>
                    <a:pt x="133" y="2803"/>
                    <a:pt x="0" y="5769"/>
                    <a:pt x="1310" y="8253"/>
                  </a:cubicBezTo>
                  <a:cubicBezTo>
                    <a:pt x="2312" y="10154"/>
                    <a:pt x="4067" y="11573"/>
                    <a:pt x="5077" y="13471"/>
                  </a:cubicBezTo>
                  <a:cubicBezTo>
                    <a:pt x="6667" y="16457"/>
                    <a:pt x="6191" y="20154"/>
                    <a:pt x="7457" y="23292"/>
                  </a:cubicBezTo>
                  <a:cubicBezTo>
                    <a:pt x="8875" y="26814"/>
                    <a:pt x="12677" y="29082"/>
                    <a:pt x="16431" y="29082"/>
                  </a:cubicBezTo>
                  <a:cubicBezTo>
                    <a:pt x="17571" y="29082"/>
                    <a:pt x="18706" y="28873"/>
                    <a:pt x="19769" y="28427"/>
                  </a:cubicBezTo>
                  <a:lnTo>
                    <a:pt x="24930" y="125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-2760300" y="-1467425"/>
              <a:ext cx="1489350" cy="920150"/>
            </a:xfrm>
            <a:custGeom>
              <a:rect b="b" l="l" r="r" t="t"/>
              <a:pathLst>
                <a:path extrusionOk="0" h="36806" w="59574">
                  <a:moveTo>
                    <a:pt x="456" y="1"/>
                  </a:moveTo>
                  <a:lnTo>
                    <a:pt x="0" y="8"/>
                  </a:lnTo>
                  <a:cubicBezTo>
                    <a:pt x="77" y="4214"/>
                    <a:pt x="721" y="7696"/>
                    <a:pt x="1972" y="10653"/>
                  </a:cubicBezTo>
                  <a:cubicBezTo>
                    <a:pt x="3509" y="14289"/>
                    <a:pt x="6031" y="17152"/>
                    <a:pt x="9072" y="18716"/>
                  </a:cubicBezTo>
                  <a:cubicBezTo>
                    <a:pt x="11133" y="19775"/>
                    <a:pt x="13431" y="20252"/>
                    <a:pt x="15656" y="20713"/>
                  </a:cubicBezTo>
                  <a:cubicBezTo>
                    <a:pt x="17087" y="21010"/>
                    <a:pt x="18567" y="21317"/>
                    <a:pt x="19965" y="21775"/>
                  </a:cubicBezTo>
                  <a:cubicBezTo>
                    <a:pt x="23128" y="22817"/>
                    <a:pt x="25970" y="24655"/>
                    <a:pt x="28217" y="27115"/>
                  </a:cubicBezTo>
                  <a:cubicBezTo>
                    <a:pt x="28771" y="27723"/>
                    <a:pt x="29299" y="28378"/>
                    <a:pt x="29809" y="29014"/>
                  </a:cubicBezTo>
                  <a:cubicBezTo>
                    <a:pt x="30641" y="30050"/>
                    <a:pt x="31501" y="31121"/>
                    <a:pt x="32514" y="32026"/>
                  </a:cubicBezTo>
                  <a:cubicBezTo>
                    <a:pt x="35814" y="34971"/>
                    <a:pt x="40441" y="35911"/>
                    <a:pt x="44534" y="36441"/>
                  </a:cubicBezTo>
                  <a:cubicBezTo>
                    <a:pt x="46073" y="36640"/>
                    <a:pt x="47668" y="36806"/>
                    <a:pt x="49265" y="36806"/>
                  </a:cubicBezTo>
                  <a:cubicBezTo>
                    <a:pt x="50543" y="36806"/>
                    <a:pt x="51823" y="36699"/>
                    <a:pt x="53077" y="36422"/>
                  </a:cubicBezTo>
                  <a:cubicBezTo>
                    <a:pt x="55493" y="35886"/>
                    <a:pt x="57732" y="34735"/>
                    <a:pt x="59573" y="33079"/>
                  </a:cubicBezTo>
                  <a:lnTo>
                    <a:pt x="59269" y="32741"/>
                  </a:lnTo>
                  <a:cubicBezTo>
                    <a:pt x="57487" y="34344"/>
                    <a:pt x="55319" y="35458"/>
                    <a:pt x="52977" y="35979"/>
                  </a:cubicBezTo>
                  <a:cubicBezTo>
                    <a:pt x="51761" y="36248"/>
                    <a:pt x="50514" y="36351"/>
                    <a:pt x="49265" y="36351"/>
                  </a:cubicBezTo>
                  <a:cubicBezTo>
                    <a:pt x="47691" y="36351"/>
                    <a:pt x="46114" y="36188"/>
                    <a:pt x="44592" y="35990"/>
                  </a:cubicBezTo>
                  <a:cubicBezTo>
                    <a:pt x="40570" y="35469"/>
                    <a:pt x="36024" y="34551"/>
                    <a:pt x="32817" y="31686"/>
                  </a:cubicBezTo>
                  <a:cubicBezTo>
                    <a:pt x="31831" y="30807"/>
                    <a:pt x="30984" y="29750"/>
                    <a:pt x="30164" y="28730"/>
                  </a:cubicBezTo>
                  <a:cubicBezTo>
                    <a:pt x="29649" y="28089"/>
                    <a:pt x="29117" y="27426"/>
                    <a:pt x="28552" y="26808"/>
                  </a:cubicBezTo>
                  <a:cubicBezTo>
                    <a:pt x="26254" y="24291"/>
                    <a:pt x="23346" y="22409"/>
                    <a:pt x="20108" y="21344"/>
                  </a:cubicBezTo>
                  <a:cubicBezTo>
                    <a:pt x="18684" y="20878"/>
                    <a:pt x="17192" y="20568"/>
                    <a:pt x="15748" y="20268"/>
                  </a:cubicBezTo>
                  <a:cubicBezTo>
                    <a:pt x="13554" y="19813"/>
                    <a:pt x="11285" y="19343"/>
                    <a:pt x="9279" y="18312"/>
                  </a:cubicBezTo>
                  <a:cubicBezTo>
                    <a:pt x="6334" y="16796"/>
                    <a:pt x="3885" y="14014"/>
                    <a:pt x="2391" y="10476"/>
                  </a:cubicBezTo>
                  <a:cubicBezTo>
                    <a:pt x="1163" y="7574"/>
                    <a:pt x="530" y="4147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375">
              <a:solidFill>
                <a:schemeClr val="dk1"/>
              </a:solidFill>
              <a:prstDash val="solid"/>
              <a:miter lim="14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-3640850" y="-1582400"/>
              <a:ext cx="1483075" cy="594775"/>
            </a:xfrm>
            <a:custGeom>
              <a:rect b="b" l="l" r="r" t="t"/>
              <a:pathLst>
                <a:path extrusionOk="0" h="23791" w="59323">
                  <a:moveTo>
                    <a:pt x="29666" y="1"/>
                  </a:moveTo>
                  <a:cubicBezTo>
                    <a:pt x="25503" y="1"/>
                    <a:pt x="21341" y="308"/>
                    <a:pt x="17214" y="922"/>
                  </a:cubicBezTo>
                  <a:cubicBezTo>
                    <a:pt x="13145" y="1527"/>
                    <a:pt x="9019" y="2430"/>
                    <a:pt x="4944" y="2430"/>
                  </a:cubicBezTo>
                  <a:cubicBezTo>
                    <a:pt x="3285" y="2430"/>
                    <a:pt x="1635" y="2280"/>
                    <a:pt x="1" y="1901"/>
                  </a:cubicBezTo>
                  <a:lnTo>
                    <a:pt x="1" y="1901"/>
                  </a:lnTo>
                  <a:cubicBezTo>
                    <a:pt x="2397" y="5355"/>
                    <a:pt x="4980" y="8968"/>
                    <a:pt x="8690" y="10572"/>
                  </a:cubicBezTo>
                  <a:cubicBezTo>
                    <a:pt x="10291" y="11265"/>
                    <a:pt x="12021" y="11540"/>
                    <a:pt x="13658" y="12122"/>
                  </a:cubicBezTo>
                  <a:cubicBezTo>
                    <a:pt x="15404" y="12743"/>
                    <a:pt x="17041" y="13716"/>
                    <a:pt x="18462" y="14977"/>
                  </a:cubicBezTo>
                  <a:cubicBezTo>
                    <a:pt x="21556" y="17721"/>
                    <a:pt x="23753" y="21884"/>
                    <a:pt x="27537" y="23293"/>
                  </a:cubicBezTo>
                  <a:cubicBezTo>
                    <a:pt x="28469" y="23640"/>
                    <a:pt x="29436" y="23791"/>
                    <a:pt x="30413" y="23791"/>
                  </a:cubicBezTo>
                  <a:cubicBezTo>
                    <a:pt x="32293" y="23791"/>
                    <a:pt x="34206" y="23232"/>
                    <a:pt x="35956" y="22439"/>
                  </a:cubicBezTo>
                  <a:cubicBezTo>
                    <a:pt x="38614" y="21234"/>
                    <a:pt x="41050" y="19511"/>
                    <a:pt x="43703" y="18293"/>
                  </a:cubicBezTo>
                  <a:cubicBezTo>
                    <a:pt x="46691" y="16921"/>
                    <a:pt x="49939" y="16224"/>
                    <a:pt x="53185" y="16224"/>
                  </a:cubicBezTo>
                  <a:cubicBezTo>
                    <a:pt x="55254" y="16224"/>
                    <a:pt x="57322" y="16507"/>
                    <a:pt x="59323" y="17078"/>
                  </a:cubicBezTo>
                  <a:lnTo>
                    <a:pt x="48152" y="3306"/>
                  </a:lnTo>
                  <a:cubicBezTo>
                    <a:pt x="45654" y="1493"/>
                    <a:pt x="42570" y="936"/>
                    <a:pt x="39580" y="583"/>
                  </a:cubicBezTo>
                  <a:cubicBezTo>
                    <a:pt x="36286" y="195"/>
                    <a:pt x="32976" y="1"/>
                    <a:pt x="29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-3280000" y="-1615100"/>
              <a:ext cx="1771675" cy="831175"/>
            </a:xfrm>
            <a:custGeom>
              <a:rect b="b" l="l" r="r" t="t"/>
              <a:pathLst>
                <a:path extrusionOk="0" h="33247" w="70867">
                  <a:moveTo>
                    <a:pt x="70430" y="1"/>
                  </a:moveTo>
                  <a:cubicBezTo>
                    <a:pt x="70293" y="1"/>
                    <a:pt x="70147" y="44"/>
                    <a:pt x="70014" y="87"/>
                  </a:cubicBezTo>
                  <a:cubicBezTo>
                    <a:pt x="68458" y="587"/>
                    <a:pt x="66834" y="716"/>
                    <a:pt x="65194" y="716"/>
                  </a:cubicBezTo>
                  <a:cubicBezTo>
                    <a:pt x="63842" y="716"/>
                    <a:pt x="62478" y="629"/>
                    <a:pt x="61131" y="590"/>
                  </a:cubicBezTo>
                  <a:cubicBezTo>
                    <a:pt x="60586" y="574"/>
                    <a:pt x="60040" y="567"/>
                    <a:pt x="59495" y="567"/>
                  </a:cubicBezTo>
                  <a:cubicBezTo>
                    <a:pt x="52760" y="567"/>
                    <a:pt x="46043" y="1672"/>
                    <a:pt x="39305" y="1672"/>
                  </a:cubicBezTo>
                  <a:cubicBezTo>
                    <a:pt x="38905" y="1672"/>
                    <a:pt x="38505" y="1668"/>
                    <a:pt x="38104" y="1659"/>
                  </a:cubicBezTo>
                  <a:cubicBezTo>
                    <a:pt x="32620" y="1545"/>
                    <a:pt x="27167" y="612"/>
                    <a:pt x="21684" y="612"/>
                  </a:cubicBezTo>
                  <a:cubicBezTo>
                    <a:pt x="21446" y="612"/>
                    <a:pt x="21208" y="614"/>
                    <a:pt x="20970" y="617"/>
                  </a:cubicBezTo>
                  <a:cubicBezTo>
                    <a:pt x="16413" y="688"/>
                    <a:pt x="11789" y="1445"/>
                    <a:pt x="7258" y="1445"/>
                  </a:cubicBezTo>
                  <a:cubicBezTo>
                    <a:pt x="4803" y="1445"/>
                    <a:pt x="2375" y="1223"/>
                    <a:pt x="1" y="548"/>
                  </a:cubicBezTo>
                  <a:lnTo>
                    <a:pt x="1" y="548"/>
                  </a:lnTo>
                  <a:cubicBezTo>
                    <a:pt x="2486" y="6220"/>
                    <a:pt x="8613" y="9991"/>
                    <a:pt x="14763" y="9991"/>
                  </a:cubicBezTo>
                  <a:cubicBezTo>
                    <a:pt x="15747" y="9991"/>
                    <a:pt x="16732" y="9894"/>
                    <a:pt x="17703" y="9693"/>
                  </a:cubicBezTo>
                  <a:cubicBezTo>
                    <a:pt x="18851" y="9454"/>
                    <a:pt x="19983" y="9088"/>
                    <a:pt x="21153" y="9028"/>
                  </a:cubicBezTo>
                  <a:cubicBezTo>
                    <a:pt x="21251" y="9022"/>
                    <a:pt x="21349" y="9020"/>
                    <a:pt x="21448" y="9020"/>
                  </a:cubicBezTo>
                  <a:cubicBezTo>
                    <a:pt x="22532" y="9020"/>
                    <a:pt x="23654" y="9339"/>
                    <a:pt x="24365" y="10144"/>
                  </a:cubicBezTo>
                  <a:cubicBezTo>
                    <a:pt x="24853" y="10699"/>
                    <a:pt x="25098" y="11421"/>
                    <a:pt x="25469" y="12061"/>
                  </a:cubicBezTo>
                  <a:cubicBezTo>
                    <a:pt x="26810" y="14374"/>
                    <a:pt x="29619" y="15357"/>
                    <a:pt x="32239" y="15891"/>
                  </a:cubicBezTo>
                  <a:cubicBezTo>
                    <a:pt x="34857" y="16426"/>
                    <a:pt x="37656" y="16747"/>
                    <a:pt x="39798" y="18347"/>
                  </a:cubicBezTo>
                  <a:cubicBezTo>
                    <a:pt x="42030" y="20014"/>
                    <a:pt x="43126" y="22751"/>
                    <a:pt x="44680" y="25062"/>
                  </a:cubicBezTo>
                  <a:cubicBezTo>
                    <a:pt x="48056" y="30090"/>
                    <a:pt x="54039" y="33247"/>
                    <a:pt x="60089" y="33247"/>
                  </a:cubicBezTo>
                  <a:cubicBezTo>
                    <a:pt x="60337" y="33247"/>
                    <a:pt x="60586" y="33241"/>
                    <a:pt x="60835" y="33231"/>
                  </a:cubicBezTo>
                  <a:cubicBezTo>
                    <a:pt x="63836" y="33102"/>
                    <a:pt x="67047" y="32050"/>
                    <a:pt x="68665" y="29518"/>
                  </a:cubicBezTo>
                  <a:lnTo>
                    <a:pt x="70546" y="534"/>
                  </a:lnTo>
                  <a:cubicBezTo>
                    <a:pt x="70567" y="543"/>
                    <a:pt x="70587" y="546"/>
                    <a:pt x="70606" y="546"/>
                  </a:cubicBezTo>
                  <a:cubicBezTo>
                    <a:pt x="70785" y="546"/>
                    <a:pt x="70866" y="199"/>
                    <a:pt x="70693" y="77"/>
                  </a:cubicBezTo>
                  <a:cubicBezTo>
                    <a:pt x="70614" y="21"/>
                    <a:pt x="70524" y="1"/>
                    <a:pt x="7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-3080500" y="-1251750"/>
              <a:ext cx="73500" cy="67225"/>
            </a:xfrm>
            <a:custGeom>
              <a:rect b="b" l="l" r="r" t="t"/>
              <a:pathLst>
                <a:path extrusionOk="0" h="2689" w="2940">
                  <a:moveTo>
                    <a:pt x="426" y="0"/>
                  </a:moveTo>
                  <a:cubicBezTo>
                    <a:pt x="217" y="0"/>
                    <a:pt x="1" y="249"/>
                    <a:pt x="148" y="455"/>
                  </a:cubicBezTo>
                  <a:cubicBezTo>
                    <a:pt x="529" y="987"/>
                    <a:pt x="958" y="1477"/>
                    <a:pt x="1406" y="1951"/>
                  </a:cubicBezTo>
                  <a:cubicBezTo>
                    <a:pt x="1578" y="2134"/>
                    <a:pt x="2008" y="2688"/>
                    <a:pt x="2361" y="2688"/>
                  </a:cubicBezTo>
                  <a:cubicBezTo>
                    <a:pt x="2431" y="2688"/>
                    <a:pt x="2498" y="2666"/>
                    <a:pt x="2559" y="2616"/>
                  </a:cubicBezTo>
                  <a:cubicBezTo>
                    <a:pt x="2940" y="2301"/>
                    <a:pt x="2251" y="1722"/>
                    <a:pt x="2050" y="1530"/>
                  </a:cubicBezTo>
                  <a:cubicBezTo>
                    <a:pt x="1562" y="1058"/>
                    <a:pt x="1058" y="614"/>
                    <a:pt x="618" y="92"/>
                  </a:cubicBezTo>
                  <a:cubicBezTo>
                    <a:pt x="564" y="27"/>
                    <a:pt x="495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2940225" y="-1229025"/>
              <a:ext cx="55300" cy="54275"/>
            </a:xfrm>
            <a:custGeom>
              <a:rect b="b" l="l" r="r" t="t"/>
              <a:pathLst>
                <a:path extrusionOk="0" h="2171" w="2212">
                  <a:moveTo>
                    <a:pt x="423" y="0"/>
                  </a:moveTo>
                  <a:cubicBezTo>
                    <a:pt x="190" y="0"/>
                    <a:pt x="0" y="275"/>
                    <a:pt x="204" y="500"/>
                  </a:cubicBezTo>
                  <a:cubicBezTo>
                    <a:pt x="451" y="776"/>
                    <a:pt x="688" y="1059"/>
                    <a:pt x="918" y="1351"/>
                  </a:cubicBezTo>
                  <a:cubicBezTo>
                    <a:pt x="1119" y="1604"/>
                    <a:pt x="1336" y="2001"/>
                    <a:pt x="1639" y="2132"/>
                  </a:cubicBezTo>
                  <a:cubicBezTo>
                    <a:pt x="1699" y="2158"/>
                    <a:pt x="1759" y="2170"/>
                    <a:pt x="1816" y="2170"/>
                  </a:cubicBezTo>
                  <a:cubicBezTo>
                    <a:pt x="2038" y="2170"/>
                    <a:pt x="2211" y="1986"/>
                    <a:pt x="2166" y="1725"/>
                  </a:cubicBezTo>
                  <a:cubicBezTo>
                    <a:pt x="2109" y="1385"/>
                    <a:pt x="1746" y="1078"/>
                    <a:pt x="1506" y="845"/>
                  </a:cubicBezTo>
                  <a:cubicBezTo>
                    <a:pt x="1228" y="574"/>
                    <a:pt x="928" y="322"/>
                    <a:pt x="627" y="77"/>
                  </a:cubicBezTo>
                  <a:cubicBezTo>
                    <a:pt x="561" y="23"/>
                    <a:pt x="490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-3043875" y="-1418000"/>
              <a:ext cx="53225" cy="63575"/>
            </a:xfrm>
            <a:custGeom>
              <a:rect b="b" l="l" r="r" t="t"/>
              <a:pathLst>
                <a:path extrusionOk="0" h="2543" w="2129">
                  <a:moveTo>
                    <a:pt x="369" y="1"/>
                  </a:moveTo>
                  <a:cubicBezTo>
                    <a:pt x="187" y="1"/>
                    <a:pt x="1" y="175"/>
                    <a:pt x="46" y="396"/>
                  </a:cubicBezTo>
                  <a:cubicBezTo>
                    <a:pt x="155" y="913"/>
                    <a:pt x="402" y="1341"/>
                    <a:pt x="721" y="1760"/>
                  </a:cubicBezTo>
                  <a:cubicBezTo>
                    <a:pt x="949" y="2060"/>
                    <a:pt x="1254" y="2542"/>
                    <a:pt x="1666" y="2542"/>
                  </a:cubicBezTo>
                  <a:cubicBezTo>
                    <a:pt x="1719" y="2542"/>
                    <a:pt x="1774" y="2534"/>
                    <a:pt x="1831" y="2517"/>
                  </a:cubicBezTo>
                  <a:cubicBezTo>
                    <a:pt x="1926" y="2488"/>
                    <a:pt x="2021" y="2410"/>
                    <a:pt x="2040" y="2308"/>
                  </a:cubicBezTo>
                  <a:cubicBezTo>
                    <a:pt x="2129" y="1841"/>
                    <a:pt x="1714" y="1603"/>
                    <a:pt x="1431" y="1298"/>
                  </a:cubicBezTo>
                  <a:cubicBezTo>
                    <a:pt x="1114" y="958"/>
                    <a:pt x="842" y="563"/>
                    <a:pt x="616" y="155"/>
                  </a:cubicBezTo>
                  <a:cubicBezTo>
                    <a:pt x="555" y="46"/>
                    <a:pt x="463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-2850725" y="-1341175"/>
              <a:ext cx="58925" cy="58150"/>
            </a:xfrm>
            <a:custGeom>
              <a:rect b="b" l="l" r="r" t="t"/>
              <a:pathLst>
                <a:path extrusionOk="0" h="2326" w="2357">
                  <a:moveTo>
                    <a:pt x="474" y="1"/>
                  </a:moveTo>
                  <a:cubicBezTo>
                    <a:pt x="369" y="1"/>
                    <a:pt x="261" y="24"/>
                    <a:pt x="151" y="78"/>
                  </a:cubicBezTo>
                  <a:cubicBezTo>
                    <a:pt x="48" y="128"/>
                    <a:pt x="0" y="270"/>
                    <a:pt x="29" y="375"/>
                  </a:cubicBezTo>
                  <a:cubicBezTo>
                    <a:pt x="39" y="408"/>
                    <a:pt x="36" y="479"/>
                    <a:pt x="61" y="552"/>
                  </a:cubicBezTo>
                  <a:cubicBezTo>
                    <a:pt x="101" y="682"/>
                    <a:pt x="193" y="763"/>
                    <a:pt x="272" y="865"/>
                  </a:cubicBezTo>
                  <a:cubicBezTo>
                    <a:pt x="395" y="1022"/>
                    <a:pt x="513" y="1179"/>
                    <a:pt x="638" y="1333"/>
                  </a:cubicBezTo>
                  <a:cubicBezTo>
                    <a:pt x="909" y="1668"/>
                    <a:pt x="1177" y="2207"/>
                    <a:pt x="1623" y="2309"/>
                  </a:cubicBezTo>
                  <a:cubicBezTo>
                    <a:pt x="1671" y="2320"/>
                    <a:pt x="1718" y="2325"/>
                    <a:pt x="1763" y="2325"/>
                  </a:cubicBezTo>
                  <a:cubicBezTo>
                    <a:pt x="2114" y="2325"/>
                    <a:pt x="2356" y="2006"/>
                    <a:pt x="2288" y="1643"/>
                  </a:cubicBezTo>
                  <a:cubicBezTo>
                    <a:pt x="2237" y="1365"/>
                    <a:pt x="2006" y="1178"/>
                    <a:pt x="1822" y="980"/>
                  </a:cubicBezTo>
                  <a:cubicBezTo>
                    <a:pt x="1657" y="806"/>
                    <a:pt x="1496" y="627"/>
                    <a:pt x="1326" y="458"/>
                  </a:cubicBezTo>
                  <a:cubicBezTo>
                    <a:pt x="1084" y="218"/>
                    <a:pt x="792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-2689450" y="-1243125"/>
              <a:ext cx="61800" cy="54475"/>
            </a:xfrm>
            <a:custGeom>
              <a:rect b="b" l="l" r="r" t="t"/>
              <a:pathLst>
                <a:path extrusionOk="0" h="2179" w="2472">
                  <a:moveTo>
                    <a:pt x="481" y="0"/>
                  </a:moveTo>
                  <a:cubicBezTo>
                    <a:pt x="216" y="0"/>
                    <a:pt x="0" y="327"/>
                    <a:pt x="228" y="587"/>
                  </a:cubicBezTo>
                  <a:cubicBezTo>
                    <a:pt x="655" y="1077"/>
                    <a:pt x="1061" y="1648"/>
                    <a:pt x="1566" y="2060"/>
                  </a:cubicBezTo>
                  <a:cubicBezTo>
                    <a:pt x="1667" y="2143"/>
                    <a:pt x="1774" y="2179"/>
                    <a:pt x="1874" y="2179"/>
                  </a:cubicBezTo>
                  <a:cubicBezTo>
                    <a:pt x="2211" y="2179"/>
                    <a:pt x="2471" y="1776"/>
                    <a:pt x="2191" y="1433"/>
                  </a:cubicBezTo>
                  <a:cubicBezTo>
                    <a:pt x="1779" y="929"/>
                    <a:pt x="1210" y="524"/>
                    <a:pt x="718" y="96"/>
                  </a:cubicBezTo>
                  <a:cubicBezTo>
                    <a:pt x="642" y="29"/>
                    <a:pt x="559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2949275" y="-1554550"/>
              <a:ext cx="57400" cy="60475"/>
            </a:xfrm>
            <a:custGeom>
              <a:rect b="b" l="l" r="r" t="t"/>
              <a:pathLst>
                <a:path extrusionOk="0" h="2419" w="2296">
                  <a:moveTo>
                    <a:pt x="408" y="0"/>
                  </a:moveTo>
                  <a:cubicBezTo>
                    <a:pt x="203" y="0"/>
                    <a:pt x="0" y="223"/>
                    <a:pt x="146" y="428"/>
                  </a:cubicBezTo>
                  <a:cubicBezTo>
                    <a:pt x="420" y="811"/>
                    <a:pt x="661" y="1216"/>
                    <a:pt x="932" y="1602"/>
                  </a:cubicBezTo>
                  <a:cubicBezTo>
                    <a:pt x="1172" y="1944"/>
                    <a:pt x="1476" y="2401"/>
                    <a:pt x="1927" y="2418"/>
                  </a:cubicBezTo>
                  <a:cubicBezTo>
                    <a:pt x="1932" y="2418"/>
                    <a:pt x="1937" y="2418"/>
                    <a:pt x="1942" y="2418"/>
                  </a:cubicBezTo>
                  <a:cubicBezTo>
                    <a:pt x="2177" y="2418"/>
                    <a:pt x="2296" y="2184"/>
                    <a:pt x="2262" y="1978"/>
                  </a:cubicBezTo>
                  <a:cubicBezTo>
                    <a:pt x="2200" y="1602"/>
                    <a:pt x="1737" y="1287"/>
                    <a:pt x="1484" y="1021"/>
                  </a:cubicBezTo>
                  <a:cubicBezTo>
                    <a:pt x="1185" y="710"/>
                    <a:pt x="903" y="383"/>
                    <a:pt x="597" y="79"/>
                  </a:cubicBezTo>
                  <a:cubicBezTo>
                    <a:pt x="542" y="24"/>
                    <a:pt x="475" y="0"/>
                    <a:pt x="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2809925" y="-1499525"/>
              <a:ext cx="47250" cy="44100"/>
            </a:xfrm>
            <a:custGeom>
              <a:rect b="b" l="l" r="r" t="t"/>
              <a:pathLst>
                <a:path extrusionOk="0" h="1764" w="1890">
                  <a:moveTo>
                    <a:pt x="324" y="1"/>
                  </a:moveTo>
                  <a:cubicBezTo>
                    <a:pt x="320" y="1"/>
                    <a:pt x="316" y="1"/>
                    <a:pt x="312" y="1"/>
                  </a:cubicBezTo>
                  <a:cubicBezTo>
                    <a:pt x="120" y="4"/>
                    <a:pt x="1" y="211"/>
                    <a:pt x="94" y="380"/>
                  </a:cubicBezTo>
                  <a:cubicBezTo>
                    <a:pt x="214" y="589"/>
                    <a:pt x="378" y="737"/>
                    <a:pt x="521" y="929"/>
                  </a:cubicBezTo>
                  <a:cubicBezTo>
                    <a:pt x="661" y="1119"/>
                    <a:pt x="756" y="1316"/>
                    <a:pt x="861" y="1524"/>
                  </a:cubicBezTo>
                  <a:cubicBezTo>
                    <a:pt x="947" y="1692"/>
                    <a:pt x="1099" y="1763"/>
                    <a:pt x="1256" y="1763"/>
                  </a:cubicBezTo>
                  <a:cubicBezTo>
                    <a:pt x="1564" y="1763"/>
                    <a:pt x="1890" y="1490"/>
                    <a:pt x="1765" y="1142"/>
                  </a:cubicBezTo>
                  <a:cubicBezTo>
                    <a:pt x="1560" y="566"/>
                    <a:pt x="958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-3156500" y="-1686225"/>
              <a:ext cx="57825" cy="66525"/>
            </a:xfrm>
            <a:custGeom>
              <a:rect b="b" l="l" r="r" t="t"/>
              <a:pathLst>
                <a:path extrusionOk="0" h="2661" w="2313">
                  <a:moveTo>
                    <a:pt x="357" y="1"/>
                  </a:moveTo>
                  <a:cubicBezTo>
                    <a:pt x="221" y="1"/>
                    <a:pt x="92" y="68"/>
                    <a:pt x="70" y="227"/>
                  </a:cubicBezTo>
                  <a:cubicBezTo>
                    <a:pt x="1" y="722"/>
                    <a:pt x="215" y="1157"/>
                    <a:pt x="483" y="1562"/>
                  </a:cubicBezTo>
                  <a:cubicBezTo>
                    <a:pt x="751" y="1965"/>
                    <a:pt x="1077" y="2488"/>
                    <a:pt x="1557" y="2641"/>
                  </a:cubicBezTo>
                  <a:cubicBezTo>
                    <a:pt x="1600" y="2654"/>
                    <a:pt x="1643" y="2661"/>
                    <a:pt x="1687" y="2661"/>
                  </a:cubicBezTo>
                  <a:cubicBezTo>
                    <a:pt x="2003" y="2661"/>
                    <a:pt x="2313" y="2330"/>
                    <a:pt x="2191" y="2007"/>
                  </a:cubicBezTo>
                  <a:cubicBezTo>
                    <a:pt x="2035" y="1595"/>
                    <a:pt x="1661" y="1357"/>
                    <a:pt x="1378" y="1030"/>
                  </a:cubicBezTo>
                  <a:cubicBezTo>
                    <a:pt x="1115" y="726"/>
                    <a:pt x="927" y="337"/>
                    <a:pt x="610" y="85"/>
                  </a:cubicBezTo>
                  <a:cubicBezTo>
                    <a:pt x="544" y="3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-3179025" y="-1409800"/>
              <a:ext cx="83050" cy="79400"/>
            </a:xfrm>
            <a:custGeom>
              <a:rect b="b" l="l" r="r" t="t"/>
              <a:pathLst>
                <a:path extrusionOk="0" h="3176" w="3322">
                  <a:moveTo>
                    <a:pt x="396" y="1"/>
                  </a:moveTo>
                  <a:cubicBezTo>
                    <a:pt x="211" y="1"/>
                    <a:pt x="40" y="177"/>
                    <a:pt x="30" y="367"/>
                  </a:cubicBezTo>
                  <a:cubicBezTo>
                    <a:pt x="1" y="955"/>
                    <a:pt x="557" y="1548"/>
                    <a:pt x="966" y="1915"/>
                  </a:cubicBezTo>
                  <a:cubicBezTo>
                    <a:pt x="1410" y="2314"/>
                    <a:pt x="1935" y="2873"/>
                    <a:pt x="2478" y="3121"/>
                  </a:cubicBezTo>
                  <a:cubicBezTo>
                    <a:pt x="2560" y="3158"/>
                    <a:pt x="2640" y="3175"/>
                    <a:pt x="2717" y="3175"/>
                  </a:cubicBezTo>
                  <a:cubicBezTo>
                    <a:pt x="3064" y="3175"/>
                    <a:pt x="3322" y="2826"/>
                    <a:pt x="3147" y="2451"/>
                  </a:cubicBezTo>
                  <a:cubicBezTo>
                    <a:pt x="2899" y="1925"/>
                    <a:pt x="2269" y="1604"/>
                    <a:pt x="1830" y="1251"/>
                  </a:cubicBezTo>
                  <a:cubicBezTo>
                    <a:pt x="1596" y="1063"/>
                    <a:pt x="1358" y="867"/>
                    <a:pt x="1147" y="656"/>
                  </a:cubicBezTo>
                  <a:cubicBezTo>
                    <a:pt x="946" y="454"/>
                    <a:pt x="806" y="223"/>
                    <a:pt x="570" y="58"/>
                  </a:cubicBezTo>
                  <a:cubicBezTo>
                    <a:pt x="514" y="18"/>
                    <a:pt x="454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23"/>
            <p:cNvGrpSpPr/>
            <p:nvPr/>
          </p:nvGrpSpPr>
          <p:grpSpPr>
            <a:xfrm>
              <a:off x="-2022225" y="-1389375"/>
              <a:ext cx="292225" cy="306950"/>
              <a:chOff x="6926075" y="1042100"/>
              <a:chExt cx="292225" cy="306950"/>
            </a:xfrm>
          </p:grpSpPr>
          <p:sp>
            <p:nvSpPr>
              <p:cNvPr id="215" name="Google Shape;215;p23"/>
              <p:cNvSpPr/>
              <p:nvPr/>
            </p:nvSpPr>
            <p:spPr>
              <a:xfrm>
                <a:off x="7104925" y="1042100"/>
                <a:ext cx="53850" cy="55050"/>
              </a:xfrm>
              <a:custGeom>
                <a:rect b="b" l="l" r="r" t="t"/>
                <a:pathLst>
                  <a:path extrusionOk="0" h="2202" w="2154">
                    <a:moveTo>
                      <a:pt x="1076" y="1"/>
                    </a:moveTo>
                    <a:cubicBezTo>
                      <a:pt x="1028" y="1"/>
                      <a:pt x="980" y="7"/>
                      <a:pt x="933" y="20"/>
                    </a:cubicBezTo>
                    <a:cubicBezTo>
                      <a:pt x="838" y="20"/>
                      <a:pt x="744" y="46"/>
                      <a:pt x="662" y="95"/>
                    </a:cubicBezTo>
                    <a:cubicBezTo>
                      <a:pt x="571" y="121"/>
                      <a:pt x="490" y="170"/>
                      <a:pt x="424" y="236"/>
                    </a:cubicBezTo>
                    <a:cubicBezTo>
                      <a:pt x="345" y="285"/>
                      <a:pt x="279" y="353"/>
                      <a:pt x="231" y="435"/>
                    </a:cubicBezTo>
                    <a:cubicBezTo>
                      <a:pt x="137" y="540"/>
                      <a:pt x="71" y="670"/>
                      <a:pt x="39" y="808"/>
                    </a:cubicBezTo>
                    <a:lnTo>
                      <a:pt x="0" y="1101"/>
                    </a:lnTo>
                    <a:lnTo>
                      <a:pt x="39" y="1394"/>
                    </a:lnTo>
                    <a:lnTo>
                      <a:pt x="147" y="1656"/>
                    </a:lnTo>
                    <a:lnTo>
                      <a:pt x="315" y="1879"/>
                    </a:lnTo>
                    <a:cubicBezTo>
                      <a:pt x="387" y="1937"/>
                      <a:pt x="460" y="1993"/>
                      <a:pt x="532" y="2051"/>
                    </a:cubicBezTo>
                    <a:cubicBezTo>
                      <a:pt x="652" y="2130"/>
                      <a:pt x="790" y="2175"/>
                      <a:pt x="933" y="2182"/>
                    </a:cubicBezTo>
                    <a:cubicBezTo>
                      <a:pt x="980" y="2195"/>
                      <a:pt x="1028" y="2201"/>
                      <a:pt x="1075" y="2201"/>
                    </a:cubicBezTo>
                    <a:cubicBezTo>
                      <a:pt x="1123" y="2201"/>
                      <a:pt x="1171" y="2195"/>
                      <a:pt x="1218" y="2182"/>
                    </a:cubicBezTo>
                    <a:cubicBezTo>
                      <a:pt x="1361" y="2175"/>
                      <a:pt x="1499" y="2130"/>
                      <a:pt x="1619" y="2051"/>
                    </a:cubicBezTo>
                    <a:lnTo>
                      <a:pt x="1623" y="2049"/>
                    </a:lnTo>
                    <a:cubicBezTo>
                      <a:pt x="1746" y="1982"/>
                      <a:pt x="1849" y="1885"/>
                      <a:pt x="1923" y="1767"/>
                    </a:cubicBezTo>
                    <a:cubicBezTo>
                      <a:pt x="2018" y="1662"/>
                      <a:pt x="2084" y="1533"/>
                      <a:pt x="2114" y="1395"/>
                    </a:cubicBezTo>
                    <a:lnTo>
                      <a:pt x="2153" y="1104"/>
                    </a:lnTo>
                    <a:cubicBezTo>
                      <a:pt x="2153" y="909"/>
                      <a:pt x="2103" y="719"/>
                      <a:pt x="2008" y="551"/>
                    </a:cubicBezTo>
                    <a:lnTo>
                      <a:pt x="2005" y="545"/>
                    </a:lnTo>
                    <a:cubicBezTo>
                      <a:pt x="1949" y="471"/>
                      <a:pt x="1893" y="396"/>
                      <a:pt x="1836" y="323"/>
                    </a:cubicBezTo>
                    <a:lnTo>
                      <a:pt x="1619" y="151"/>
                    </a:lnTo>
                    <a:cubicBezTo>
                      <a:pt x="1499" y="72"/>
                      <a:pt x="1362" y="26"/>
                      <a:pt x="1220" y="20"/>
                    </a:cubicBezTo>
                    <a:cubicBezTo>
                      <a:pt x="1173" y="7"/>
                      <a:pt x="1124" y="1"/>
                      <a:pt x="10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6997950" y="1104275"/>
                <a:ext cx="59775" cy="60500"/>
              </a:xfrm>
              <a:custGeom>
                <a:rect b="b" l="l" r="r" t="t"/>
                <a:pathLst>
                  <a:path extrusionOk="0" h="2420" w="2391">
                    <a:moveTo>
                      <a:pt x="1150" y="1"/>
                    </a:moveTo>
                    <a:cubicBezTo>
                      <a:pt x="1006" y="1"/>
                      <a:pt x="864" y="37"/>
                      <a:pt x="737" y="106"/>
                    </a:cubicBezTo>
                    <a:cubicBezTo>
                      <a:pt x="592" y="153"/>
                      <a:pt x="461" y="240"/>
                      <a:pt x="358" y="353"/>
                    </a:cubicBezTo>
                    <a:cubicBezTo>
                      <a:pt x="214" y="502"/>
                      <a:pt x="110" y="685"/>
                      <a:pt x="57" y="884"/>
                    </a:cubicBezTo>
                    <a:cubicBezTo>
                      <a:pt x="1" y="1094"/>
                      <a:pt x="1" y="1315"/>
                      <a:pt x="57" y="1524"/>
                    </a:cubicBezTo>
                    <a:cubicBezTo>
                      <a:pt x="110" y="1724"/>
                      <a:pt x="214" y="1905"/>
                      <a:pt x="358" y="2054"/>
                    </a:cubicBezTo>
                    <a:cubicBezTo>
                      <a:pt x="370" y="2064"/>
                      <a:pt x="587" y="2238"/>
                      <a:pt x="600" y="2246"/>
                    </a:cubicBezTo>
                    <a:lnTo>
                      <a:pt x="608" y="2248"/>
                    </a:lnTo>
                    <a:cubicBezTo>
                      <a:pt x="701" y="2295"/>
                      <a:pt x="796" y="2336"/>
                      <a:pt x="894" y="2372"/>
                    </a:cubicBezTo>
                    <a:cubicBezTo>
                      <a:pt x="899" y="2374"/>
                      <a:pt x="904" y="2375"/>
                      <a:pt x="909" y="2377"/>
                    </a:cubicBezTo>
                    <a:cubicBezTo>
                      <a:pt x="1012" y="2397"/>
                      <a:pt x="1118" y="2411"/>
                      <a:pt x="1224" y="2420"/>
                    </a:cubicBezTo>
                    <a:lnTo>
                      <a:pt x="1250" y="2420"/>
                    </a:lnTo>
                    <a:cubicBezTo>
                      <a:pt x="1360" y="2413"/>
                      <a:pt x="1466" y="2398"/>
                      <a:pt x="1573" y="2375"/>
                    </a:cubicBezTo>
                    <a:cubicBezTo>
                      <a:pt x="1757" y="2322"/>
                      <a:pt x="1926" y="2222"/>
                      <a:pt x="2060" y="2084"/>
                    </a:cubicBezTo>
                    <a:cubicBezTo>
                      <a:pt x="2165" y="1985"/>
                      <a:pt x="2245" y="1859"/>
                      <a:pt x="2288" y="1721"/>
                    </a:cubicBezTo>
                    <a:cubicBezTo>
                      <a:pt x="2357" y="1587"/>
                      <a:pt x="2390" y="1437"/>
                      <a:pt x="2383" y="1286"/>
                    </a:cubicBezTo>
                    <a:cubicBezTo>
                      <a:pt x="2381" y="1178"/>
                      <a:pt x="2366" y="1070"/>
                      <a:pt x="2335" y="964"/>
                    </a:cubicBezTo>
                    <a:cubicBezTo>
                      <a:pt x="2268" y="634"/>
                      <a:pt x="2072" y="338"/>
                      <a:pt x="1783" y="166"/>
                    </a:cubicBezTo>
                    <a:cubicBezTo>
                      <a:pt x="1605" y="58"/>
                      <a:pt x="1399" y="2"/>
                      <a:pt x="1190" y="2"/>
                    </a:cubicBezTo>
                    <a:cubicBezTo>
                      <a:pt x="1177" y="1"/>
                      <a:pt x="1163" y="1"/>
                      <a:pt x="1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6926075" y="1221700"/>
                <a:ext cx="43725" cy="44475"/>
              </a:xfrm>
              <a:custGeom>
                <a:rect b="b" l="l" r="r" t="t"/>
                <a:pathLst>
                  <a:path extrusionOk="0" h="1779" w="1749">
                    <a:moveTo>
                      <a:pt x="845" y="1"/>
                    </a:moveTo>
                    <a:cubicBezTo>
                      <a:pt x="739" y="1"/>
                      <a:pt x="635" y="28"/>
                      <a:pt x="541" y="78"/>
                    </a:cubicBezTo>
                    <a:cubicBezTo>
                      <a:pt x="433" y="114"/>
                      <a:pt x="337" y="177"/>
                      <a:pt x="262" y="262"/>
                    </a:cubicBezTo>
                    <a:cubicBezTo>
                      <a:pt x="178" y="340"/>
                      <a:pt x="116" y="438"/>
                      <a:pt x="82" y="547"/>
                    </a:cubicBezTo>
                    <a:cubicBezTo>
                      <a:pt x="27" y="653"/>
                      <a:pt x="1" y="771"/>
                      <a:pt x="7" y="890"/>
                    </a:cubicBezTo>
                    <a:cubicBezTo>
                      <a:pt x="17" y="968"/>
                      <a:pt x="27" y="1047"/>
                      <a:pt x="38" y="1125"/>
                    </a:cubicBezTo>
                    <a:cubicBezTo>
                      <a:pt x="77" y="1274"/>
                      <a:pt x="154" y="1408"/>
                      <a:pt x="262" y="1517"/>
                    </a:cubicBezTo>
                    <a:lnTo>
                      <a:pt x="437" y="1657"/>
                    </a:lnTo>
                    <a:cubicBezTo>
                      <a:pt x="569" y="1736"/>
                      <a:pt x="720" y="1778"/>
                      <a:pt x="876" y="1778"/>
                    </a:cubicBezTo>
                    <a:cubicBezTo>
                      <a:pt x="886" y="1779"/>
                      <a:pt x="896" y="1779"/>
                      <a:pt x="906" y="1779"/>
                    </a:cubicBezTo>
                    <a:cubicBezTo>
                      <a:pt x="1011" y="1779"/>
                      <a:pt x="1117" y="1752"/>
                      <a:pt x="1210" y="1702"/>
                    </a:cubicBezTo>
                    <a:cubicBezTo>
                      <a:pt x="1317" y="1666"/>
                      <a:pt x="1413" y="1602"/>
                      <a:pt x="1489" y="1517"/>
                    </a:cubicBezTo>
                    <a:cubicBezTo>
                      <a:pt x="1573" y="1439"/>
                      <a:pt x="1635" y="1341"/>
                      <a:pt x="1670" y="1232"/>
                    </a:cubicBezTo>
                    <a:cubicBezTo>
                      <a:pt x="1723" y="1127"/>
                      <a:pt x="1749" y="1009"/>
                      <a:pt x="1745" y="890"/>
                    </a:cubicBezTo>
                    <a:lnTo>
                      <a:pt x="1713" y="654"/>
                    </a:lnTo>
                    <a:cubicBezTo>
                      <a:pt x="1674" y="506"/>
                      <a:pt x="1596" y="370"/>
                      <a:pt x="1489" y="262"/>
                    </a:cubicBezTo>
                    <a:lnTo>
                      <a:pt x="1314" y="122"/>
                    </a:lnTo>
                    <a:cubicBezTo>
                      <a:pt x="1181" y="43"/>
                      <a:pt x="1030" y="1"/>
                      <a:pt x="876" y="1"/>
                    </a:cubicBezTo>
                    <a:cubicBezTo>
                      <a:pt x="865" y="1"/>
                      <a:pt x="855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7072900" y="1246750"/>
                <a:ext cx="45700" cy="46475"/>
              </a:xfrm>
              <a:custGeom>
                <a:rect b="b" l="l" r="r" t="t"/>
                <a:pathLst>
                  <a:path extrusionOk="0" h="1859" w="1828">
                    <a:moveTo>
                      <a:pt x="883" y="0"/>
                    </a:moveTo>
                    <a:cubicBezTo>
                      <a:pt x="771" y="0"/>
                      <a:pt x="661" y="29"/>
                      <a:pt x="564" y="82"/>
                    </a:cubicBezTo>
                    <a:cubicBezTo>
                      <a:pt x="451" y="119"/>
                      <a:pt x="350" y="185"/>
                      <a:pt x="271" y="273"/>
                    </a:cubicBezTo>
                    <a:cubicBezTo>
                      <a:pt x="185" y="355"/>
                      <a:pt x="120" y="458"/>
                      <a:pt x="84" y="571"/>
                    </a:cubicBezTo>
                    <a:cubicBezTo>
                      <a:pt x="26" y="682"/>
                      <a:pt x="0" y="806"/>
                      <a:pt x="6" y="930"/>
                    </a:cubicBezTo>
                    <a:lnTo>
                      <a:pt x="38" y="1177"/>
                    </a:lnTo>
                    <a:cubicBezTo>
                      <a:pt x="80" y="1331"/>
                      <a:pt x="160" y="1472"/>
                      <a:pt x="273" y="1586"/>
                    </a:cubicBezTo>
                    <a:lnTo>
                      <a:pt x="456" y="1732"/>
                    </a:lnTo>
                    <a:cubicBezTo>
                      <a:pt x="594" y="1815"/>
                      <a:pt x="753" y="1858"/>
                      <a:pt x="914" y="1858"/>
                    </a:cubicBezTo>
                    <a:cubicBezTo>
                      <a:pt x="922" y="1859"/>
                      <a:pt x="930" y="1859"/>
                      <a:pt x="939" y="1859"/>
                    </a:cubicBezTo>
                    <a:cubicBezTo>
                      <a:pt x="1051" y="1859"/>
                      <a:pt x="1163" y="1831"/>
                      <a:pt x="1264" y="1778"/>
                    </a:cubicBezTo>
                    <a:cubicBezTo>
                      <a:pt x="1377" y="1740"/>
                      <a:pt x="1477" y="1674"/>
                      <a:pt x="1557" y="1586"/>
                    </a:cubicBezTo>
                    <a:cubicBezTo>
                      <a:pt x="1643" y="1504"/>
                      <a:pt x="1708" y="1402"/>
                      <a:pt x="1744" y="1288"/>
                    </a:cubicBezTo>
                    <a:cubicBezTo>
                      <a:pt x="1800" y="1177"/>
                      <a:pt x="1828" y="1053"/>
                      <a:pt x="1822" y="929"/>
                    </a:cubicBezTo>
                    <a:lnTo>
                      <a:pt x="1790" y="682"/>
                    </a:lnTo>
                    <a:cubicBezTo>
                      <a:pt x="1748" y="528"/>
                      <a:pt x="1668" y="387"/>
                      <a:pt x="1555" y="273"/>
                    </a:cubicBezTo>
                    <a:lnTo>
                      <a:pt x="1372" y="128"/>
                    </a:lnTo>
                    <a:cubicBezTo>
                      <a:pt x="1232" y="44"/>
                      <a:pt x="1074" y="1"/>
                      <a:pt x="914" y="1"/>
                    </a:cubicBezTo>
                    <a:cubicBezTo>
                      <a:pt x="904" y="0"/>
                      <a:pt x="89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7157300" y="1163800"/>
                <a:ext cx="61000" cy="61925"/>
              </a:xfrm>
              <a:custGeom>
                <a:rect b="b" l="l" r="r" t="t"/>
                <a:pathLst>
                  <a:path extrusionOk="0" h="2477" w="2440">
                    <a:moveTo>
                      <a:pt x="1254" y="1"/>
                    </a:moveTo>
                    <a:cubicBezTo>
                      <a:pt x="1241" y="1"/>
                      <a:pt x="1228" y="1"/>
                      <a:pt x="1216" y="1"/>
                    </a:cubicBezTo>
                    <a:lnTo>
                      <a:pt x="893" y="46"/>
                    </a:lnTo>
                    <a:lnTo>
                      <a:pt x="603" y="173"/>
                    </a:lnTo>
                    <a:cubicBezTo>
                      <a:pt x="521" y="238"/>
                      <a:pt x="439" y="301"/>
                      <a:pt x="357" y="366"/>
                    </a:cubicBezTo>
                    <a:lnTo>
                      <a:pt x="168" y="618"/>
                    </a:lnTo>
                    <a:cubicBezTo>
                      <a:pt x="126" y="718"/>
                      <a:pt x="86" y="817"/>
                      <a:pt x="45" y="915"/>
                    </a:cubicBezTo>
                    <a:cubicBezTo>
                      <a:pt x="31" y="1026"/>
                      <a:pt x="15" y="1136"/>
                      <a:pt x="1" y="1245"/>
                    </a:cubicBezTo>
                    <a:cubicBezTo>
                      <a:pt x="17" y="1356"/>
                      <a:pt x="31" y="1466"/>
                      <a:pt x="45" y="1577"/>
                    </a:cubicBezTo>
                    <a:cubicBezTo>
                      <a:pt x="80" y="1732"/>
                      <a:pt x="155" y="1878"/>
                      <a:pt x="262" y="1999"/>
                    </a:cubicBezTo>
                    <a:cubicBezTo>
                      <a:pt x="315" y="2090"/>
                      <a:pt x="390" y="2166"/>
                      <a:pt x="481" y="2221"/>
                    </a:cubicBezTo>
                    <a:cubicBezTo>
                      <a:pt x="554" y="2297"/>
                      <a:pt x="646" y="2352"/>
                      <a:pt x="749" y="2381"/>
                    </a:cubicBezTo>
                    <a:cubicBezTo>
                      <a:pt x="898" y="2445"/>
                      <a:pt x="1057" y="2477"/>
                      <a:pt x="1216" y="2477"/>
                    </a:cubicBezTo>
                    <a:cubicBezTo>
                      <a:pt x="1376" y="2477"/>
                      <a:pt x="1535" y="2445"/>
                      <a:pt x="1684" y="2381"/>
                    </a:cubicBezTo>
                    <a:cubicBezTo>
                      <a:pt x="1785" y="2352"/>
                      <a:pt x="1878" y="2297"/>
                      <a:pt x="1952" y="2221"/>
                    </a:cubicBezTo>
                    <a:cubicBezTo>
                      <a:pt x="2043" y="2166"/>
                      <a:pt x="2118" y="2090"/>
                      <a:pt x="2170" y="1999"/>
                    </a:cubicBezTo>
                    <a:cubicBezTo>
                      <a:pt x="2276" y="1878"/>
                      <a:pt x="2351" y="1732"/>
                      <a:pt x="2387" y="1577"/>
                    </a:cubicBezTo>
                    <a:cubicBezTo>
                      <a:pt x="2406" y="1520"/>
                      <a:pt x="2413" y="1463"/>
                      <a:pt x="2410" y="1404"/>
                    </a:cubicBezTo>
                    <a:cubicBezTo>
                      <a:pt x="2432" y="1350"/>
                      <a:pt x="2439" y="1291"/>
                      <a:pt x="2432" y="1234"/>
                    </a:cubicBezTo>
                    <a:cubicBezTo>
                      <a:pt x="2417" y="1124"/>
                      <a:pt x="2404" y="1015"/>
                      <a:pt x="2390" y="905"/>
                    </a:cubicBezTo>
                    <a:cubicBezTo>
                      <a:pt x="2354" y="751"/>
                      <a:pt x="2281" y="607"/>
                      <a:pt x="2175" y="489"/>
                    </a:cubicBezTo>
                    <a:cubicBezTo>
                      <a:pt x="2122" y="398"/>
                      <a:pt x="2049" y="321"/>
                      <a:pt x="1959" y="268"/>
                    </a:cubicBezTo>
                    <a:cubicBezTo>
                      <a:pt x="1925" y="226"/>
                      <a:pt x="1883" y="192"/>
                      <a:pt x="1834" y="170"/>
                    </a:cubicBezTo>
                    <a:lnTo>
                      <a:pt x="1546" y="46"/>
                    </a:lnTo>
                    <a:cubicBezTo>
                      <a:pt x="1451" y="16"/>
                      <a:pt x="1353" y="1"/>
                      <a:pt x="1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7166525" y="1312950"/>
                <a:ext cx="35475" cy="36100"/>
              </a:xfrm>
              <a:custGeom>
                <a:rect b="b" l="l" r="r" t="t"/>
                <a:pathLst>
                  <a:path extrusionOk="0" h="1444" w="1419">
                    <a:moveTo>
                      <a:pt x="686" y="1"/>
                    </a:moveTo>
                    <a:cubicBezTo>
                      <a:pt x="600" y="1"/>
                      <a:pt x="515" y="23"/>
                      <a:pt x="439" y="63"/>
                    </a:cubicBezTo>
                    <a:cubicBezTo>
                      <a:pt x="351" y="92"/>
                      <a:pt x="273" y="144"/>
                      <a:pt x="212" y="212"/>
                    </a:cubicBezTo>
                    <a:cubicBezTo>
                      <a:pt x="145" y="275"/>
                      <a:pt x="94" y="356"/>
                      <a:pt x="67" y="444"/>
                    </a:cubicBezTo>
                    <a:cubicBezTo>
                      <a:pt x="22" y="530"/>
                      <a:pt x="1" y="626"/>
                      <a:pt x="6" y="722"/>
                    </a:cubicBezTo>
                    <a:cubicBezTo>
                      <a:pt x="14" y="785"/>
                      <a:pt x="22" y="850"/>
                      <a:pt x="31" y="914"/>
                    </a:cubicBezTo>
                    <a:cubicBezTo>
                      <a:pt x="63" y="1033"/>
                      <a:pt x="125" y="1143"/>
                      <a:pt x="211" y="1232"/>
                    </a:cubicBezTo>
                    <a:lnTo>
                      <a:pt x="354" y="1345"/>
                    </a:lnTo>
                    <a:cubicBezTo>
                      <a:pt x="462" y="1408"/>
                      <a:pt x="584" y="1443"/>
                      <a:pt x="710" y="1443"/>
                    </a:cubicBezTo>
                    <a:cubicBezTo>
                      <a:pt x="718" y="1443"/>
                      <a:pt x="725" y="1443"/>
                      <a:pt x="733" y="1443"/>
                    </a:cubicBezTo>
                    <a:cubicBezTo>
                      <a:pt x="819" y="1443"/>
                      <a:pt x="904" y="1422"/>
                      <a:pt x="981" y="1381"/>
                    </a:cubicBezTo>
                    <a:cubicBezTo>
                      <a:pt x="1068" y="1352"/>
                      <a:pt x="1146" y="1300"/>
                      <a:pt x="1208" y="1232"/>
                    </a:cubicBezTo>
                    <a:cubicBezTo>
                      <a:pt x="1276" y="1167"/>
                      <a:pt x="1326" y="1088"/>
                      <a:pt x="1354" y="999"/>
                    </a:cubicBezTo>
                    <a:cubicBezTo>
                      <a:pt x="1398" y="914"/>
                      <a:pt x="1419" y="817"/>
                      <a:pt x="1414" y="721"/>
                    </a:cubicBezTo>
                    <a:cubicBezTo>
                      <a:pt x="1406" y="657"/>
                      <a:pt x="1398" y="594"/>
                      <a:pt x="1390" y="530"/>
                    </a:cubicBezTo>
                    <a:cubicBezTo>
                      <a:pt x="1358" y="411"/>
                      <a:pt x="1295" y="301"/>
                      <a:pt x="1208" y="212"/>
                    </a:cubicBezTo>
                    <a:lnTo>
                      <a:pt x="1066" y="100"/>
                    </a:lnTo>
                    <a:cubicBezTo>
                      <a:pt x="959" y="35"/>
                      <a:pt x="835" y="2"/>
                      <a:pt x="710" y="2"/>
                    </a:cubicBezTo>
                    <a:cubicBezTo>
                      <a:pt x="702" y="1"/>
                      <a:pt x="694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23"/>
          <p:cNvGrpSpPr/>
          <p:nvPr/>
        </p:nvGrpSpPr>
        <p:grpSpPr>
          <a:xfrm rot="302955">
            <a:off x="-761996" y="2567716"/>
            <a:ext cx="5203776" cy="3188334"/>
            <a:chOff x="-4852075" y="-739150"/>
            <a:chExt cx="2243975" cy="1374875"/>
          </a:xfrm>
        </p:grpSpPr>
        <p:sp>
          <p:nvSpPr>
            <p:cNvPr id="222" name="Google Shape;222;p23"/>
            <p:cNvSpPr/>
            <p:nvPr/>
          </p:nvSpPr>
          <p:spPr>
            <a:xfrm>
              <a:off x="-3770625" y="-104900"/>
              <a:ext cx="930225" cy="351125"/>
            </a:xfrm>
            <a:custGeom>
              <a:rect b="b" l="l" r="r" t="t"/>
              <a:pathLst>
                <a:path extrusionOk="0" h="14045" w="37209">
                  <a:moveTo>
                    <a:pt x="19947" y="0"/>
                  </a:moveTo>
                  <a:cubicBezTo>
                    <a:pt x="19224" y="0"/>
                    <a:pt x="18482" y="82"/>
                    <a:pt x="17729" y="268"/>
                  </a:cubicBezTo>
                  <a:cubicBezTo>
                    <a:pt x="13775" y="1242"/>
                    <a:pt x="11016" y="4774"/>
                    <a:pt x="8840" y="8103"/>
                  </a:cubicBezTo>
                  <a:lnTo>
                    <a:pt x="8660" y="8380"/>
                  </a:lnTo>
                  <a:cubicBezTo>
                    <a:pt x="7699" y="9854"/>
                    <a:pt x="6705" y="11377"/>
                    <a:pt x="5308" y="12428"/>
                  </a:cubicBezTo>
                  <a:cubicBezTo>
                    <a:pt x="4418" y="13096"/>
                    <a:pt x="3204" y="13591"/>
                    <a:pt x="2010" y="13591"/>
                  </a:cubicBezTo>
                  <a:cubicBezTo>
                    <a:pt x="1392" y="13591"/>
                    <a:pt x="780" y="13459"/>
                    <a:pt x="221" y="13150"/>
                  </a:cubicBezTo>
                  <a:lnTo>
                    <a:pt x="1" y="13547"/>
                  </a:lnTo>
                  <a:cubicBezTo>
                    <a:pt x="631" y="13896"/>
                    <a:pt x="1315" y="14045"/>
                    <a:pt x="2002" y="14045"/>
                  </a:cubicBezTo>
                  <a:cubicBezTo>
                    <a:pt x="3307" y="14045"/>
                    <a:pt x="4621" y="13513"/>
                    <a:pt x="5581" y="12791"/>
                  </a:cubicBezTo>
                  <a:cubicBezTo>
                    <a:pt x="7042" y="11693"/>
                    <a:pt x="8059" y="10135"/>
                    <a:pt x="9041" y="8628"/>
                  </a:cubicBezTo>
                  <a:lnTo>
                    <a:pt x="9221" y="8351"/>
                  </a:lnTo>
                  <a:cubicBezTo>
                    <a:pt x="11348" y="5098"/>
                    <a:pt x="14036" y="1646"/>
                    <a:pt x="17837" y="709"/>
                  </a:cubicBezTo>
                  <a:cubicBezTo>
                    <a:pt x="18553" y="533"/>
                    <a:pt x="19258" y="455"/>
                    <a:pt x="19946" y="455"/>
                  </a:cubicBezTo>
                  <a:cubicBezTo>
                    <a:pt x="23959" y="455"/>
                    <a:pt x="27379" y="3104"/>
                    <a:pt x="28804" y="4391"/>
                  </a:cubicBezTo>
                  <a:cubicBezTo>
                    <a:pt x="30585" y="6000"/>
                    <a:pt x="32127" y="7908"/>
                    <a:pt x="33618" y="9754"/>
                  </a:cubicBezTo>
                  <a:cubicBezTo>
                    <a:pt x="34656" y="11037"/>
                    <a:pt x="35728" y="12364"/>
                    <a:pt x="36877" y="13588"/>
                  </a:cubicBezTo>
                  <a:lnTo>
                    <a:pt x="37208" y="13276"/>
                  </a:lnTo>
                  <a:cubicBezTo>
                    <a:pt x="36071" y="12066"/>
                    <a:pt x="35005" y="10746"/>
                    <a:pt x="33973" y="9468"/>
                  </a:cubicBezTo>
                  <a:cubicBezTo>
                    <a:pt x="32471" y="7609"/>
                    <a:pt x="30916" y="5686"/>
                    <a:pt x="29109" y="4052"/>
                  </a:cubicBezTo>
                  <a:cubicBezTo>
                    <a:pt x="27642" y="2727"/>
                    <a:pt x="24113" y="0"/>
                    <a:pt x="199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375">
              <a:solidFill>
                <a:schemeClr val="dk1"/>
              </a:solidFill>
              <a:prstDash val="solid"/>
              <a:miter lim="14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4852075" y="-739150"/>
              <a:ext cx="622600" cy="911700"/>
            </a:xfrm>
            <a:custGeom>
              <a:rect b="b" l="l" r="r" t="t"/>
              <a:pathLst>
                <a:path extrusionOk="0" h="36468" w="24904">
                  <a:moveTo>
                    <a:pt x="5411" y="1"/>
                  </a:moveTo>
                  <a:cubicBezTo>
                    <a:pt x="4232" y="1"/>
                    <a:pt x="3060" y="178"/>
                    <a:pt x="1936" y="565"/>
                  </a:cubicBezTo>
                  <a:cubicBezTo>
                    <a:pt x="1028" y="877"/>
                    <a:pt x="0" y="1782"/>
                    <a:pt x="489" y="2611"/>
                  </a:cubicBezTo>
                  <a:lnTo>
                    <a:pt x="13353" y="36440"/>
                  </a:lnTo>
                  <a:cubicBezTo>
                    <a:pt x="13530" y="36459"/>
                    <a:pt x="13705" y="36468"/>
                    <a:pt x="13878" y="36468"/>
                  </a:cubicBezTo>
                  <a:cubicBezTo>
                    <a:pt x="16969" y="36468"/>
                    <a:pt x="19442" y="33611"/>
                    <a:pt x="21049" y="30872"/>
                  </a:cubicBezTo>
                  <a:cubicBezTo>
                    <a:pt x="23216" y="27174"/>
                    <a:pt x="24904" y="22936"/>
                    <a:pt x="24336" y="18686"/>
                  </a:cubicBezTo>
                  <a:cubicBezTo>
                    <a:pt x="23914" y="15523"/>
                    <a:pt x="22278" y="12654"/>
                    <a:pt x="20459" y="10031"/>
                  </a:cubicBezTo>
                  <a:cubicBezTo>
                    <a:pt x="18334" y="6966"/>
                    <a:pt x="15851" y="4056"/>
                    <a:pt x="12659" y="2127"/>
                  </a:cubicBezTo>
                  <a:cubicBezTo>
                    <a:pt x="10483" y="812"/>
                    <a:pt x="7932" y="1"/>
                    <a:pt x="5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-4592075" y="-148575"/>
              <a:ext cx="1983975" cy="784300"/>
            </a:xfrm>
            <a:custGeom>
              <a:rect b="b" l="l" r="r" t="t"/>
              <a:pathLst>
                <a:path extrusionOk="0" h="31372" w="79359">
                  <a:moveTo>
                    <a:pt x="37959" y="0"/>
                  </a:moveTo>
                  <a:cubicBezTo>
                    <a:pt x="35005" y="0"/>
                    <a:pt x="32194" y="1412"/>
                    <a:pt x="29792" y="3153"/>
                  </a:cubicBezTo>
                  <a:cubicBezTo>
                    <a:pt x="27292" y="4966"/>
                    <a:pt x="25080" y="7164"/>
                    <a:pt x="22506" y="8872"/>
                  </a:cubicBezTo>
                  <a:cubicBezTo>
                    <a:pt x="18678" y="11411"/>
                    <a:pt x="14081" y="12712"/>
                    <a:pt x="9490" y="12712"/>
                  </a:cubicBezTo>
                  <a:cubicBezTo>
                    <a:pt x="6232" y="12712"/>
                    <a:pt x="2976" y="12057"/>
                    <a:pt x="1" y="10723"/>
                  </a:cubicBezTo>
                  <a:lnTo>
                    <a:pt x="1" y="10723"/>
                  </a:lnTo>
                  <a:lnTo>
                    <a:pt x="11129" y="31371"/>
                  </a:lnTo>
                  <a:cubicBezTo>
                    <a:pt x="34128" y="30468"/>
                    <a:pt x="56900" y="26415"/>
                    <a:pt x="79358" y="21369"/>
                  </a:cubicBezTo>
                  <a:cubicBezTo>
                    <a:pt x="78910" y="18146"/>
                    <a:pt x="76358" y="15488"/>
                    <a:pt x="73361" y="14224"/>
                  </a:cubicBezTo>
                  <a:cubicBezTo>
                    <a:pt x="71399" y="13397"/>
                    <a:pt x="69274" y="13089"/>
                    <a:pt x="67136" y="13089"/>
                  </a:cubicBezTo>
                  <a:cubicBezTo>
                    <a:pt x="66006" y="13089"/>
                    <a:pt x="64872" y="13175"/>
                    <a:pt x="63756" y="13316"/>
                  </a:cubicBezTo>
                  <a:cubicBezTo>
                    <a:pt x="61980" y="13540"/>
                    <a:pt x="60096" y="13870"/>
                    <a:pt x="58298" y="13870"/>
                  </a:cubicBezTo>
                  <a:cubicBezTo>
                    <a:pt x="56557" y="13870"/>
                    <a:pt x="54897" y="13561"/>
                    <a:pt x="53494" y="12545"/>
                  </a:cubicBezTo>
                  <a:cubicBezTo>
                    <a:pt x="52413" y="11762"/>
                    <a:pt x="51635" y="10641"/>
                    <a:pt x="50871" y="9547"/>
                  </a:cubicBezTo>
                  <a:cubicBezTo>
                    <a:pt x="49310" y="7309"/>
                    <a:pt x="47708" y="5064"/>
                    <a:pt x="45660" y="3263"/>
                  </a:cubicBezTo>
                  <a:cubicBezTo>
                    <a:pt x="43611" y="1461"/>
                    <a:pt x="41048" y="116"/>
                    <a:pt x="38323" y="7"/>
                  </a:cubicBezTo>
                  <a:cubicBezTo>
                    <a:pt x="38202" y="3"/>
                    <a:pt x="38080" y="0"/>
                    <a:pt x="37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-4700450" y="-396775"/>
              <a:ext cx="1737450" cy="924875"/>
            </a:xfrm>
            <a:custGeom>
              <a:rect b="b" l="l" r="r" t="t"/>
              <a:pathLst>
                <a:path extrusionOk="0" h="36995" w="69498">
                  <a:moveTo>
                    <a:pt x="4309" y="0"/>
                  </a:moveTo>
                  <a:cubicBezTo>
                    <a:pt x="2804" y="0"/>
                    <a:pt x="1332" y="269"/>
                    <a:pt x="1" y="972"/>
                  </a:cubicBezTo>
                  <a:lnTo>
                    <a:pt x="7474" y="36898"/>
                  </a:lnTo>
                  <a:cubicBezTo>
                    <a:pt x="8875" y="36962"/>
                    <a:pt x="10275" y="36995"/>
                    <a:pt x="11675" y="36995"/>
                  </a:cubicBezTo>
                  <a:cubicBezTo>
                    <a:pt x="18980" y="36995"/>
                    <a:pt x="26265" y="36119"/>
                    <a:pt x="33372" y="34383"/>
                  </a:cubicBezTo>
                  <a:cubicBezTo>
                    <a:pt x="39341" y="32925"/>
                    <a:pt x="45183" y="30860"/>
                    <a:pt x="51272" y="30028"/>
                  </a:cubicBezTo>
                  <a:cubicBezTo>
                    <a:pt x="57320" y="29204"/>
                    <a:pt x="63512" y="29610"/>
                    <a:pt x="69497" y="28412"/>
                  </a:cubicBezTo>
                  <a:cubicBezTo>
                    <a:pt x="67484" y="23480"/>
                    <a:pt x="62081" y="20722"/>
                    <a:pt x="56823" y="19877"/>
                  </a:cubicBezTo>
                  <a:cubicBezTo>
                    <a:pt x="54420" y="19492"/>
                    <a:pt x="51992" y="19416"/>
                    <a:pt x="49556" y="19416"/>
                  </a:cubicBezTo>
                  <a:cubicBezTo>
                    <a:pt x="47985" y="19416"/>
                    <a:pt x="46410" y="19447"/>
                    <a:pt x="44837" y="19447"/>
                  </a:cubicBezTo>
                  <a:cubicBezTo>
                    <a:pt x="43513" y="19447"/>
                    <a:pt x="42189" y="19425"/>
                    <a:pt x="40870" y="19343"/>
                  </a:cubicBezTo>
                  <a:cubicBezTo>
                    <a:pt x="38587" y="19200"/>
                    <a:pt x="36264" y="18863"/>
                    <a:pt x="34237" y="17808"/>
                  </a:cubicBezTo>
                  <a:cubicBezTo>
                    <a:pt x="31538" y="16404"/>
                    <a:pt x="29632" y="13890"/>
                    <a:pt x="27543" y="11679"/>
                  </a:cubicBezTo>
                  <a:cubicBezTo>
                    <a:pt x="22568" y="6413"/>
                    <a:pt x="16105" y="2572"/>
                    <a:pt x="9103" y="715"/>
                  </a:cubicBezTo>
                  <a:cubicBezTo>
                    <a:pt x="7553" y="305"/>
                    <a:pt x="5912" y="0"/>
                    <a:pt x="4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-3789900" y="-247325"/>
              <a:ext cx="90125" cy="79175"/>
            </a:xfrm>
            <a:custGeom>
              <a:rect b="b" l="l" r="r" t="t"/>
              <a:pathLst>
                <a:path extrusionOk="0" h="3167" w="3605">
                  <a:moveTo>
                    <a:pt x="1804" y="0"/>
                  </a:moveTo>
                  <a:cubicBezTo>
                    <a:pt x="1293" y="0"/>
                    <a:pt x="792" y="247"/>
                    <a:pt x="486" y="703"/>
                  </a:cubicBezTo>
                  <a:cubicBezTo>
                    <a:pt x="1" y="1431"/>
                    <a:pt x="197" y="2414"/>
                    <a:pt x="923" y="2900"/>
                  </a:cubicBezTo>
                  <a:cubicBezTo>
                    <a:pt x="1193" y="3080"/>
                    <a:pt x="1498" y="3166"/>
                    <a:pt x="1801" y="3166"/>
                  </a:cubicBezTo>
                  <a:cubicBezTo>
                    <a:pt x="2312" y="3166"/>
                    <a:pt x="2814" y="2919"/>
                    <a:pt x="3119" y="2463"/>
                  </a:cubicBezTo>
                  <a:cubicBezTo>
                    <a:pt x="3605" y="1735"/>
                    <a:pt x="3409" y="752"/>
                    <a:pt x="2683" y="267"/>
                  </a:cubicBezTo>
                  <a:cubicBezTo>
                    <a:pt x="2412" y="86"/>
                    <a:pt x="2107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3"/>
            <p:cNvGrpSpPr/>
            <p:nvPr/>
          </p:nvGrpSpPr>
          <p:grpSpPr>
            <a:xfrm>
              <a:off x="-4458050" y="-121300"/>
              <a:ext cx="348250" cy="523150"/>
              <a:chOff x="4522000" y="2088250"/>
              <a:chExt cx="348250" cy="523150"/>
            </a:xfrm>
          </p:grpSpPr>
          <p:sp>
            <p:nvSpPr>
              <p:cNvPr id="228" name="Google Shape;228;p23"/>
              <p:cNvSpPr/>
              <p:nvPr/>
            </p:nvSpPr>
            <p:spPr>
              <a:xfrm>
                <a:off x="4566125" y="2088250"/>
                <a:ext cx="60050" cy="60725"/>
              </a:xfrm>
              <a:custGeom>
                <a:rect b="b" l="l" r="r" t="t"/>
                <a:pathLst>
                  <a:path extrusionOk="0" h="2429" w="2402">
                    <a:moveTo>
                      <a:pt x="626" y="0"/>
                    </a:moveTo>
                    <a:cubicBezTo>
                      <a:pt x="509" y="3"/>
                      <a:pt x="395" y="36"/>
                      <a:pt x="296" y="98"/>
                    </a:cubicBezTo>
                    <a:cubicBezTo>
                      <a:pt x="179" y="166"/>
                      <a:pt x="91" y="275"/>
                      <a:pt x="52" y="404"/>
                    </a:cubicBezTo>
                    <a:cubicBezTo>
                      <a:pt x="26" y="493"/>
                      <a:pt x="1" y="503"/>
                      <a:pt x="6" y="634"/>
                    </a:cubicBezTo>
                    <a:cubicBezTo>
                      <a:pt x="9" y="702"/>
                      <a:pt x="19" y="768"/>
                      <a:pt x="37" y="833"/>
                    </a:cubicBezTo>
                    <a:cubicBezTo>
                      <a:pt x="38" y="837"/>
                      <a:pt x="39" y="840"/>
                      <a:pt x="39" y="845"/>
                    </a:cubicBezTo>
                    <a:cubicBezTo>
                      <a:pt x="39" y="911"/>
                      <a:pt x="48" y="976"/>
                      <a:pt x="65" y="1039"/>
                    </a:cubicBezTo>
                    <a:cubicBezTo>
                      <a:pt x="90" y="1128"/>
                      <a:pt x="133" y="1208"/>
                      <a:pt x="173" y="1290"/>
                    </a:cubicBezTo>
                    <a:cubicBezTo>
                      <a:pt x="191" y="1327"/>
                      <a:pt x="209" y="1366"/>
                      <a:pt x="227" y="1404"/>
                    </a:cubicBezTo>
                    <a:cubicBezTo>
                      <a:pt x="245" y="1443"/>
                      <a:pt x="258" y="1486"/>
                      <a:pt x="276" y="1526"/>
                    </a:cubicBezTo>
                    <a:cubicBezTo>
                      <a:pt x="302" y="1598"/>
                      <a:pt x="333" y="1666"/>
                      <a:pt x="371" y="1732"/>
                    </a:cubicBezTo>
                    <a:lnTo>
                      <a:pt x="527" y="1938"/>
                    </a:lnTo>
                    <a:lnTo>
                      <a:pt x="542" y="1959"/>
                    </a:lnTo>
                    <a:cubicBezTo>
                      <a:pt x="558" y="1973"/>
                      <a:pt x="576" y="1986"/>
                      <a:pt x="591" y="1999"/>
                    </a:cubicBezTo>
                    <a:cubicBezTo>
                      <a:pt x="648" y="2045"/>
                      <a:pt x="702" y="2093"/>
                      <a:pt x="759" y="2139"/>
                    </a:cubicBezTo>
                    <a:cubicBezTo>
                      <a:pt x="887" y="2247"/>
                      <a:pt x="1019" y="2343"/>
                      <a:pt x="1182" y="2391"/>
                    </a:cubicBezTo>
                    <a:lnTo>
                      <a:pt x="1202" y="2394"/>
                    </a:lnTo>
                    <a:lnTo>
                      <a:pt x="1453" y="2428"/>
                    </a:lnTo>
                    <a:cubicBezTo>
                      <a:pt x="1553" y="2423"/>
                      <a:pt x="1652" y="2404"/>
                      <a:pt x="1750" y="2389"/>
                    </a:cubicBezTo>
                    <a:cubicBezTo>
                      <a:pt x="1894" y="2349"/>
                      <a:pt x="2024" y="2270"/>
                      <a:pt x="2129" y="2163"/>
                    </a:cubicBezTo>
                    <a:cubicBezTo>
                      <a:pt x="2234" y="2055"/>
                      <a:pt x="2311" y="1921"/>
                      <a:pt x="2351" y="1776"/>
                    </a:cubicBezTo>
                    <a:cubicBezTo>
                      <a:pt x="2364" y="1715"/>
                      <a:pt x="2374" y="1654"/>
                      <a:pt x="2380" y="1592"/>
                    </a:cubicBezTo>
                    <a:cubicBezTo>
                      <a:pt x="2401" y="1433"/>
                      <a:pt x="2400" y="1476"/>
                      <a:pt x="2378" y="1314"/>
                    </a:cubicBezTo>
                    <a:cubicBezTo>
                      <a:pt x="2361" y="1173"/>
                      <a:pt x="2332" y="1055"/>
                      <a:pt x="2251" y="930"/>
                    </a:cubicBezTo>
                    <a:cubicBezTo>
                      <a:pt x="2210" y="866"/>
                      <a:pt x="2166" y="804"/>
                      <a:pt x="2123" y="744"/>
                    </a:cubicBezTo>
                    <a:cubicBezTo>
                      <a:pt x="2070" y="670"/>
                      <a:pt x="2015" y="581"/>
                      <a:pt x="1952" y="516"/>
                    </a:cubicBezTo>
                    <a:cubicBezTo>
                      <a:pt x="1885" y="451"/>
                      <a:pt x="1811" y="392"/>
                      <a:pt x="1731" y="340"/>
                    </a:cubicBezTo>
                    <a:cubicBezTo>
                      <a:pt x="1668" y="301"/>
                      <a:pt x="1602" y="268"/>
                      <a:pt x="1532" y="241"/>
                    </a:cubicBezTo>
                    <a:cubicBezTo>
                      <a:pt x="1450" y="205"/>
                      <a:pt x="1368" y="174"/>
                      <a:pt x="1286" y="141"/>
                    </a:cubicBezTo>
                    <a:lnTo>
                      <a:pt x="1280" y="140"/>
                    </a:lnTo>
                    <a:cubicBezTo>
                      <a:pt x="1231" y="118"/>
                      <a:pt x="1120" y="64"/>
                      <a:pt x="1045" y="38"/>
                    </a:cubicBezTo>
                    <a:cubicBezTo>
                      <a:pt x="975" y="16"/>
                      <a:pt x="903" y="4"/>
                      <a:pt x="830" y="4"/>
                    </a:cubicBezTo>
                    <a:cubicBezTo>
                      <a:pt x="797" y="4"/>
                      <a:pt x="764" y="7"/>
                      <a:pt x="731" y="12"/>
                    </a:cubicBezTo>
                    <a:cubicBezTo>
                      <a:pt x="697" y="4"/>
                      <a:pt x="662" y="0"/>
                      <a:pt x="6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4522000" y="2208050"/>
                <a:ext cx="52375" cy="55575"/>
              </a:xfrm>
              <a:custGeom>
                <a:rect b="b" l="l" r="r" t="t"/>
                <a:pathLst>
                  <a:path extrusionOk="0" h="2223" w="2095">
                    <a:moveTo>
                      <a:pt x="2048" y="1795"/>
                    </a:moveTo>
                    <a:lnTo>
                      <a:pt x="2037" y="1824"/>
                    </a:lnTo>
                    <a:lnTo>
                      <a:pt x="2037" y="1824"/>
                    </a:lnTo>
                    <a:cubicBezTo>
                      <a:pt x="2041" y="1814"/>
                      <a:pt x="2046" y="1805"/>
                      <a:pt x="2048" y="1795"/>
                    </a:cubicBezTo>
                    <a:close/>
                    <a:moveTo>
                      <a:pt x="2037" y="1824"/>
                    </a:moveTo>
                    <a:cubicBezTo>
                      <a:pt x="2036" y="1827"/>
                      <a:pt x="2035" y="1830"/>
                      <a:pt x="2034" y="1833"/>
                    </a:cubicBezTo>
                    <a:lnTo>
                      <a:pt x="2037" y="1824"/>
                    </a:lnTo>
                    <a:close/>
                    <a:moveTo>
                      <a:pt x="447" y="0"/>
                    </a:moveTo>
                    <a:cubicBezTo>
                      <a:pt x="426" y="0"/>
                      <a:pt x="406" y="1"/>
                      <a:pt x="385" y="3"/>
                    </a:cubicBezTo>
                    <a:cubicBezTo>
                      <a:pt x="241" y="11"/>
                      <a:pt x="52" y="114"/>
                      <a:pt x="30" y="279"/>
                    </a:cubicBezTo>
                    <a:cubicBezTo>
                      <a:pt x="19" y="369"/>
                      <a:pt x="0" y="454"/>
                      <a:pt x="12" y="543"/>
                    </a:cubicBezTo>
                    <a:cubicBezTo>
                      <a:pt x="19" y="582"/>
                      <a:pt x="28" y="619"/>
                      <a:pt x="41" y="655"/>
                    </a:cubicBezTo>
                    <a:cubicBezTo>
                      <a:pt x="20" y="763"/>
                      <a:pt x="16" y="877"/>
                      <a:pt x="45" y="972"/>
                    </a:cubicBezTo>
                    <a:cubicBezTo>
                      <a:pt x="72" y="1047"/>
                      <a:pt x="103" y="1121"/>
                      <a:pt x="139" y="1193"/>
                    </a:cubicBezTo>
                    <a:lnTo>
                      <a:pt x="213" y="1357"/>
                    </a:lnTo>
                    <a:cubicBezTo>
                      <a:pt x="248" y="1441"/>
                      <a:pt x="293" y="1520"/>
                      <a:pt x="346" y="1594"/>
                    </a:cubicBezTo>
                    <a:cubicBezTo>
                      <a:pt x="402" y="1666"/>
                      <a:pt x="464" y="1732"/>
                      <a:pt x="531" y="1795"/>
                    </a:cubicBezTo>
                    <a:cubicBezTo>
                      <a:pt x="571" y="1833"/>
                      <a:pt x="608" y="1873"/>
                      <a:pt x="650" y="1911"/>
                    </a:cubicBezTo>
                    <a:cubicBezTo>
                      <a:pt x="790" y="2039"/>
                      <a:pt x="938" y="2104"/>
                      <a:pt x="1113" y="2163"/>
                    </a:cubicBezTo>
                    <a:cubicBezTo>
                      <a:pt x="1223" y="2200"/>
                      <a:pt x="1330" y="2222"/>
                      <a:pt x="1438" y="2222"/>
                    </a:cubicBezTo>
                    <a:cubicBezTo>
                      <a:pt x="1507" y="2222"/>
                      <a:pt x="1576" y="2213"/>
                      <a:pt x="1646" y="2193"/>
                    </a:cubicBezTo>
                    <a:cubicBezTo>
                      <a:pt x="1751" y="2193"/>
                      <a:pt x="1862" y="2167"/>
                      <a:pt x="1931" y="2096"/>
                    </a:cubicBezTo>
                    <a:cubicBezTo>
                      <a:pt x="2000" y="2027"/>
                      <a:pt x="2025" y="1932"/>
                      <a:pt x="2034" y="1833"/>
                    </a:cubicBezTo>
                    <a:cubicBezTo>
                      <a:pt x="2034" y="1831"/>
                      <a:pt x="2034" y="1830"/>
                      <a:pt x="2034" y="1828"/>
                    </a:cubicBezTo>
                    <a:cubicBezTo>
                      <a:pt x="2070" y="1746"/>
                      <a:pt x="2090" y="1658"/>
                      <a:pt x="2093" y="1569"/>
                    </a:cubicBezTo>
                    <a:cubicBezTo>
                      <a:pt x="2094" y="1494"/>
                      <a:pt x="2085" y="1419"/>
                      <a:pt x="2068" y="1347"/>
                    </a:cubicBezTo>
                    <a:cubicBezTo>
                      <a:pt x="2057" y="1294"/>
                      <a:pt x="2044" y="1240"/>
                      <a:pt x="2032" y="1187"/>
                    </a:cubicBezTo>
                    <a:cubicBezTo>
                      <a:pt x="2028" y="1163"/>
                      <a:pt x="2022" y="1138"/>
                      <a:pt x="2015" y="1115"/>
                    </a:cubicBezTo>
                    <a:cubicBezTo>
                      <a:pt x="1969" y="952"/>
                      <a:pt x="1897" y="859"/>
                      <a:pt x="1800" y="733"/>
                    </a:cubicBezTo>
                    <a:cubicBezTo>
                      <a:pt x="1763" y="684"/>
                      <a:pt x="1725" y="637"/>
                      <a:pt x="1688" y="588"/>
                    </a:cubicBezTo>
                    <a:cubicBezTo>
                      <a:pt x="1637" y="518"/>
                      <a:pt x="1578" y="455"/>
                      <a:pt x="1512" y="402"/>
                    </a:cubicBezTo>
                    <a:cubicBezTo>
                      <a:pt x="1441" y="347"/>
                      <a:pt x="1368" y="298"/>
                      <a:pt x="1291" y="255"/>
                    </a:cubicBezTo>
                    <a:lnTo>
                      <a:pt x="1156" y="174"/>
                    </a:lnTo>
                    <a:cubicBezTo>
                      <a:pt x="1018" y="91"/>
                      <a:pt x="877" y="46"/>
                      <a:pt x="729" y="46"/>
                    </a:cubicBezTo>
                    <a:cubicBezTo>
                      <a:pt x="714" y="46"/>
                      <a:pt x="700" y="46"/>
                      <a:pt x="685" y="47"/>
                    </a:cubicBezTo>
                    <a:cubicBezTo>
                      <a:pt x="656" y="34"/>
                      <a:pt x="628" y="24"/>
                      <a:pt x="598" y="16"/>
                    </a:cubicBezTo>
                    <a:cubicBezTo>
                      <a:pt x="549" y="5"/>
                      <a:pt x="498" y="0"/>
                      <a:pt x="4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4654575" y="2318750"/>
                <a:ext cx="62350" cy="66250"/>
              </a:xfrm>
              <a:custGeom>
                <a:rect b="b" l="l" r="r" t="t"/>
                <a:pathLst>
                  <a:path extrusionOk="0" h="2650" w="2494">
                    <a:moveTo>
                      <a:pt x="1100" y="0"/>
                    </a:moveTo>
                    <a:cubicBezTo>
                      <a:pt x="1003" y="6"/>
                      <a:pt x="907" y="19"/>
                      <a:pt x="812" y="39"/>
                    </a:cubicBezTo>
                    <a:cubicBezTo>
                      <a:pt x="764" y="52"/>
                      <a:pt x="743" y="66"/>
                      <a:pt x="681" y="94"/>
                    </a:cubicBezTo>
                    <a:cubicBezTo>
                      <a:pt x="598" y="117"/>
                      <a:pt x="525" y="160"/>
                      <a:pt x="466" y="222"/>
                    </a:cubicBezTo>
                    <a:cubicBezTo>
                      <a:pt x="359" y="291"/>
                      <a:pt x="274" y="388"/>
                      <a:pt x="215" y="502"/>
                    </a:cubicBezTo>
                    <a:cubicBezTo>
                      <a:pt x="45" y="757"/>
                      <a:pt x="0" y="1139"/>
                      <a:pt x="111" y="1422"/>
                    </a:cubicBezTo>
                    <a:cubicBezTo>
                      <a:pt x="169" y="1567"/>
                      <a:pt x="214" y="1727"/>
                      <a:pt x="290" y="1858"/>
                    </a:cubicBezTo>
                    <a:cubicBezTo>
                      <a:pt x="369" y="1995"/>
                      <a:pt x="482" y="2107"/>
                      <a:pt x="587" y="2222"/>
                    </a:cubicBezTo>
                    <a:cubicBezTo>
                      <a:pt x="673" y="2316"/>
                      <a:pt x="743" y="2387"/>
                      <a:pt x="865" y="2460"/>
                    </a:cubicBezTo>
                    <a:cubicBezTo>
                      <a:pt x="939" y="2505"/>
                      <a:pt x="1016" y="2538"/>
                      <a:pt x="1098" y="2561"/>
                    </a:cubicBezTo>
                    <a:cubicBezTo>
                      <a:pt x="1233" y="2620"/>
                      <a:pt x="1378" y="2650"/>
                      <a:pt x="1523" y="2650"/>
                    </a:cubicBezTo>
                    <a:cubicBezTo>
                      <a:pt x="1618" y="2650"/>
                      <a:pt x="1713" y="2637"/>
                      <a:pt x="1806" y="2611"/>
                    </a:cubicBezTo>
                    <a:cubicBezTo>
                      <a:pt x="1823" y="2608"/>
                      <a:pt x="1839" y="2604"/>
                      <a:pt x="1855" y="2600"/>
                    </a:cubicBezTo>
                    <a:cubicBezTo>
                      <a:pt x="1859" y="2598"/>
                      <a:pt x="1865" y="2598"/>
                      <a:pt x="1869" y="2597"/>
                    </a:cubicBezTo>
                    <a:lnTo>
                      <a:pt x="1867" y="2597"/>
                    </a:lnTo>
                    <a:cubicBezTo>
                      <a:pt x="1954" y="2577"/>
                      <a:pt x="2037" y="2538"/>
                      <a:pt x="2107" y="2483"/>
                    </a:cubicBezTo>
                    <a:cubicBezTo>
                      <a:pt x="2178" y="2425"/>
                      <a:pt x="2237" y="2356"/>
                      <a:pt x="2282" y="2277"/>
                    </a:cubicBezTo>
                    <a:cubicBezTo>
                      <a:pt x="2341" y="2186"/>
                      <a:pt x="2384" y="2081"/>
                      <a:pt x="2423" y="1984"/>
                    </a:cubicBezTo>
                    <a:cubicBezTo>
                      <a:pt x="2431" y="1967"/>
                      <a:pt x="2439" y="1948"/>
                      <a:pt x="2446" y="1930"/>
                    </a:cubicBezTo>
                    <a:cubicBezTo>
                      <a:pt x="2493" y="1803"/>
                      <a:pt x="2493" y="1673"/>
                      <a:pt x="2479" y="1544"/>
                    </a:cubicBezTo>
                    <a:cubicBezTo>
                      <a:pt x="2479" y="1542"/>
                      <a:pt x="2479" y="1541"/>
                      <a:pt x="2479" y="1539"/>
                    </a:cubicBezTo>
                    <a:lnTo>
                      <a:pt x="2479" y="1513"/>
                    </a:lnTo>
                    <a:cubicBezTo>
                      <a:pt x="2466" y="1417"/>
                      <a:pt x="2453" y="1320"/>
                      <a:pt x="2440" y="1222"/>
                    </a:cubicBezTo>
                    <a:cubicBezTo>
                      <a:pt x="2408" y="1104"/>
                      <a:pt x="2346" y="989"/>
                      <a:pt x="2292" y="878"/>
                    </a:cubicBezTo>
                    <a:cubicBezTo>
                      <a:pt x="2214" y="721"/>
                      <a:pt x="2132" y="571"/>
                      <a:pt x="2002" y="450"/>
                    </a:cubicBezTo>
                    <a:cubicBezTo>
                      <a:pt x="1972" y="422"/>
                      <a:pt x="1942" y="395"/>
                      <a:pt x="1911" y="368"/>
                    </a:cubicBezTo>
                    <a:cubicBezTo>
                      <a:pt x="1897" y="355"/>
                      <a:pt x="1882" y="340"/>
                      <a:pt x="1867" y="327"/>
                    </a:cubicBezTo>
                    <a:cubicBezTo>
                      <a:pt x="1829" y="293"/>
                      <a:pt x="1790" y="261"/>
                      <a:pt x="1748" y="232"/>
                    </a:cubicBezTo>
                    <a:cubicBezTo>
                      <a:pt x="1685" y="166"/>
                      <a:pt x="1604" y="118"/>
                      <a:pt x="1516" y="94"/>
                    </a:cubicBezTo>
                    <a:cubicBezTo>
                      <a:pt x="1382" y="42"/>
                      <a:pt x="1243" y="12"/>
                      <a:pt x="1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4524300" y="2340150"/>
                <a:ext cx="49850" cy="53825"/>
              </a:xfrm>
              <a:custGeom>
                <a:rect b="b" l="l" r="r" t="t"/>
                <a:pathLst>
                  <a:path extrusionOk="0" h="2153" w="1994">
                    <a:moveTo>
                      <a:pt x="853" y="1"/>
                    </a:moveTo>
                    <a:cubicBezTo>
                      <a:pt x="815" y="1"/>
                      <a:pt x="776" y="6"/>
                      <a:pt x="740" y="16"/>
                    </a:cubicBezTo>
                    <a:cubicBezTo>
                      <a:pt x="683" y="17"/>
                      <a:pt x="627" y="30"/>
                      <a:pt x="575" y="53"/>
                    </a:cubicBezTo>
                    <a:cubicBezTo>
                      <a:pt x="453" y="87"/>
                      <a:pt x="335" y="144"/>
                      <a:pt x="250" y="238"/>
                    </a:cubicBezTo>
                    <a:lnTo>
                      <a:pt x="139" y="386"/>
                    </a:lnTo>
                    <a:cubicBezTo>
                      <a:pt x="127" y="409"/>
                      <a:pt x="117" y="434"/>
                      <a:pt x="108" y="458"/>
                    </a:cubicBezTo>
                    <a:cubicBezTo>
                      <a:pt x="28" y="610"/>
                      <a:pt x="0" y="787"/>
                      <a:pt x="5" y="957"/>
                    </a:cubicBezTo>
                    <a:cubicBezTo>
                      <a:pt x="9" y="1172"/>
                      <a:pt x="75" y="1379"/>
                      <a:pt x="196" y="1556"/>
                    </a:cubicBezTo>
                    <a:cubicBezTo>
                      <a:pt x="253" y="1639"/>
                      <a:pt x="312" y="1729"/>
                      <a:pt x="387" y="1796"/>
                    </a:cubicBezTo>
                    <a:cubicBezTo>
                      <a:pt x="408" y="1814"/>
                      <a:pt x="430" y="1833"/>
                      <a:pt x="451" y="1852"/>
                    </a:cubicBezTo>
                    <a:cubicBezTo>
                      <a:pt x="522" y="1917"/>
                      <a:pt x="596" y="1986"/>
                      <a:pt x="678" y="2033"/>
                    </a:cubicBezTo>
                    <a:cubicBezTo>
                      <a:pt x="815" y="2112"/>
                      <a:pt x="969" y="2152"/>
                      <a:pt x="1125" y="2152"/>
                    </a:cubicBezTo>
                    <a:cubicBezTo>
                      <a:pt x="1168" y="2152"/>
                      <a:pt x="1211" y="2149"/>
                      <a:pt x="1254" y="2143"/>
                    </a:cubicBezTo>
                    <a:cubicBezTo>
                      <a:pt x="1333" y="2140"/>
                      <a:pt x="1411" y="2123"/>
                      <a:pt x="1485" y="2093"/>
                    </a:cubicBezTo>
                    <a:cubicBezTo>
                      <a:pt x="1593" y="2046"/>
                      <a:pt x="1718" y="1960"/>
                      <a:pt x="1779" y="1849"/>
                    </a:cubicBezTo>
                    <a:cubicBezTo>
                      <a:pt x="1813" y="1807"/>
                      <a:pt x="1845" y="1764"/>
                      <a:pt x="1874" y="1719"/>
                    </a:cubicBezTo>
                    <a:cubicBezTo>
                      <a:pt x="1937" y="1620"/>
                      <a:pt x="1972" y="1506"/>
                      <a:pt x="1978" y="1388"/>
                    </a:cubicBezTo>
                    <a:cubicBezTo>
                      <a:pt x="1985" y="1346"/>
                      <a:pt x="1991" y="1303"/>
                      <a:pt x="1993" y="1261"/>
                    </a:cubicBezTo>
                    <a:cubicBezTo>
                      <a:pt x="1992" y="1159"/>
                      <a:pt x="1978" y="1058"/>
                      <a:pt x="1950" y="960"/>
                    </a:cubicBezTo>
                    <a:cubicBezTo>
                      <a:pt x="1943" y="928"/>
                      <a:pt x="1934" y="898"/>
                      <a:pt x="1926" y="868"/>
                    </a:cubicBezTo>
                    <a:cubicBezTo>
                      <a:pt x="1900" y="783"/>
                      <a:pt x="1865" y="699"/>
                      <a:pt x="1825" y="620"/>
                    </a:cubicBezTo>
                    <a:cubicBezTo>
                      <a:pt x="1816" y="604"/>
                      <a:pt x="1808" y="588"/>
                      <a:pt x="1797" y="574"/>
                    </a:cubicBezTo>
                    <a:cubicBezTo>
                      <a:pt x="1760" y="519"/>
                      <a:pt x="1720" y="467"/>
                      <a:pt x="1679" y="414"/>
                    </a:cubicBezTo>
                    <a:cubicBezTo>
                      <a:pt x="1594" y="301"/>
                      <a:pt x="1539" y="229"/>
                      <a:pt x="1401" y="154"/>
                    </a:cubicBezTo>
                    <a:cubicBezTo>
                      <a:pt x="1325" y="114"/>
                      <a:pt x="1246" y="81"/>
                      <a:pt x="1163" y="53"/>
                    </a:cubicBezTo>
                    <a:cubicBezTo>
                      <a:pt x="1142" y="48"/>
                      <a:pt x="1119" y="40"/>
                      <a:pt x="1096" y="36"/>
                    </a:cubicBezTo>
                    <a:cubicBezTo>
                      <a:pt x="1054" y="25"/>
                      <a:pt x="1011" y="17"/>
                      <a:pt x="966" y="16"/>
                    </a:cubicBezTo>
                    <a:cubicBezTo>
                      <a:pt x="929" y="6"/>
                      <a:pt x="891" y="1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4632300" y="2490475"/>
                <a:ext cx="54575" cy="66350"/>
              </a:xfrm>
              <a:custGeom>
                <a:rect b="b" l="l" r="r" t="t"/>
                <a:pathLst>
                  <a:path extrusionOk="0" h="2654" w="2183">
                    <a:moveTo>
                      <a:pt x="536" y="1"/>
                    </a:moveTo>
                    <a:cubicBezTo>
                      <a:pt x="532" y="1"/>
                      <a:pt x="549" y="4"/>
                      <a:pt x="599" y="11"/>
                    </a:cubicBezTo>
                    <a:lnTo>
                      <a:pt x="599" y="11"/>
                    </a:lnTo>
                    <a:cubicBezTo>
                      <a:pt x="559" y="6"/>
                      <a:pt x="521" y="2"/>
                      <a:pt x="484" y="2"/>
                    </a:cubicBezTo>
                    <a:cubicBezTo>
                      <a:pt x="383" y="2"/>
                      <a:pt x="292" y="28"/>
                      <a:pt x="200" y="100"/>
                    </a:cubicBezTo>
                    <a:cubicBezTo>
                      <a:pt x="76" y="198"/>
                      <a:pt x="25" y="324"/>
                      <a:pt x="12" y="482"/>
                    </a:cubicBezTo>
                    <a:cubicBezTo>
                      <a:pt x="1" y="659"/>
                      <a:pt x="14" y="838"/>
                      <a:pt x="51" y="1012"/>
                    </a:cubicBezTo>
                    <a:cubicBezTo>
                      <a:pt x="94" y="1216"/>
                      <a:pt x="123" y="1433"/>
                      <a:pt x="224" y="1618"/>
                    </a:cubicBezTo>
                    <a:cubicBezTo>
                      <a:pt x="439" y="2012"/>
                      <a:pt x="737" y="2425"/>
                      <a:pt x="1185" y="2546"/>
                    </a:cubicBezTo>
                    <a:cubicBezTo>
                      <a:pt x="1227" y="2564"/>
                      <a:pt x="1270" y="2580"/>
                      <a:pt x="1315" y="2593"/>
                    </a:cubicBezTo>
                    <a:lnTo>
                      <a:pt x="1269" y="2570"/>
                    </a:lnTo>
                    <a:lnTo>
                      <a:pt x="1269" y="2570"/>
                    </a:lnTo>
                    <a:cubicBezTo>
                      <a:pt x="1286" y="2579"/>
                      <a:pt x="1305" y="2586"/>
                      <a:pt x="1322" y="2593"/>
                    </a:cubicBezTo>
                    <a:cubicBezTo>
                      <a:pt x="1337" y="2598"/>
                      <a:pt x="1353" y="2602"/>
                      <a:pt x="1368" y="2605"/>
                    </a:cubicBezTo>
                    <a:lnTo>
                      <a:pt x="1368" y="2605"/>
                    </a:lnTo>
                    <a:lnTo>
                      <a:pt x="1342" y="2602"/>
                    </a:lnTo>
                    <a:lnTo>
                      <a:pt x="1342" y="2602"/>
                    </a:lnTo>
                    <a:cubicBezTo>
                      <a:pt x="1364" y="2612"/>
                      <a:pt x="1386" y="2623"/>
                      <a:pt x="1409" y="2632"/>
                    </a:cubicBezTo>
                    <a:cubicBezTo>
                      <a:pt x="1468" y="2645"/>
                      <a:pt x="1528" y="2654"/>
                      <a:pt x="1589" y="2654"/>
                    </a:cubicBezTo>
                    <a:cubicBezTo>
                      <a:pt x="1677" y="2652"/>
                      <a:pt x="1782" y="2645"/>
                      <a:pt x="1860" y="2599"/>
                    </a:cubicBezTo>
                    <a:cubicBezTo>
                      <a:pt x="2008" y="2510"/>
                      <a:pt x="2083" y="2332"/>
                      <a:pt x="2115" y="2159"/>
                    </a:cubicBezTo>
                    <a:lnTo>
                      <a:pt x="2119" y="2144"/>
                    </a:lnTo>
                    <a:lnTo>
                      <a:pt x="2119" y="2144"/>
                    </a:lnTo>
                    <a:cubicBezTo>
                      <a:pt x="2118" y="2147"/>
                      <a:pt x="2118" y="2149"/>
                      <a:pt x="2115" y="2152"/>
                    </a:cubicBezTo>
                    <a:cubicBezTo>
                      <a:pt x="2118" y="2141"/>
                      <a:pt x="2118" y="2131"/>
                      <a:pt x="2119" y="2119"/>
                    </a:cubicBezTo>
                    <a:cubicBezTo>
                      <a:pt x="2135" y="2056"/>
                      <a:pt x="2145" y="1992"/>
                      <a:pt x="2147" y="1927"/>
                    </a:cubicBezTo>
                    <a:cubicBezTo>
                      <a:pt x="2183" y="1706"/>
                      <a:pt x="2161" y="1479"/>
                      <a:pt x="2083" y="1269"/>
                    </a:cubicBezTo>
                    <a:cubicBezTo>
                      <a:pt x="2024" y="1106"/>
                      <a:pt x="1981" y="1017"/>
                      <a:pt x="1889" y="890"/>
                    </a:cubicBezTo>
                    <a:cubicBezTo>
                      <a:pt x="1805" y="773"/>
                      <a:pt x="1721" y="638"/>
                      <a:pt x="1623" y="537"/>
                    </a:cubicBezTo>
                    <a:cubicBezTo>
                      <a:pt x="1484" y="393"/>
                      <a:pt x="1292" y="293"/>
                      <a:pt x="1119" y="194"/>
                    </a:cubicBezTo>
                    <a:cubicBezTo>
                      <a:pt x="1020" y="139"/>
                      <a:pt x="914" y="94"/>
                      <a:pt x="806" y="60"/>
                    </a:cubicBezTo>
                    <a:cubicBezTo>
                      <a:pt x="778" y="51"/>
                      <a:pt x="749" y="40"/>
                      <a:pt x="720" y="31"/>
                    </a:cubicBezTo>
                    <a:cubicBezTo>
                      <a:pt x="676" y="19"/>
                      <a:pt x="545" y="1"/>
                      <a:pt x="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4812950" y="2412650"/>
                <a:ext cx="57300" cy="57750"/>
              </a:xfrm>
              <a:custGeom>
                <a:rect b="b" l="l" r="r" t="t"/>
                <a:pathLst>
                  <a:path extrusionOk="0" h="2310" w="2292">
                    <a:moveTo>
                      <a:pt x="744" y="1"/>
                    </a:moveTo>
                    <a:cubicBezTo>
                      <a:pt x="712" y="1"/>
                      <a:pt x="679" y="4"/>
                      <a:pt x="647" y="8"/>
                    </a:cubicBezTo>
                    <a:cubicBezTo>
                      <a:pt x="617" y="4"/>
                      <a:pt x="587" y="2"/>
                      <a:pt x="557" y="2"/>
                    </a:cubicBezTo>
                    <a:cubicBezTo>
                      <a:pt x="421" y="2"/>
                      <a:pt x="293" y="45"/>
                      <a:pt x="189" y="151"/>
                    </a:cubicBezTo>
                    <a:cubicBezTo>
                      <a:pt x="62" y="281"/>
                      <a:pt x="0" y="491"/>
                      <a:pt x="55" y="673"/>
                    </a:cubicBezTo>
                    <a:cubicBezTo>
                      <a:pt x="55" y="673"/>
                      <a:pt x="55" y="674"/>
                      <a:pt x="55" y="674"/>
                    </a:cubicBezTo>
                    <a:cubicBezTo>
                      <a:pt x="55" y="817"/>
                      <a:pt x="100" y="956"/>
                      <a:pt x="143" y="1096"/>
                    </a:cubicBezTo>
                    <a:cubicBezTo>
                      <a:pt x="195" y="1266"/>
                      <a:pt x="281" y="1416"/>
                      <a:pt x="365" y="1572"/>
                    </a:cubicBezTo>
                    <a:cubicBezTo>
                      <a:pt x="444" y="1720"/>
                      <a:pt x="583" y="1860"/>
                      <a:pt x="707" y="1978"/>
                    </a:cubicBezTo>
                    <a:cubicBezTo>
                      <a:pt x="842" y="2109"/>
                      <a:pt x="993" y="2219"/>
                      <a:pt x="1176" y="2271"/>
                    </a:cubicBezTo>
                    <a:cubicBezTo>
                      <a:pt x="1269" y="2297"/>
                      <a:pt x="1368" y="2310"/>
                      <a:pt x="1465" y="2310"/>
                    </a:cubicBezTo>
                    <a:cubicBezTo>
                      <a:pt x="1470" y="2310"/>
                      <a:pt x="1475" y="2310"/>
                      <a:pt x="1480" y="2310"/>
                    </a:cubicBezTo>
                    <a:cubicBezTo>
                      <a:pt x="1488" y="2310"/>
                      <a:pt x="1496" y="2310"/>
                      <a:pt x="1504" y="2310"/>
                    </a:cubicBezTo>
                    <a:cubicBezTo>
                      <a:pt x="1546" y="2310"/>
                      <a:pt x="1588" y="2307"/>
                      <a:pt x="1629" y="2300"/>
                    </a:cubicBezTo>
                    <a:cubicBezTo>
                      <a:pt x="1682" y="2297"/>
                      <a:pt x="1735" y="2287"/>
                      <a:pt x="1786" y="2271"/>
                    </a:cubicBezTo>
                    <a:cubicBezTo>
                      <a:pt x="1788" y="2271"/>
                      <a:pt x="1791" y="2271"/>
                      <a:pt x="1793" y="2271"/>
                    </a:cubicBezTo>
                    <a:cubicBezTo>
                      <a:pt x="1905" y="2271"/>
                      <a:pt x="2021" y="2206"/>
                      <a:pt x="2045" y="2089"/>
                    </a:cubicBezTo>
                    <a:cubicBezTo>
                      <a:pt x="2083" y="2040"/>
                      <a:pt x="2112" y="1984"/>
                      <a:pt x="2133" y="1925"/>
                    </a:cubicBezTo>
                    <a:cubicBezTo>
                      <a:pt x="2161" y="1876"/>
                      <a:pt x="2182" y="1821"/>
                      <a:pt x="2195" y="1765"/>
                    </a:cubicBezTo>
                    <a:cubicBezTo>
                      <a:pt x="2292" y="1482"/>
                      <a:pt x="2223" y="1132"/>
                      <a:pt x="2078" y="896"/>
                    </a:cubicBezTo>
                    <a:cubicBezTo>
                      <a:pt x="2047" y="844"/>
                      <a:pt x="2011" y="796"/>
                      <a:pt x="1976" y="747"/>
                    </a:cubicBezTo>
                    <a:cubicBezTo>
                      <a:pt x="1921" y="673"/>
                      <a:pt x="1854" y="569"/>
                      <a:pt x="1800" y="514"/>
                    </a:cubicBezTo>
                    <a:cubicBezTo>
                      <a:pt x="1731" y="448"/>
                      <a:pt x="1656" y="386"/>
                      <a:pt x="1577" y="331"/>
                    </a:cubicBezTo>
                    <a:cubicBezTo>
                      <a:pt x="1436" y="227"/>
                      <a:pt x="1282" y="144"/>
                      <a:pt x="1117" y="85"/>
                    </a:cubicBezTo>
                    <a:cubicBezTo>
                      <a:pt x="1071" y="69"/>
                      <a:pt x="1026" y="53"/>
                      <a:pt x="980" y="38"/>
                    </a:cubicBezTo>
                    <a:cubicBezTo>
                      <a:pt x="930" y="23"/>
                      <a:pt x="879" y="13"/>
                      <a:pt x="826" y="7"/>
                    </a:cubicBezTo>
                    <a:cubicBezTo>
                      <a:pt x="799" y="3"/>
                      <a:pt x="772" y="1"/>
                      <a:pt x="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4770950" y="2539750"/>
                <a:ext cx="59675" cy="71650"/>
              </a:xfrm>
              <a:custGeom>
                <a:rect b="b" l="l" r="r" t="t"/>
                <a:pathLst>
                  <a:path extrusionOk="0" h="2866" w="2387">
                    <a:moveTo>
                      <a:pt x="242" y="1"/>
                    </a:moveTo>
                    <a:cubicBezTo>
                      <a:pt x="173" y="1"/>
                      <a:pt x="103" y="45"/>
                      <a:pt x="111" y="128"/>
                    </a:cubicBezTo>
                    <a:cubicBezTo>
                      <a:pt x="111" y="154"/>
                      <a:pt x="108" y="178"/>
                      <a:pt x="101" y="203"/>
                    </a:cubicBezTo>
                    <a:cubicBezTo>
                      <a:pt x="0" y="380"/>
                      <a:pt x="17" y="544"/>
                      <a:pt x="56" y="726"/>
                    </a:cubicBezTo>
                    <a:cubicBezTo>
                      <a:pt x="45" y="827"/>
                      <a:pt x="40" y="928"/>
                      <a:pt x="65" y="1032"/>
                    </a:cubicBezTo>
                    <a:cubicBezTo>
                      <a:pt x="84" y="1109"/>
                      <a:pt x="111" y="1184"/>
                      <a:pt x="136" y="1261"/>
                    </a:cubicBezTo>
                    <a:cubicBezTo>
                      <a:pt x="149" y="1301"/>
                      <a:pt x="159" y="1344"/>
                      <a:pt x="164" y="1386"/>
                    </a:cubicBezTo>
                    <a:cubicBezTo>
                      <a:pt x="183" y="1481"/>
                      <a:pt x="231" y="1566"/>
                      <a:pt x="272" y="1653"/>
                    </a:cubicBezTo>
                    <a:cubicBezTo>
                      <a:pt x="311" y="1735"/>
                      <a:pt x="352" y="1818"/>
                      <a:pt x="391" y="1900"/>
                    </a:cubicBezTo>
                    <a:cubicBezTo>
                      <a:pt x="444" y="2009"/>
                      <a:pt x="489" y="2105"/>
                      <a:pt x="562" y="2202"/>
                    </a:cubicBezTo>
                    <a:cubicBezTo>
                      <a:pt x="630" y="2295"/>
                      <a:pt x="705" y="2382"/>
                      <a:pt x="787" y="2462"/>
                    </a:cubicBezTo>
                    <a:cubicBezTo>
                      <a:pt x="1002" y="2672"/>
                      <a:pt x="1286" y="2865"/>
                      <a:pt x="1586" y="2865"/>
                    </a:cubicBezTo>
                    <a:cubicBezTo>
                      <a:pt x="1633" y="2865"/>
                      <a:pt x="1680" y="2860"/>
                      <a:pt x="1728" y="2850"/>
                    </a:cubicBezTo>
                    <a:cubicBezTo>
                      <a:pt x="1773" y="2850"/>
                      <a:pt x="1817" y="2844"/>
                      <a:pt x="1861" y="2831"/>
                    </a:cubicBezTo>
                    <a:cubicBezTo>
                      <a:pt x="2008" y="2829"/>
                      <a:pt x="2127" y="2742"/>
                      <a:pt x="2185" y="2608"/>
                    </a:cubicBezTo>
                    <a:cubicBezTo>
                      <a:pt x="2209" y="2565"/>
                      <a:pt x="2229" y="2519"/>
                      <a:pt x="2245" y="2471"/>
                    </a:cubicBezTo>
                    <a:cubicBezTo>
                      <a:pt x="2368" y="2248"/>
                      <a:pt x="2387" y="1988"/>
                      <a:pt x="2312" y="1729"/>
                    </a:cubicBezTo>
                    <a:cubicBezTo>
                      <a:pt x="2258" y="1537"/>
                      <a:pt x="2182" y="1354"/>
                      <a:pt x="2084" y="1183"/>
                    </a:cubicBezTo>
                    <a:cubicBezTo>
                      <a:pt x="1987" y="1017"/>
                      <a:pt x="1842" y="883"/>
                      <a:pt x="1711" y="746"/>
                    </a:cubicBezTo>
                    <a:cubicBezTo>
                      <a:pt x="1669" y="703"/>
                      <a:pt x="1629" y="658"/>
                      <a:pt x="1587" y="615"/>
                    </a:cubicBezTo>
                    <a:cubicBezTo>
                      <a:pt x="1516" y="544"/>
                      <a:pt x="1435" y="493"/>
                      <a:pt x="1356" y="438"/>
                    </a:cubicBezTo>
                    <a:cubicBezTo>
                      <a:pt x="1208" y="307"/>
                      <a:pt x="1036" y="150"/>
                      <a:pt x="847" y="147"/>
                    </a:cubicBezTo>
                    <a:cubicBezTo>
                      <a:pt x="820" y="125"/>
                      <a:pt x="793" y="105"/>
                      <a:pt x="762" y="88"/>
                    </a:cubicBezTo>
                    <a:cubicBezTo>
                      <a:pt x="670" y="30"/>
                      <a:pt x="578" y="4"/>
                      <a:pt x="481" y="4"/>
                    </a:cubicBezTo>
                    <a:cubicBezTo>
                      <a:pt x="437" y="4"/>
                      <a:pt x="391" y="10"/>
                      <a:pt x="343" y="20"/>
                    </a:cubicBezTo>
                    <a:cubicBezTo>
                      <a:pt x="330" y="20"/>
                      <a:pt x="317" y="18"/>
                      <a:pt x="304" y="14"/>
                    </a:cubicBezTo>
                    <a:cubicBezTo>
                      <a:pt x="285" y="5"/>
                      <a:pt x="263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497675" y="587857"/>
            <a:ext cx="30921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4497675" y="867486"/>
            <a:ext cx="30921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25"/>
          <p:cNvSpPr txBox="1"/>
          <p:nvPr>
            <p:ph hasCustomPrompt="1" idx="2" type="title"/>
          </p:nvPr>
        </p:nvSpPr>
        <p:spPr>
          <a:xfrm>
            <a:off x="2736300" y="761322"/>
            <a:ext cx="1505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0" name="Google Shape;240;p25"/>
          <p:cNvSpPr txBox="1"/>
          <p:nvPr>
            <p:ph idx="3" type="title"/>
          </p:nvPr>
        </p:nvSpPr>
        <p:spPr>
          <a:xfrm>
            <a:off x="4497675" y="1630774"/>
            <a:ext cx="30921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5"/>
          <p:cNvSpPr txBox="1"/>
          <p:nvPr>
            <p:ph idx="4" type="subTitle"/>
          </p:nvPr>
        </p:nvSpPr>
        <p:spPr>
          <a:xfrm>
            <a:off x="4497675" y="1910403"/>
            <a:ext cx="30921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25"/>
          <p:cNvSpPr txBox="1"/>
          <p:nvPr>
            <p:ph hasCustomPrompt="1" idx="5" type="title"/>
          </p:nvPr>
        </p:nvSpPr>
        <p:spPr>
          <a:xfrm>
            <a:off x="2736300" y="1804239"/>
            <a:ext cx="1505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3" name="Google Shape;243;p25"/>
          <p:cNvSpPr txBox="1"/>
          <p:nvPr>
            <p:ph idx="6" type="title"/>
          </p:nvPr>
        </p:nvSpPr>
        <p:spPr>
          <a:xfrm>
            <a:off x="4497675" y="2673692"/>
            <a:ext cx="30921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5"/>
          <p:cNvSpPr txBox="1"/>
          <p:nvPr>
            <p:ph idx="7" type="subTitle"/>
          </p:nvPr>
        </p:nvSpPr>
        <p:spPr>
          <a:xfrm>
            <a:off x="4497675" y="2953321"/>
            <a:ext cx="30921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25"/>
          <p:cNvSpPr txBox="1"/>
          <p:nvPr>
            <p:ph hasCustomPrompt="1" idx="8" type="title"/>
          </p:nvPr>
        </p:nvSpPr>
        <p:spPr>
          <a:xfrm>
            <a:off x="2736300" y="2847156"/>
            <a:ext cx="1505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/>
          <p:nvPr>
            <p:ph idx="9" type="title"/>
          </p:nvPr>
        </p:nvSpPr>
        <p:spPr>
          <a:xfrm>
            <a:off x="4497675" y="3716609"/>
            <a:ext cx="30921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5"/>
          <p:cNvSpPr txBox="1"/>
          <p:nvPr>
            <p:ph idx="13" type="subTitle"/>
          </p:nvPr>
        </p:nvSpPr>
        <p:spPr>
          <a:xfrm>
            <a:off x="4497675" y="3996238"/>
            <a:ext cx="30921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25"/>
          <p:cNvSpPr txBox="1"/>
          <p:nvPr>
            <p:ph hasCustomPrompt="1" idx="14" type="title"/>
          </p:nvPr>
        </p:nvSpPr>
        <p:spPr>
          <a:xfrm>
            <a:off x="2736300" y="3890074"/>
            <a:ext cx="1505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9" name="Google Shape;249;p25"/>
          <p:cNvSpPr/>
          <p:nvPr/>
        </p:nvSpPr>
        <p:spPr>
          <a:xfrm rot="-1224391">
            <a:off x="6573635" y="-73051"/>
            <a:ext cx="2803602" cy="5143270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0" name="Google Shape;250;p25"/>
          <p:cNvSpPr/>
          <p:nvPr/>
        </p:nvSpPr>
        <p:spPr>
          <a:xfrm rot="5831300">
            <a:off x="-452624" y="2638411"/>
            <a:ext cx="2390772" cy="902427"/>
          </a:xfrm>
          <a:custGeom>
            <a:rect b="b" l="l" r="r" t="t"/>
            <a:pathLst>
              <a:path extrusionOk="0" h="14045" w="37209">
                <a:moveTo>
                  <a:pt x="19947" y="0"/>
                </a:moveTo>
                <a:cubicBezTo>
                  <a:pt x="19224" y="0"/>
                  <a:pt x="18482" y="82"/>
                  <a:pt x="17729" y="268"/>
                </a:cubicBezTo>
                <a:cubicBezTo>
                  <a:pt x="13775" y="1242"/>
                  <a:pt x="11016" y="4774"/>
                  <a:pt x="8840" y="8103"/>
                </a:cubicBezTo>
                <a:lnTo>
                  <a:pt x="8660" y="8380"/>
                </a:lnTo>
                <a:cubicBezTo>
                  <a:pt x="7699" y="9854"/>
                  <a:pt x="6705" y="11377"/>
                  <a:pt x="5308" y="12428"/>
                </a:cubicBezTo>
                <a:cubicBezTo>
                  <a:pt x="4418" y="13096"/>
                  <a:pt x="3204" y="13591"/>
                  <a:pt x="2010" y="13591"/>
                </a:cubicBezTo>
                <a:cubicBezTo>
                  <a:pt x="1392" y="13591"/>
                  <a:pt x="780" y="13459"/>
                  <a:pt x="221" y="13150"/>
                </a:cubicBezTo>
                <a:lnTo>
                  <a:pt x="1" y="13547"/>
                </a:lnTo>
                <a:cubicBezTo>
                  <a:pt x="631" y="13896"/>
                  <a:pt x="1315" y="14045"/>
                  <a:pt x="2002" y="14045"/>
                </a:cubicBezTo>
                <a:cubicBezTo>
                  <a:pt x="3307" y="14045"/>
                  <a:pt x="4621" y="13513"/>
                  <a:pt x="5581" y="12791"/>
                </a:cubicBezTo>
                <a:cubicBezTo>
                  <a:pt x="7042" y="11693"/>
                  <a:pt x="8059" y="10135"/>
                  <a:pt x="9041" y="8628"/>
                </a:cubicBezTo>
                <a:lnTo>
                  <a:pt x="9221" y="8351"/>
                </a:lnTo>
                <a:cubicBezTo>
                  <a:pt x="11348" y="5098"/>
                  <a:pt x="14036" y="1646"/>
                  <a:pt x="17837" y="709"/>
                </a:cubicBezTo>
                <a:cubicBezTo>
                  <a:pt x="18553" y="533"/>
                  <a:pt x="19258" y="455"/>
                  <a:pt x="19946" y="455"/>
                </a:cubicBezTo>
                <a:cubicBezTo>
                  <a:pt x="23959" y="455"/>
                  <a:pt x="27379" y="3104"/>
                  <a:pt x="28804" y="4391"/>
                </a:cubicBezTo>
                <a:cubicBezTo>
                  <a:pt x="30585" y="6000"/>
                  <a:pt x="32127" y="7908"/>
                  <a:pt x="33618" y="9754"/>
                </a:cubicBezTo>
                <a:cubicBezTo>
                  <a:pt x="34656" y="11037"/>
                  <a:pt x="35728" y="12364"/>
                  <a:pt x="36877" y="13588"/>
                </a:cubicBezTo>
                <a:lnTo>
                  <a:pt x="37208" y="13276"/>
                </a:lnTo>
                <a:cubicBezTo>
                  <a:pt x="36071" y="12066"/>
                  <a:pt x="35005" y="10746"/>
                  <a:pt x="33973" y="9468"/>
                </a:cubicBezTo>
                <a:cubicBezTo>
                  <a:pt x="32471" y="7609"/>
                  <a:pt x="30916" y="5686"/>
                  <a:pt x="29109" y="4052"/>
                </a:cubicBezTo>
                <a:cubicBezTo>
                  <a:pt x="27642" y="2727"/>
                  <a:pt x="24113" y="0"/>
                  <a:pt x="19947" y="0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rot="5831300">
            <a:off x="1242573" y="-1117796"/>
            <a:ext cx="1600145" cy="2343161"/>
          </a:xfrm>
          <a:custGeom>
            <a:rect b="b" l="l" r="r" t="t"/>
            <a:pathLst>
              <a:path extrusionOk="0" h="36468" w="24904">
                <a:moveTo>
                  <a:pt x="5411" y="1"/>
                </a:moveTo>
                <a:cubicBezTo>
                  <a:pt x="4232" y="1"/>
                  <a:pt x="3060" y="178"/>
                  <a:pt x="1936" y="565"/>
                </a:cubicBezTo>
                <a:cubicBezTo>
                  <a:pt x="1028" y="877"/>
                  <a:pt x="0" y="1782"/>
                  <a:pt x="489" y="2611"/>
                </a:cubicBezTo>
                <a:lnTo>
                  <a:pt x="13353" y="36440"/>
                </a:lnTo>
                <a:cubicBezTo>
                  <a:pt x="13530" y="36459"/>
                  <a:pt x="13705" y="36468"/>
                  <a:pt x="13878" y="36468"/>
                </a:cubicBezTo>
                <a:cubicBezTo>
                  <a:pt x="16969" y="36468"/>
                  <a:pt x="19442" y="33611"/>
                  <a:pt x="21049" y="30872"/>
                </a:cubicBezTo>
                <a:cubicBezTo>
                  <a:pt x="23216" y="27174"/>
                  <a:pt x="24904" y="22936"/>
                  <a:pt x="24336" y="18686"/>
                </a:cubicBezTo>
                <a:cubicBezTo>
                  <a:pt x="23914" y="15523"/>
                  <a:pt x="22278" y="12654"/>
                  <a:pt x="20459" y="10031"/>
                </a:cubicBezTo>
                <a:cubicBezTo>
                  <a:pt x="18334" y="6966"/>
                  <a:pt x="15851" y="4056"/>
                  <a:pt x="12659" y="2127"/>
                </a:cubicBezTo>
                <a:cubicBezTo>
                  <a:pt x="10483" y="812"/>
                  <a:pt x="7932" y="1"/>
                  <a:pt x="54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rot="5831300">
            <a:off x="-2152848" y="1275066"/>
            <a:ext cx="5099015" cy="2015730"/>
          </a:xfrm>
          <a:custGeom>
            <a:rect b="b" l="l" r="r" t="t"/>
            <a:pathLst>
              <a:path extrusionOk="0" h="31372" w="79359">
                <a:moveTo>
                  <a:pt x="37959" y="0"/>
                </a:moveTo>
                <a:cubicBezTo>
                  <a:pt x="35005" y="0"/>
                  <a:pt x="32194" y="1412"/>
                  <a:pt x="29792" y="3153"/>
                </a:cubicBezTo>
                <a:cubicBezTo>
                  <a:pt x="27292" y="4966"/>
                  <a:pt x="25080" y="7164"/>
                  <a:pt x="22506" y="8872"/>
                </a:cubicBezTo>
                <a:cubicBezTo>
                  <a:pt x="18678" y="11411"/>
                  <a:pt x="14081" y="12712"/>
                  <a:pt x="9490" y="12712"/>
                </a:cubicBezTo>
                <a:cubicBezTo>
                  <a:pt x="6232" y="12712"/>
                  <a:pt x="2976" y="12057"/>
                  <a:pt x="1" y="10723"/>
                </a:cubicBezTo>
                <a:lnTo>
                  <a:pt x="1" y="10723"/>
                </a:lnTo>
                <a:lnTo>
                  <a:pt x="11129" y="31371"/>
                </a:lnTo>
                <a:cubicBezTo>
                  <a:pt x="34128" y="30468"/>
                  <a:pt x="56900" y="26415"/>
                  <a:pt x="79358" y="21369"/>
                </a:cubicBezTo>
                <a:cubicBezTo>
                  <a:pt x="78910" y="18146"/>
                  <a:pt x="76358" y="15488"/>
                  <a:pt x="73361" y="14224"/>
                </a:cubicBezTo>
                <a:cubicBezTo>
                  <a:pt x="71399" y="13397"/>
                  <a:pt x="69274" y="13089"/>
                  <a:pt x="67136" y="13089"/>
                </a:cubicBezTo>
                <a:cubicBezTo>
                  <a:pt x="66006" y="13089"/>
                  <a:pt x="64872" y="13175"/>
                  <a:pt x="63756" y="13316"/>
                </a:cubicBezTo>
                <a:cubicBezTo>
                  <a:pt x="61980" y="13540"/>
                  <a:pt x="60096" y="13870"/>
                  <a:pt x="58298" y="13870"/>
                </a:cubicBezTo>
                <a:cubicBezTo>
                  <a:pt x="56557" y="13870"/>
                  <a:pt x="54897" y="13561"/>
                  <a:pt x="53494" y="12545"/>
                </a:cubicBezTo>
                <a:cubicBezTo>
                  <a:pt x="52413" y="11762"/>
                  <a:pt x="51635" y="10641"/>
                  <a:pt x="50871" y="9547"/>
                </a:cubicBezTo>
                <a:cubicBezTo>
                  <a:pt x="49310" y="7309"/>
                  <a:pt x="47708" y="5064"/>
                  <a:pt x="45660" y="3263"/>
                </a:cubicBezTo>
                <a:cubicBezTo>
                  <a:pt x="43611" y="1461"/>
                  <a:pt x="41048" y="116"/>
                  <a:pt x="38323" y="7"/>
                </a:cubicBezTo>
                <a:cubicBezTo>
                  <a:pt x="38202" y="3"/>
                  <a:pt x="38080" y="0"/>
                  <a:pt x="37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5831300">
            <a:off x="-1489943" y="443863"/>
            <a:ext cx="4465421" cy="2377022"/>
          </a:xfrm>
          <a:custGeom>
            <a:rect b="b" l="l" r="r" t="t"/>
            <a:pathLst>
              <a:path extrusionOk="0" h="36995" w="69498">
                <a:moveTo>
                  <a:pt x="4309" y="0"/>
                </a:moveTo>
                <a:cubicBezTo>
                  <a:pt x="2804" y="0"/>
                  <a:pt x="1332" y="269"/>
                  <a:pt x="1" y="972"/>
                </a:cubicBezTo>
                <a:lnTo>
                  <a:pt x="7474" y="36898"/>
                </a:lnTo>
                <a:cubicBezTo>
                  <a:pt x="8875" y="36962"/>
                  <a:pt x="10275" y="36995"/>
                  <a:pt x="11675" y="36995"/>
                </a:cubicBezTo>
                <a:cubicBezTo>
                  <a:pt x="18980" y="36995"/>
                  <a:pt x="26265" y="36119"/>
                  <a:pt x="33372" y="34383"/>
                </a:cubicBezTo>
                <a:cubicBezTo>
                  <a:pt x="39341" y="32925"/>
                  <a:pt x="45183" y="30860"/>
                  <a:pt x="51272" y="30028"/>
                </a:cubicBezTo>
                <a:cubicBezTo>
                  <a:pt x="57320" y="29204"/>
                  <a:pt x="63512" y="29610"/>
                  <a:pt x="69497" y="28412"/>
                </a:cubicBezTo>
                <a:cubicBezTo>
                  <a:pt x="67484" y="23480"/>
                  <a:pt x="62081" y="20722"/>
                  <a:pt x="56823" y="19877"/>
                </a:cubicBezTo>
                <a:cubicBezTo>
                  <a:pt x="54420" y="19492"/>
                  <a:pt x="51992" y="19416"/>
                  <a:pt x="49556" y="19416"/>
                </a:cubicBezTo>
                <a:cubicBezTo>
                  <a:pt x="47985" y="19416"/>
                  <a:pt x="46410" y="19447"/>
                  <a:pt x="44837" y="19447"/>
                </a:cubicBezTo>
                <a:cubicBezTo>
                  <a:pt x="43513" y="19447"/>
                  <a:pt x="42189" y="19425"/>
                  <a:pt x="40870" y="19343"/>
                </a:cubicBezTo>
                <a:cubicBezTo>
                  <a:pt x="38587" y="19200"/>
                  <a:pt x="36264" y="18863"/>
                  <a:pt x="34237" y="17808"/>
                </a:cubicBezTo>
                <a:cubicBezTo>
                  <a:pt x="31538" y="16404"/>
                  <a:pt x="29632" y="13890"/>
                  <a:pt x="27543" y="11679"/>
                </a:cubicBezTo>
                <a:cubicBezTo>
                  <a:pt x="22568" y="6413"/>
                  <a:pt x="16105" y="2572"/>
                  <a:pt x="9103" y="715"/>
                </a:cubicBezTo>
                <a:cubicBezTo>
                  <a:pt x="7553" y="305"/>
                  <a:pt x="5912" y="0"/>
                  <a:pt x="4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5831300">
            <a:off x="1478118" y="1957193"/>
            <a:ext cx="231630" cy="203488"/>
          </a:xfrm>
          <a:custGeom>
            <a:rect b="b" l="l" r="r" t="t"/>
            <a:pathLst>
              <a:path extrusionOk="0" h="3167" w="3605">
                <a:moveTo>
                  <a:pt x="1804" y="0"/>
                </a:moveTo>
                <a:cubicBezTo>
                  <a:pt x="1293" y="0"/>
                  <a:pt x="792" y="247"/>
                  <a:pt x="486" y="703"/>
                </a:cubicBezTo>
                <a:cubicBezTo>
                  <a:pt x="1" y="1431"/>
                  <a:pt x="197" y="2414"/>
                  <a:pt x="923" y="2900"/>
                </a:cubicBezTo>
                <a:cubicBezTo>
                  <a:pt x="1193" y="3080"/>
                  <a:pt x="1498" y="3166"/>
                  <a:pt x="1801" y="3166"/>
                </a:cubicBezTo>
                <a:cubicBezTo>
                  <a:pt x="2312" y="3166"/>
                  <a:pt x="2814" y="2919"/>
                  <a:pt x="3119" y="2463"/>
                </a:cubicBezTo>
                <a:cubicBezTo>
                  <a:pt x="3605" y="1735"/>
                  <a:pt x="3409" y="752"/>
                  <a:pt x="2683" y="267"/>
                </a:cubicBezTo>
                <a:cubicBezTo>
                  <a:pt x="2412" y="86"/>
                  <a:pt x="2107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 rot="5831300">
            <a:off x="432723" y="-99392"/>
            <a:ext cx="895037" cy="1344548"/>
            <a:chOff x="4522000" y="2088250"/>
            <a:chExt cx="348250" cy="523150"/>
          </a:xfrm>
        </p:grpSpPr>
        <p:sp>
          <p:nvSpPr>
            <p:cNvPr id="256" name="Google Shape;256;p25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">
  <p:cSld name="SECTION_TITLE_AND_DESCRIPTION_1_1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1664300" y="2580875"/>
            <a:ext cx="2263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26"/>
          <p:cNvSpPr txBox="1"/>
          <p:nvPr>
            <p:ph idx="1" type="subTitle"/>
          </p:nvPr>
        </p:nvSpPr>
        <p:spPr>
          <a:xfrm>
            <a:off x="1664300" y="2936692"/>
            <a:ext cx="2263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6"/>
          <p:cNvSpPr txBox="1"/>
          <p:nvPr>
            <p:ph idx="2"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3" type="title"/>
          </p:nvPr>
        </p:nvSpPr>
        <p:spPr>
          <a:xfrm>
            <a:off x="5216200" y="2580875"/>
            <a:ext cx="2263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26"/>
          <p:cNvSpPr txBox="1"/>
          <p:nvPr>
            <p:ph idx="4" type="subTitle"/>
          </p:nvPr>
        </p:nvSpPr>
        <p:spPr>
          <a:xfrm>
            <a:off x="5216200" y="2936692"/>
            <a:ext cx="2263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 rot="10800000">
            <a:off x="6100227" y="4348306"/>
            <a:ext cx="3043773" cy="795244"/>
          </a:xfrm>
          <a:custGeom>
            <a:rect b="b" l="l" r="r" t="t"/>
            <a:pathLst>
              <a:path extrusionOk="0" h="13366" w="51158">
                <a:moveTo>
                  <a:pt x="1" y="0"/>
                </a:moveTo>
                <a:lnTo>
                  <a:pt x="1" y="7976"/>
                </a:lnTo>
                <a:cubicBezTo>
                  <a:pt x="1798" y="7380"/>
                  <a:pt x="3686" y="7067"/>
                  <a:pt x="5569" y="7067"/>
                </a:cubicBezTo>
                <a:cubicBezTo>
                  <a:pt x="7497" y="7067"/>
                  <a:pt x="9419" y="7395"/>
                  <a:pt x="11235" y="8083"/>
                </a:cubicBezTo>
                <a:cubicBezTo>
                  <a:pt x="14534" y="9331"/>
                  <a:pt x="17416" y="11599"/>
                  <a:pt x="20774" y="12664"/>
                </a:cubicBezTo>
                <a:cubicBezTo>
                  <a:pt x="22298" y="13148"/>
                  <a:pt x="23846" y="13365"/>
                  <a:pt x="25396" y="13365"/>
                </a:cubicBezTo>
                <a:cubicBezTo>
                  <a:pt x="31110" y="13365"/>
                  <a:pt x="36868" y="10413"/>
                  <a:pt x="41698" y="6972"/>
                </a:cubicBezTo>
                <a:cubicBezTo>
                  <a:pt x="44867" y="4714"/>
                  <a:pt x="47937" y="2191"/>
                  <a:pt x="511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flipH="1">
            <a:off x="-157" y="3263125"/>
            <a:ext cx="5635165" cy="1880430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 rot="6299903">
            <a:off x="5980998" y="2808417"/>
            <a:ext cx="2221577" cy="3653969"/>
          </a:xfrm>
          <a:custGeom>
            <a:rect b="b" l="l" r="r" t="t"/>
            <a:pathLst>
              <a:path extrusionOk="0" h="63603" w="38670">
                <a:moveTo>
                  <a:pt x="1113" y="1"/>
                </a:moveTo>
                <a:lnTo>
                  <a:pt x="754" y="2"/>
                </a:lnTo>
                <a:cubicBezTo>
                  <a:pt x="1" y="4214"/>
                  <a:pt x="1407" y="8829"/>
                  <a:pt x="4706" y="11609"/>
                </a:cubicBezTo>
                <a:cubicBezTo>
                  <a:pt x="7023" y="13561"/>
                  <a:pt x="9861" y="14671"/>
                  <a:pt x="12519" y="16027"/>
                </a:cubicBezTo>
                <a:cubicBezTo>
                  <a:pt x="15216" y="17405"/>
                  <a:pt x="17815" y="19144"/>
                  <a:pt x="19081" y="22068"/>
                </a:cubicBezTo>
                <a:cubicBezTo>
                  <a:pt x="20532" y="25421"/>
                  <a:pt x="20130" y="29306"/>
                  <a:pt x="19896" y="32860"/>
                </a:cubicBezTo>
                <a:cubicBezTo>
                  <a:pt x="19646" y="36678"/>
                  <a:pt x="19784" y="40530"/>
                  <a:pt x="20591" y="44275"/>
                </a:cubicBezTo>
                <a:cubicBezTo>
                  <a:pt x="21358" y="47831"/>
                  <a:pt x="22771" y="51234"/>
                  <a:pt x="24943" y="54129"/>
                </a:cubicBezTo>
                <a:cubicBezTo>
                  <a:pt x="26808" y="56615"/>
                  <a:pt x="29152" y="58681"/>
                  <a:pt x="31755" y="60318"/>
                </a:cubicBezTo>
                <a:cubicBezTo>
                  <a:pt x="33921" y="61680"/>
                  <a:pt x="36251" y="62761"/>
                  <a:pt x="38669" y="63603"/>
                </a:cubicBezTo>
                <a:lnTo>
                  <a:pt x="38669" y="62693"/>
                </a:lnTo>
                <a:cubicBezTo>
                  <a:pt x="37091" y="62136"/>
                  <a:pt x="35549" y="61476"/>
                  <a:pt x="34068" y="60689"/>
                </a:cubicBezTo>
                <a:cubicBezTo>
                  <a:pt x="31380" y="59262"/>
                  <a:pt x="28894" y="57429"/>
                  <a:pt x="26841" y="55141"/>
                </a:cubicBezTo>
                <a:cubicBezTo>
                  <a:pt x="24560" y="52600"/>
                  <a:pt x="22928" y="49548"/>
                  <a:pt x="21943" y="46252"/>
                </a:cubicBezTo>
                <a:cubicBezTo>
                  <a:pt x="20866" y="42649"/>
                  <a:pt x="20526" y="38864"/>
                  <a:pt x="20572" y="35110"/>
                </a:cubicBezTo>
                <a:cubicBezTo>
                  <a:pt x="20617" y="31527"/>
                  <a:pt x="21120" y="27848"/>
                  <a:pt x="20419" y="24303"/>
                </a:cubicBezTo>
                <a:cubicBezTo>
                  <a:pt x="20094" y="22659"/>
                  <a:pt x="19457" y="21088"/>
                  <a:pt x="18448" y="19759"/>
                </a:cubicBezTo>
                <a:cubicBezTo>
                  <a:pt x="17583" y="18619"/>
                  <a:pt x="16485" y="17696"/>
                  <a:pt x="15302" y="16922"/>
                </a:cubicBezTo>
                <a:cubicBezTo>
                  <a:pt x="12818" y="15301"/>
                  <a:pt x="10006" y="14311"/>
                  <a:pt x="7445" y="12833"/>
                </a:cubicBezTo>
                <a:cubicBezTo>
                  <a:pt x="6169" y="12097"/>
                  <a:pt x="4939" y="11237"/>
                  <a:pt x="3931" y="10139"/>
                </a:cubicBezTo>
                <a:cubicBezTo>
                  <a:pt x="2904" y="9020"/>
                  <a:pt x="2126" y="7661"/>
                  <a:pt x="1631" y="6213"/>
                </a:cubicBezTo>
                <a:cubicBezTo>
                  <a:pt x="955" y="4240"/>
                  <a:pt x="766" y="2070"/>
                  <a:pt x="11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275208" y="3872319"/>
            <a:ext cx="595507" cy="894587"/>
            <a:chOff x="4522000" y="2088250"/>
            <a:chExt cx="348250" cy="523150"/>
          </a:xfrm>
        </p:grpSpPr>
        <p:sp>
          <p:nvSpPr>
            <p:cNvPr id="273" name="Google Shape;273;p26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1322650" y="3522050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2" name="Google Shape;282;p27"/>
          <p:cNvSpPr txBox="1"/>
          <p:nvPr>
            <p:ph idx="1" type="subTitle"/>
          </p:nvPr>
        </p:nvSpPr>
        <p:spPr>
          <a:xfrm>
            <a:off x="1322650" y="3801675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27"/>
          <p:cNvSpPr txBox="1"/>
          <p:nvPr>
            <p:ph idx="2" type="title"/>
          </p:nvPr>
        </p:nvSpPr>
        <p:spPr>
          <a:xfrm>
            <a:off x="3655350" y="1630044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4" name="Google Shape;284;p27"/>
          <p:cNvSpPr/>
          <p:nvPr/>
        </p:nvSpPr>
        <p:spPr>
          <a:xfrm rot="5400000">
            <a:off x="6266152" y="1197960"/>
            <a:ext cx="4224588" cy="1689432"/>
          </a:xfrm>
          <a:custGeom>
            <a:rect b="b" l="l" r="r" t="t"/>
            <a:pathLst>
              <a:path extrusionOk="0" h="28504" w="71277">
                <a:moveTo>
                  <a:pt x="1" y="0"/>
                </a:moveTo>
                <a:lnTo>
                  <a:pt x="1" y="15127"/>
                </a:lnTo>
                <a:cubicBezTo>
                  <a:pt x="1718" y="14288"/>
                  <a:pt x="3526" y="13647"/>
                  <a:pt x="5389" y="13215"/>
                </a:cubicBezTo>
                <a:cubicBezTo>
                  <a:pt x="6738" y="12903"/>
                  <a:pt x="8143" y="12711"/>
                  <a:pt x="9533" y="12711"/>
                </a:cubicBezTo>
                <a:cubicBezTo>
                  <a:pt x="11440" y="12711"/>
                  <a:pt x="13321" y="13073"/>
                  <a:pt x="14997" y="13984"/>
                </a:cubicBezTo>
                <a:cubicBezTo>
                  <a:pt x="19932" y="16668"/>
                  <a:pt x="21662" y="23154"/>
                  <a:pt x="26048" y="26698"/>
                </a:cubicBezTo>
                <a:cubicBezTo>
                  <a:pt x="27326" y="27729"/>
                  <a:pt x="28890" y="28504"/>
                  <a:pt x="30506" y="28504"/>
                </a:cubicBezTo>
                <a:cubicBezTo>
                  <a:pt x="30639" y="28504"/>
                  <a:pt x="30773" y="28498"/>
                  <a:pt x="30908" y="28487"/>
                </a:cubicBezTo>
                <a:cubicBezTo>
                  <a:pt x="34863" y="28169"/>
                  <a:pt x="36905" y="23573"/>
                  <a:pt x="37904" y="19645"/>
                </a:cubicBezTo>
                <a:cubicBezTo>
                  <a:pt x="38901" y="15717"/>
                  <a:pt x="40247" y="11071"/>
                  <a:pt x="44034" y="9859"/>
                </a:cubicBezTo>
                <a:cubicBezTo>
                  <a:pt x="44652" y="9661"/>
                  <a:pt x="45269" y="9577"/>
                  <a:pt x="45886" y="9577"/>
                </a:cubicBezTo>
                <a:cubicBezTo>
                  <a:pt x="49081" y="9577"/>
                  <a:pt x="52279" y="11835"/>
                  <a:pt x="55605" y="12278"/>
                </a:cubicBezTo>
                <a:cubicBezTo>
                  <a:pt x="56016" y="12333"/>
                  <a:pt x="56429" y="12360"/>
                  <a:pt x="56841" y="12360"/>
                </a:cubicBezTo>
                <a:cubicBezTo>
                  <a:pt x="59348" y="12360"/>
                  <a:pt x="61832" y="11384"/>
                  <a:pt x="63963" y="9993"/>
                </a:cubicBezTo>
                <a:cubicBezTo>
                  <a:pt x="67458" y="7716"/>
                  <a:pt x="70193" y="4034"/>
                  <a:pt x="71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 rot="5400000">
            <a:off x="5735922" y="1725819"/>
            <a:ext cx="5282854" cy="1691862"/>
          </a:xfrm>
          <a:custGeom>
            <a:rect b="b" l="l" r="r" t="t"/>
            <a:pathLst>
              <a:path extrusionOk="0" h="28545" w="89132">
                <a:moveTo>
                  <a:pt x="88117" y="1"/>
                </a:moveTo>
                <a:cubicBezTo>
                  <a:pt x="87458" y="863"/>
                  <a:pt x="86746" y="1680"/>
                  <a:pt x="85962" y="2429"/>
                </a:cubicBezTo>
                <a:cubicBezTo>
                  <a:pt x="84570" y="3758"/>
                  <a:pt x="82955" y="4885"/>
                  <a:pt x="81162" y="5562"/>
                </a:cubicBezTo>
                <a:cubicBezTo>
                  <a:pt x="79522" y="6182"/>
                  <a:pt x="77793" y="6384"/>
                  <a:pt x="76056" y="6384"/>
                </a:cubicBezTo>
                <a:cubicBezTo>
                  <a:pt x="75775" y="6384"/>
                  <a:pt x="75494" y="6379"/>
                  <a:pt x="75213" y="6369"/>
                </a:cubicBezTo>
                <a:cubicBezTo>
                  <a:pt x="72586" y="6279"/>
                  <a:pt x="69912" y="5825"/>
                  <a:pt x="67267" y="5825"/>
                </a:cubicBezTo>
                <a:cubicBezTo>
                  <a:pt x="65816" y="5825"/>
                  <a:pt x="64374" y="5962"/>
                  <a:pt x="62953" y="6369"/>
                </a:cubicBezTo>
                <a:cubicBezTo>
                  <a:pt x="59253" y="7430"/>
                  <a:pt x="56368" y="10254"/>
                  <a:pt x="54067" y="13282"/>
                </a:cubicBezTo>
                <a:cubicBezTo>
                  <a:pt x="51509" y="16651"/>
                  <a:pt x="49489" y="20466"/>
                  <a:pt x="46504" y="23485"/>
                </a:cubicBezTo>
                <a:cubicBezTo>
                  <a:pt x="44191" y="25824"/>
                  <a:pt x="41030" y="27724"/>
                  <a:pt x="37726" y="27724"/>
                </a:cubicBezTo>
                <a:cubicBezTo>
                  <a:pt x="37103" y="27724"/>
                  <a:pt x="36475" y="27656"/>
                  <a:pt x="35846" y="27511"/>
                </a:cubicBezTo>
                <a:cubicBezTo>
                  <a:pt x="32488" y="26737"/>
                  <a:pt x="29995" y="24084"/>
                  <a:pt x="27789" y="21552"/>
                </a:cubicBezTo>
                <a:cubicBezTo>
                  <a:pt x="26624" y="20216"/>
                  <a:pt x="25497" y="18843"/>
                  <a:pt x="24270" y="17565"/>
                </a:cubicBezTo>
                <a:cubicBezTo>
                  <a:pt x="22916" y="16152"/>
                  <a:pt x="21408" y="14897"/>
                  <a:pt x="19772" y="13824"/>
                </a:cubicBezTo>
                <a:cubicBezTo>
                  <a:pt x="16221" y="11500"/>
                  <a:pt x="11995" y="10167"/>
                  <a:pt x="7804" y="10167"/>
                </a:cubicBezTo>
                <a:cubicBezTo>
                  <a:pt x="5126" y="10167"/>
                  <a:pt x="2463" y="10711"/>
                  <a:pt x="0" y="11888"/>
                </a:cubicBezTo>
                <a:lnTo>
                  <a:pt x="2" y="12813"/>
                </a:lnTo>
                <a:cubicBezTo>
                  <a:pt x="421" y="12607"/>
                  <a:pt x="848" y="12417"/>
                  <a:pt x="1281" y="12246"/>
                </a:cubicBezTo>
                <a:cubicBezTo>
                  <a:pt x="3096" y="11537"/>
                  <a:pt x="5011" y="11120"/>
                  <a:pt x="6956" y="11013"/>
                </a:cubicBezTo>
                <a:cubicBezTo>
                  <a:pt x="7294" y="10995"/>
                  <a:pt x="7631" y="10985"/>
                  <a:pt x="7967" y="10985"/>
                </a:cubicBezTo>
                <a:cubicBezTo>
                  <a:pt x="11577" y="10985"/>
                  <a:pt x="15129" y="12052"/>
                  <a:pt x="18265" y="13875"/>
                </a:cubicBezTo>
                <a:cubicBezTo>
                  <a:pt x="19998" y="14886"/>
                  <a:pt x="21601" y="16103"/>
                  <a:pt x="23037" y="17504"/>
                </a:cubicBezTo>
                <a:cubicBezTo>
                  <a:pt x="24320" y="18751"/>
                  <a:pt x="25471" y="20131"/>
                  <a:pt x="26640" y="21490"/>
                </a:cubicBezTo>
                <a:cubicBezTo>
                  <a:pt x="28839" y="24048"/>
                  <a:pt x="31203" y="26734"/>
                  <a:pt x="34403" y="27950"/>
                </a:cubicBezTo>
                <a:cubicBezTo>
                  <a:pt x="35480" y="28359"/>
                  <a:pt x="36578" y="28544"/>
                  <a:pt x="37671" y="28544"/>
                </a:cubicBezTo>
                <a:cubicBezTo>
                  <a:pt x="40297" y="28544"/>
                  <a:pt x="42886" y="27474"/>
                  <a:pt x="45040" y="25861"/>
                </a:cubicBezTo>
                <a:cubicBezTo>
                  <a:pt x="48408" y="23336"/>
                  <a:pt x="50644" y="19660"/>
                  <a:pt x="52993" y="16209"/>
                </a:cubicBezTo>
                <a:cubicBezTo>
                  <a:pt x="55220" y="12937"/>
                  <a:pt x="57765" y="9619"/>
                  <a:pt x="61367" y="7868"/>
                </a:cubicBezTo>
                <a:cubicBezTo>
                  <a:pt x="63267" y="6945"/>
                  <a:pt x="65282" y="6674"/>
                  <a:pt x="67325" y="6674"/>
                </a:cubicBezTo>
                <a:cubicBezTo>
                  <a:pt x="69396" y="6674"/>
                  <a:pt x="71496" y="6952"/>
                  <a:pt x="73534" y="7111"/>
                </a:cubicBezTo>
                <a:cubicBezTo>
                  <a:pt x="74387" y="7177"/>
                  <a:pt x="75245" y="7224"/>
                  <a:pt x="76102" y="7224"/>
                </a:cubicBezTo>
                <a:cubicBezTo>
                  <a:pt x="77282" y="7224"/>
                  <a:pt x="78460" y="7135"/>
                  <a:pt x="79620" y="6889"/>
                </a:cubicBezTo>
                <a:cubicBezTo>
                  <a:pt x="81488" y="6493"/>
                  <a:pt x="83243" y="5641"/>
                  <a:pt x="84786" y="4501"/>
                </a:cubicBezTo>
                <a:cubicBezTo>
                  <a:pt x="86486" y="3248"/>
                  <a:pt x="87899" y="1700"/>
                  <a:pt x="891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 rot="5400000">
            <a:off x="7149133" y="1316319"/>
            <a:ext cx="3236616" cy="578297"/>
          </a:xfrm>
          <a:custGeom>
            <a:rect b="b" l="l" r="r" t="t"/>
            <a:pathLst>
              <a:path extrusionOk="0" h="9757" w="54608">
                <a:moveTo>
                  <a:pt x="44464" y="3737"/>
                </a:moveTo>
                <a:cubicBezTo>
                  <a:pt x="44660" y="3868"/>
                  <a:pt x="44840" y="4021"/>
                  <a:pt x="44989" y="4208"/>
                </a:cubicBezTo>
                <a:lnTo>
                  <a:pt x="44987" y="4208"/>
                </a:lnTo>
                <a:cubicBezTo>
                  <a:pt x="45428" y="4763"/>
                  <a:pt x="45254" y="5397"/>
                  <a:pt x="44675" y="5743"/>
                </a:cubicBezTo>
                <a:cubicBezTo>
                  <a:pt x="44243" y="5999"/>
                  <a:pt x="43673" y="6135"/>
                  <a:pt x="43158" y="6135"/>
                </a:cubicBezTo>
                <a:cubicBezTo>
                  <a:pt x="43084" y="6135"/>
                  <a:pt x="43012" y="6132"/>
                  <a:pt x="42941" y="6126"/>
                </a:cubicBezTo>
                <a:cubicBezTo>
                  <a:pt x="42571" y="6097"/>
                  <a:pt x="42193" y="5952"/>
                  <a:pt x="42464" y="5511"/>
                </a:cubicBezTo>
                <a:cubicBezTo>
                  <a:pt x="42676" y="5169"/>
                  <a:pt x="43017" y="4868"/>
                  <a:pt x="43313" y="4602"/>
                </a:cubicBezTo>
                <a:cubicBezTo>
                  <a:pt x="43669" y="4279"/>
                  <a:pt x="44055" y="3989"/>
                  <a:pt x="44464" y="3737"/>
                </a:cubicBezTo>
                <a:close/>
                <a:moveTo>
                  <a:pt x="14776" y="2515"/>
                </a:moveTo>
                <a:lnTo>
                  <a:pt x="14776" y="2515"/>
                </a:lnTo>
                <a:cubicBezTo>
                  <a:pt x="15006" y="3146"/>
                  <a:pt x="14880" y="3892"/>
                  <a:pt x="14605" y="4488"/>
                </a:cubicBezTo>
                <a:cubicBezTo>
                  <a:pt x="14068" y="5652"/>
                  <a:pt x="12782" y="6642"/>
                  <a:pt x="11479" y="6642"/>
                </a:cubicBezTo>
                <a:cubicBezTo>
                  <a:pt x="11369" y="6642"/>
                  <a:pt x="11259" y="6635"/>
                  <a:pt x="11149" y="6620"/>
                </a:cubicBezTo>
                <a:cubicBezTo>
                  <a:pt x="10685" y="6558"/>
                  <a:pt x="10285" y="6263"/>
                  <a:pt x="10381" y="5739"/>
                </a:cubicBezTo>
                <a:cubicBezTo>
                  <a:pt x="10453" y="5344"/>
                  <a:pt x="10785" y="4986"/>
                  <a:pt x="11068" y="4727"/>
                </a:cubicBezTo>
                <a:cubicBezTo>
                  <a:pt x="11672" y="4176"/>
                  <a:pt x="12433" y="3753"/>
                  <a:pt x="13136" y="3351"/>
                </a:cubicBezTo>
                <a:cubicBezTo>
                  <a:pt x="13670" y="3045"/>
                  <a:pt x="14220" y="2771"/>
                  <a:pt x="14776" y="2515"/>
                </a:cubicBezTo>
                <a:close/>
                <a:moveTo>
                  <a:pt x="31628" y="3648"/>
                </a:moveTo>
                <a:lnTo>
                  <a:pt x="31628" y="3648"/>
                </a:lnTo>
                <a:cubicBezTo>
                  <a:pt x="32105" y="4710"/>
                  <a:pt x="32118" y="5972"/>
                  <a:pt x="31559" y="7037"/>
                </a:cubicBezTo>
                <a:cubicBezTo>
                  <a:pt x="31211" y="7701"/>
                  <a:pt x="30661" y="8265"/>
                  <a:pt x="30007" y="8613"/>
                </a:cubicBezTo>
                <a:cubicBezTo>
                  <a:pt x="29585" y="8838"/>
                  <a:pt x="29034" y="9027"/>
                  <a:pt x="28513" y="9027"/>
                </a:cubicBezTo>
                <a:cubicBezTo>
                  <a:pt x="28266" y="9027"/>
                  <a:pt x="28026" y="8984"/>
                  <a:pt x="27810" y="8883"/>
                </a:cubicBezTo>
                <a:cubicBezTo>
                  <a:pt x="27011" y="8511"/>
                  <a:pt x="27010" y="7484"/>
                  <a:pt x="27360" y="6788"/>
                </a:cubicBezTo>
                <a:cubicBezTo>
                  <a:pt x="27709" y="6090"/>
                  <a:pt x="28308" y="5509"/>
                  <a:pt x="28918" y="5048"/>
                </a:cubicBezTo>
                <a:cubicBezTo>
                  <a:pt x="29739" y="4429"/>
                  <a:pt x="30666" y="3988"/>
                  <a:pt x="31628" y="3648"/>
                </a:cubicBezTo>
                <a:close/>
                <a:moveTo>
                  <a:pt x="23653" y="1"/>
                </a:moveTo>
                <a:cubicBezTo>
                  <a:pt x="20706" y="1"/>
                  <a:pt x="17763" y="617"/>
                  <a:pt x="15042" y="1777"/>
                </a:cubicBezTo>
                <a:cubicBezTo>
                  <a:pt x="14543" y="1097"/>
                  <a:pt x="13688" y="708"/>
                  <a:pt x="12743" y="654"/>
                </a:cubicBezTo>
                <a:cubicBezTo>
                  <a:pt x="12623" y="648"/>
                  <a:pt x="12502" y="644"/>
                  <a:pt x="12381" y="644"/>
                </a:cubicBezTo>
                <a:cubicBezTo>
                  <a:pt x="10727" y="644"/>
                  <a:pt x="8995" y="1262"/>
                  <a:pt x="7487" y="1859"/>
                </a:cubicBezTo>
                <a:cubicBezTo>
                  <a:pt x="5662" y="2583"/>
                  <a:pt x="3890" y="3532"/>
                  <a:pt x="2323" y="4740"/>
                </a:cubicBezTo>
                <a:cubicBezTo>
                  <a:pt x="1573" y="5318"/>
                  <a:pt x="860" y="5942"/>
                  <a:pt x="187" y="6607"/>
                </a:cubicBezTo>
                <a:cubicBezTo>
                  <a:pt x="1" y="6791"/>
                  <a:pt x="176" y="7051"/>
                  <a:pt x="379" y="7051"/>
                </a:cubicBezTo>
                <a:cubicBezTo>
                  <a:pt x="437" y="7051"/>
                  <a:pt x="497" y="7030"/>
                  <a:pt x="551" y="6979"/>
                </a:cubicBezTo>
                <a:cubicBezTo>
                  <a:pt x="2899" y="4805"/>
                  <a:pt x="5686" y="3096"/>
                  <a:pt x="8696" y="2080"/>
                </a:cubicBezTo>
                <a:cubicBezTo>
                  <a:pt x="9866" y="1686"/>
                  <a:pt x="11151" y="1269"/>
                  <a:pt x="12405" y="1269"/>
                </a:cubicBezTo>
                <a:cubicBezTo>
                  <a:pt x="12564" y="1269"/>
                  <a:pt x="12722" y="1276"/>
                  <a:pt x="12880" y="1290"/>
                </a:cubicBezTo>
                <a:cubicBezTo>
                  <a:pt x="13477" y="1345"/>
                  <a:pt x="14102" y="1542"/>
                  <a:pt x="14498" y="2022"/>
                </a:cubicBezTo>
                <a:cubicBezTo>
                  <a:pt x="13674" y="2398"/>
                  <a:pt x="12874" y="2825"/>
                  <a:pt x="12105" y="3302"/>
                </a:cubicBezTo>
                <a:cubicBezTo>
                  <a:pt x="11355" y="3770"/>
                  <a:pt x="10530" y="4259"/>
                  <a:pt x="10058" y="5042"/>
                </a:cubicBezTo>
                <a:cubicBezTo>
                  <a:pt x="9691" y="5658"/>
                  <a:pt x="9666" y="6462"/>
                  <a:pt x="10289" y="6917"/>
                </a:cubicBezTo>
                <a:cubicBezTo>
                  <a:pt x="10608" y="7152"/>
                  <a:pt x="11003" y="7239"/>
                  <a:pt x="11405" y="7239"/>
                </a:cubicBezTo>
                <a:cubicBezTo>
                  <a:pt x="11781" y="7239"/>
                  <a:pt x="12164" y="7162"/>
                  <a:pt x="12497" y="7059"/>
                </a:cubicBezTo>
                <a:cubicBezTo>
                  <a:pt x="14036" y="6579"/>
                  <a:pt x="15333" y="5171"/>
                  <a:pt x="15484" y="3498"/>
                </a:cubicBezTo>
                <a:cubicBezTo>
                  <a:pt x="15526" y="3034"/>
                  <a:pt x="15461" y="2624"/>
                  <a:pt x="15315" y="2267"/>
                </a:cubicBezTo>
                <a:cubicBezTo>
                  <a:pt x="17512" y="1326"/>
                  <a:pt x="19848" y="757"/>
                  <a:pt x="22231" y="585"/>
                </a:cubicBezTo>
                <a:cubicBezTo>
                  <a:pt x="22751" y="548"/>
                  <a:pt x="23274" y="529"/>
                  <a:pt x="23797" y="529"/>
                </a:cubicBezTo>
                <a:cubicBezTo>
                  <a:pt x="24849" y="529"/>
                  <a:pt x="25902" y="608"/>
                  <a:pt x="26935" y="783"/>
                </a:cubicBezTo>
                <a:cubicBezTo>
                  <a:pt x="28304" y="1013"/>
                  <a:pt x="29751" y="1447"/>
                  <a:pt x="30785" y="2441"/>
                </a:cubicBezTo>
                <a:cubicBezTo>
                  <a:pt x="30943" y="2594"/>
                  <a:pt x="31087" y="2758"/>
                  <a:pt x="31215" y="2936"/>
                </a:cubicBezTo>
                <a:cubicBezTo>
                  <a:pt x="31150" y="2960"/>
                  <a:pt x="31084" y="2982"/>
                  <a:pt x="31017" y="3006"/>
                </a:cubicBezTo>
                <a:cubicBezTo>
                  <a:pt x="29366" y="3648"/>
                  <a:pt x="27514" y="4704"/>
                  <a:pt x="26677" y="6378"/>
                </a:cubicBezTo>
                <a:cubicBezTo>
                  <a:pt x="25920" y="7893"/>
                  <a:pt x="26603" y="9757"/>
                  <a:pt x="28349" y="9757"/>
                </a:cubicBezTo>
                <a:cubicBezTo>
                  <a:pt x="28419" y="9757"/>
                  <a:pt x="28490" y="9754"/>
                  <a:pt x="28563" y="9748"/>
                </a:cubicBezTo>
                <a:cubicBezTo>
                  <a:pt x="30232" y="9608"/>
                  <a:pt x="31764" y="8345"/>
                  <a:pt x="32293" y="6731"/>
                </a:cubicBezTo>
                <a:cubicBezTo>
                  <a:pt x="32646" y="5655"/>
                  <a:pt x="32551" y="4493"/>
                  <a:pt x="32101" y="3489"/>
                </a:cubicBezTo>
                <a:cubicBezTo>
                  <a:pt x="32448" y="3379"/>
                  <a:pt x="32799" y="3280"/>
                  <a:pt x="33149" y="3191"/>
                </a:cubicBezTo>
                <a:cubicBezTo>
                  <a:pt x="34906" y="2739"/>
                  <a:pt x="36742" y="2453"/>
                  <a:pt x="38568" y="2453"/>
                </a:cubicBezTo>
                <a:cubicBezTo>
                  <a:pt x="40121" y="2453"/>
                  <a:pt x="41666" y="2659"/>
                  <a:pt x="43151" y="3147"/>
                </a:cubicBezTo>
                <a:cubicBezTo>
                  <a:pt x="43298" y="3195"/>
                  <a:pt x="43448" y="3247"/>
                  <a:pt x="43597" y="3303"/>
                </a:cubicBezTo>
                <a:cubicBezTo>
                  <a:pt x="42522" y="4087"/>
                  <a:pt x="40416" y="5963"/>
                  <a:pt x="42189" y="6795"/>
                </a:cubicBezTo>
                <a:cubicBezTo>
                  <a:pt x="42484" y="6933"/>
                  <a:pt x="42842" y="6999"/>
                  <a:pt x="43220" y="6999"/>
                </a:cubicBezTo>
                <a:cubicBezTo>
                  <a:pt x="44307" y="6999"/>
                  <a:pt x="45557" y="6454"/>
                  <a:pt x="45934" y="5530"/>
                </a:cubicBezTo>
                <a:cubicBezTo>
                  <a:pt x="46319" y="4591"/>
                  <a:pt x="45898" y="3856"/>
                  <a:pt x="45228" y="3312"/>
                </a:cubicBezTo>
                <a:cubicBezTo>
                  <a:pt x="46328" y="2783"/>
                  <a:pt x="47533" y="2511"/>
                  <a:pt x="48744" y="2511"/>
                </a:cubicBezTo>
                <a:cubicBezTo>
                  <a:pt x="49855" y="2511"/>
                  <a:pt x="50971" y="2740"/>
                  <a:pt x="52014" y="3209"/>
                </a:cubicBezTo>
                <a:cubicBezTo>
                  <a:pt x="52712" y="3524"/>
                  <a:pt x="53373" y="3871"/>
                  <a:pt x="53994" y="4326"/>
                </a:cubicBezTo>
                <a:cubicBezTo>
                  <a:pt x="54046" y="4365"/>
                  <a:pt x="54100" y="4381"/>
                  <a:pt x="54153" y="4381"/>
                </a:cubicBezTo>
                <a:cubicBezTo>
                  <a:pt x="54399" y="4381"/>
                  <a:pt x="54608" y="4015"/>
                  <a:pt x="54383" y="3810"/>
                </a:cubicBezTo>
                <a:cubicBezTo>
                  <a:pt x="52799" y="2368"/>
                  <a:pt x="50775" y="1655"/>
                  <a:pt x="48736" y="1655"/>
                </a:cubicBezTo>
                <a:cubicBezTo>
                  <a:pt x="47247" y="1655"/>
                  <a:pt x="45751" y="2034"/>
                  <a:pt x="44412" y="2787"/>
                </a:cubicBezTo>
                <a:cubicBezTo>
                  <a:pt x="44049" y="2600"/>
                  <a:pt x="43669" y="2443"/>
                  <a:pt x="43280" y="2319"/>
                </a:cubicBezTo>
                <a:cubicBezTo>
                  <a:pt x="41771" y="1837"/>
                  <a:pt x="40186" y="1632"/>
                  <a:pt x="38605" y="1632"/>
                </a:cubicBezTo>
                <a:cubicBezTo>
                  <a:pt x="38082" y="1632"/>
                  <a:pt x="37560" y="1654"/>
                  <a:pt x="37041" y="1696"/>
                </a:cubicBezTo>
                <a:cubicBezTo>
                  <a:pt x="35244" y="1843"/>
                  <a:pt x="33413" y="2176"/>
                  <a:pt x="31692" y="2763"/>
                </a:cubicBezTo>
                <a:cubicBezTo>
                  <a:pt x="31471" y="2438"/>
                  <a:pt x="31209" y="2144"/>
                  <a:pt x="30912" y="1889"/>
                </a:cubicBezTo>
                <a:cubicBezTo>
                  <a:pt x="29624" y="788"/>
                  <a:pt x="27923" y="376"/>
                  <a:pt x="26296" y="169"/>
                </a:cubicBezTo>
                <a:cubicBezTo>
                  <a:pt x="25419" y="56"/>
                  <a:pt x="24536" y="1"/>
                  <a:pt x="236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3" type="subTitle"/>
          </p:nvPr>
        </p:nvSpPr>
        <p:spPr>
          <a:xfrm>
            <a:off x="3655350" y="1909668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27"/>
          <p:cNvSpPr txBox="1"/>
          <p:nvPr>
            <p:ph idx="4" type="title"/>
          </p:nvPr>
        </p:nvSpPr>
        <p:spPr>
          <a:xfrm>
            <a:off x="5988050" y="3522050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27"/>
          <p:cNvSpPr txBox="1"/>
          <p:nvPr>
            <p:ph idx="5" type="subTitle"/>
          </p:nvPr>
        </p:nvSpPr>
        <p:spPr>
          <a:xfrm>
            <a:off x="5988050" y="3801675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27"/>
          <p:cNvSpPr txBox="1"/>
          <p:nvPr>
            <p:ph idx="6"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SECTION_TITLE_AND_DESCRIPTION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 flipH="1" rot="10800000">
            <a:off x="5605518" y="-23"/>
            <a:ext cx="3538538" cy="1809673"/>
          </a:xfrm>
          <a:custGeom>
            <a:rect b="b" l="l" r="r" t="t"/>
            <a:pathLst>
              <a:path extrusionOk="0" h="34018" w="66517">
                <a:moveTo>
                  <a:pt x="49069" y="0"/>
                </a:moveTo>
                <a:cubicBezTo>
                  <a:pt x="48942" y="0"/>
                  <a:pt x="48816" y="2"/>
                  <a:pt x="48689" y="4"/>
                </a:cubicBezTo>
                <a:cubicBezTo>
                  <a:pt x="42760" y="113"/>
                  <a:pt x="36563" y="3376"/>
                  <a:pt x="34445" y="9057"/>
                </a:cubicBezTo>
                <a:cubicBezTo>
                  <a:pt x="32579" y="14059"/>
                  <a:pt x="33743" y="20649"/>
                  <a:pt x="29674" y="24005"/>
                </a:cubicBezTo>
                <a:cubicBezTo>
                  <a:pt x="28250" y="25180"/>
                  <a:pt x="26646" y="25619"/>
                  <a:pt x="24932" y="25619"/>
                </a:cubicBezTo>
                <a:cubicBezTo>
                  <a:pt x="19848" y="25619"/>
                  <a:pt x="13797" y="21752"/>
                  <a:pt x="8610" y="21752"/>
                </a:cubicBezTo>
                <a:cubicBezTo>
                  <a:pt x="7003" y="21752"/>
                  <a:pt x="5479" y="22123"/>
                  <a:pt x="4093" y="23094"/>
                </a:cubicBezTo>
                <a:cubicBezTo>
                  <a:pt x="757" y="25432"/>
                  <a:pt x="376" y="29664"/>
                  <a:pt x="0" y="34018"/>
                </a:cubicBezTo>
                <a:lnTo>
                  <a:pt x="66515" y="34018"/>
                </a:lnTo>
                <a:lnTo>
                  <a:pt x="66516" y="5858"/>
                </a:lnTo>
                <a:cubicBezTo>
                  <a:pt x="66175" y="5666"/>
                  <a:pt x="65838" y="5476"/>
                  <a:pt x="65503" y="5288"/>
                </a:cubicBezTo>
                <a:cubicBezTo>
                  <a:pt x="60412" y="2430"/>
                  <a:pt x="54862" y="0"/>
                  <a:pt x="49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 flipH="1" rot="10800000">
            <a:off x="4649549" y="12"/>
            <a:ext cx="2911180" cy="773066"/>
          </a:xfrm>
          <a:custGeom>
            <a:rect b="b" l="l" r="r" t="t"/>
            <a:pathLst>
              <a:path extrusionOk="0" h="14532" w="54724">
                <a:moveTo>
                  <a:pt x="25234" y="0"/>
                </a:moveTo>
                <a:cubicBezTo>
                  <a:pt x="24731" y="0"/>
                  <a:pt x="24228" y="18"/>
                  <a:pt x="23724" y="56"/>
                </a:cubicBezTo>
                <a:cubicBezTo>
                  <a:pt x="14831" y="722"/>
                  <a:pt x="8767" y="7638"/>
                  <a:pt x="2155" y="12919"/>
                </a:cubicBezTo>
                <a:cubicBezTo>
                  <a:pt x="1449" y="13483"/>
                  <a:pt x="731" y="14020"/>
                  <a:pt x="1" y="14532"/>
                </a:cubicBezTo>
                <a:lnTo>
                  <a:pt x="1338" y="14532"/>
                </a:lnTo>
                <a:cubicBezTo>
                  <a:pt x="7745" y="9783"/>
                  <a:pt x="13182" y="3007"/>
                  <a:pt x="21188" y="1262"/>
                </a:cubicBezTo>
                <a:cubicBezTo>
                  <a:pt x="22593" y="956"/>
                  <a:pt x="23985" y="815"/>
                  <a:pt x="25362" y="815"/>
                </a:cubicBezTo>
                <a:cubicBezTo>
                  <a:pt x="33751" y="815"/>
                  <a:pt x="41541" y="6061"/>
                  <a:pt x="48044" y="11105"/>
                </a:cubicBezTo>
                <a:cubicBezTo>
                  <a:pt x="49632" y="12335"/>
                  <a:pt x="51247" y="13520"/>
                  <a:pt x="52969" y="14532"/>
                </a:cubicBezTo>
                <a:lnTo>
                  <a:pt x="54723" y="14532"/>
                </a:lnTo>
                <a:cubicBezTo>
                  <a:pt x="52870" y="13570"/>
                  <a:pt x="51135" y="12415"/>
                  <a:pt x="49457" y="11145"/>
                </a:cubicBezTo>
                <a:cubicBezTo>
                  <a:pt x="47451" y="9625"/>
                  <a:pt x="45502" y="8035"/>
                  <a:pt x="43421" y="6623"/>
                </a:cubicBezTo>
                <a:cubicBezTo>
                  <a:pt x="41399" y="5251"/>
                  <a:pt x="39289" y="4007"/>
                  <a:pt x="37086" y="2967"/>
                </a:cubicBezTo>
                <a:cubicBezTo>
                  <a:pt x="33377" y="1216"/>
                  <a:pt x="29335" y="0"/>
                  <a:pt x="252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 flipH="1" rot="10800000">
            <a:off x="8060046" y="1124379"/>
            <a:ext cx="137569" cy="105597"/>
          </a:xfrm>
          <a:custGeom>
            <a:rect b="b" l="l" r="r" t="t"/>
            <a:pathLst>
              <a:path extrusionOk="0" h="1985" w="2586">
                <a:moveTo>
                  <a:pt x="1617" y="0"/>
                </a:moveTo>
                <a:cubicBezTo>
                  <a:pt x="1561" y="0"/>
                  <a:pt x="1505" y="4"/>
                  <a:pt x="1449" y="7"/>
                </a:cubicBezTo>
                <a:cubicBezTo>
                  <a:pt x="1348" y="12"/>
                  <a:pt x="1244" y="14"/>
                  <a:pt x="1147" y="43"/>
                </a:cubicBezTo>
                <a:cubicBezTo>
                  <a:pt x="1052" y="72"/>
                  <a:pt x="960" y="120"/>
                  <a:pt x="871" y="160"/>
                </a:cubicBezTo>
                <a:cubicBezTo>
                  <a:pt x="816" y="184"/>
                  <a:pt x="763" y="209"/>
                  <a:pt x="708" y="233"/>
                </a:cubicBezTo>
                <a:cubicBezTo>
                  <a:pt x="595" y="285"/>
                  <a:pt x="499" y="370"/>
                  <a:pt x="408" y="455"/>
                </a:cubicBezTo>
                <a:lnTo>
                  <a:pt x="299" y="559"/>
                </a:lnTo>
                <a:cubicBezTo>
                  <a:pt x="139" y="709"/>
                  <a:pt x="0" y="951"/>
                  <a:pt x="25" y="1180"/>
                </a:cubicBezTo>
                <a:lnTo>
                  <a:pt x="28" y="1162"/>
                </a:lnTo>
                <a:lnTo>
                  <a:pt x="28" y="1162"/>
                </a:lnTo>
                <a:cubicBezTo>
                  <a:pt x="19" y="1268"/>
                  <a:pt x="33" y="1376"/>
                  <a:pt x="72" y="1477"/>
                </a:cubicBezTo>
                <a:cubicBezTo>
                  <a:pt x="89" y="1508"/>
                  <a:pt x="107" y="1538"/>
                  <a:pt x="128" y="1568"/>
                </a:cubicBezTo>
                <a:lnTo>
                  <a:pt x="128" y="1568"/>
                </a:lnTo>
                <a:cubicBezTo>
                  <a:pt x="129" y="1570"/>
                  <a:pt x="132" y="1573"/>
                  <a:pt x="133" y="1575"/>
                </a:cubicBezTo>
                <a:cubicBezTo>
                  <a:pt x="160" y="1620"/>
                  <a:pt x="192" y="1660"/>
                  <a:pt x="228" y="1698"/>
                </a:cubicBezTo>
                <a:cubicBezTo>
                  <a:pt x="280" y="1758"/>
                  <a:pt x="340" y="1813"/>
                  <a:pt x="408" y="1858"/>
                </a:cubicBezTo>
                <a:cubicBezTo>
                  <a:pt x="534" y="1940"/>
                  <a:pt x="683" y="1958"/>
                  <a:pt x="827" y="1971"/>
                </a:cubicBezTo>
                <a:cubicBezTo>
                  <a:pt x="884" y="1976"/>
                  <a:pt x="940" y="1979"/>
                  <a:pt x="996" y="1983"/>
                </a:cubicBezTo>
                <a:cubicBezTo>
                  <a:pt x="1016" y="1984"/>
                  <a:pt x="1035" y="1985"/>
                  <a:pt x="1054" y="1985"/>
                </a:cubicBezTo>
                <a:cubicBezTo>
                  <a:pt x="1224" y="1985"/>
                  <a:pt x="1388" y="1942"/>
                  <a:pt x="1551" y="1896"/>
                </a:cubicBezTo>
                <a:cubicBezTo>
                  <a:pt x="1673" y="1863"/>
                  <a:pt x="1803" y="1814"/>
                  <a:pt x="1905" y="1738"/>
                </a:cubicBezTo>
                <a:cubicBezTo>
                  <a:pt x="1953" y="1702"/>
                  <a:pt x="2001" y="1666"/>
                  <a:pt x="2048" y="1630"/>
                </a:cubicBezTo>
                <a:cubicBezTo>
                  <a:pt x="2142" y="1558"/>
                  <a:pt x="2228" y="1493"/>
                  <a:pt x="2300" y="1399"/>
                </a:cubicBezTo>
                <a:cubicBezTo>
                  <a:pt x="2403" y="1268"/>
                  <a:pt x="2515" y="1147"/>
                  <a:pt x="2552" y="976"/>
                </a:cubicBezTo>
                <a:cubicBezTo>
                  <a:pt x="2586" y="850"/>
                  <a:pt x="2586" y="718"/>
                  <a:pt x="2552" y="592"/>
                </a:cubicBezTo>
                <a:cubicBezTo>
                  <a:pt x="2521" y="471"/>
                  <a:pt x="2459" y="362"/>
                  <a:pt x="2371" y="272"/>
                </a:cubicBezTo>
                <a:cubicBezTo>
                  <a:pt x="2263" y="184"/>
                  <a:pt x="2171" y="111"/>
                  <a:pt x="2038" y="71"/>
                </a:cubicBezTo>
                <a:cubicBezTo>
                  <a:pt x="2015" y="63"/>
                  <a:pt x="1990" y="59"/>
                  <a:pt x="1966" y="53"/>
                </a:cubicBezTo>
                <a:cubicBezTo>
                  <a:pt x="1852" y="27"/>
                  <a:pt x="1734" y="0"/>
                  <a:pt x="1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 flipH="1" rot="10800000">
            <a:off x="7936686" y="855368"/>
            <a:ext cx="157837" cy="133792"/>
          </a:xfrm>
          <a:custGeom>
            <a:rect b="b" l="l" r="r" t="t"/>
            <a:pathLst>
              <a:path extrusionOk="0" h="2515" w="2967">
                <a:moveTo>
                  <a:pt x="1770" y="1"/>
                </a:moveTo>
                <a:cubicBezTo>
                  <a:pt x="1629" y="1"/>
                  <a:pt x="1582" y="17"/>
                  <a:pt x="1482" y="59"/>
                </a:cubicBezTo>
                <a:cubicBezTo>
                  <a:pt x="1390" y="96"/>
                  <a:pt x="1295" y="128"/>
                  <a:pt x="1201" y="162"/>
                </a:cubicBezTo>
                <a:cubicBezTo>
                  <a:pt x="1021" y="229"/>
                  <a:pt x="874" y="319"/>
                  <a:pt x="715" y="420"/>
                </a:cubicBezTo>
                <a:cubicBezTo>
                  <a:pt x="603" y="492"/>
                  <a:pt x="495" y="577"/>
                  <a:pt x="410" y="684"/>
                </a:cubicBezTo>
                <a:cubicBezTo>
                  <a:pt x="351" y="759"/>
                  <a:pt x="282" y="840"/>
                  <a:pt x="233" y="923"/>
                </a:cubicBezTo>
                <a:cubicBezTo>
                  <a:pt x="214" y="956"/>
                  <a:pt x="197" y="991"/>
                  <a:pt x="182" y="1027"/>
                </a:cubicBezTo>
                <a:cubicBezTo>
                  <a:pt x="175" y="1038"/>
                  <a:pt x="165" y="1049"/>
                  <a:pt x="159" y="1060"/>
                </a:cubicBezTo>
                <a:cubicBezTo>
                  <a:pt x="110" y="1147"/>
                  <a:pt x="76" y="1240"/>
                  <a:pt x="57" y="1338"/>
                </a:cubicBezTo>
                <a:cubicBezTo>
                  <a:pt x="27" y="1416"/>
                  <a:pt x="12" y="1500"/>
                  <a:pt x="11" y="1583"/>
                </a:cubicBezTo>
                <a:cubicBezTo>
                  <a:pt x="1" y="1709"/>
                  <a:pt x="27" y="1835"/>
                  <a:pt x="83" y="1948"/>
                </a:cubicBezTo>
                <a:cubicBezTo>
                  <a:pt x="112" y="2010"/>
                  <a:pt x="171" y="2072"/>
                  <a:pt x="217" y="2119"/>
                </a:cubicBezTo>
                <a:cubicBezTo>
                  <a:pt x="216" y="2119"/>
                  <a:pt x="216" y="2118"/>
                  <a:pt x="215" y="2117"/>
                </a:cubicBezTo>
                <a:lnTo>
                  <a:pt x="215" y="2117"/>
                </a:lnTo>
                <a:cubicBezTo>
                  <a:pt x="259" y="2165"/>
                  <a:pt x="307" y="2207"/>
                  <a:pt x="361" y="2239"/>
                </a:cubicBezTo>
                <a:cubicBezTo>
                  <a:pt x="472" y="2327"/>
                  <a:pt x="600" y="2389"/>
                  <a:pt x="737" y="2419"/>
                </a:cubicBezTo>
                <a:cubicBezTo>
                  <a:pt x="897" y="2490"/>
                  <a:pt x="917" y="2493"/>
                  <a:pt x="1146" y="2510"/>
                </a:cubicBezTo>
                <a:cubicBezTo>
                  <a:pt x="1178" y="2513"/>
                  <a:pt x="1210" y="2514"/>
                  <a:pt x="1242" y="2514"/>
                </a:cubicBezTo>
                <a:cubicBezTo>
                  <a:pt x="1343" y="2514"/>
                  <a:pt x="1443" y="2499"/>
                  <a:pt x="1540" y="2469"/>
                </a:cubicBezTo>
                <a:cubicBezTo>
                  <a:pt x="1672" y="2426"/>
                  <a:pt x="1802" y="2374"/>
                  <a:pt x="1929" y="2318"/>
                </a:cubicBezTo>
                <a:cubicBezTo>
                  <a:pt x="2067" y="2272"/>
                  <a:pt x="2191" y="2190"/>
                  <a:pt x="2289" y="2080"/>
                </a:cubicBezTo>
                <a:lnTo>
                  <a:pt x="2314" y="2060"/>
                </a:lnTo>
                <a:cubicBezTo>
                  <a:pt x="2334" y="2044"/>
                  <a:pt x="2354" y="2027"/>
                  <a:pt x="2374" y="2011"/>
                </a:cubicBezTo>
                <a:cubicBezTo>
                  <a:pt x="2410" y="1979"/>
                  <a:pt x="2446" y="1949"/>
                  <a:pt x="2482" y="1918"/>
                </a:cubicBezTo>
                <a:cubicBezTo>
                  <a:pt x="2837" y="1603"/>
                  <a:pt x="2966" y="1095"/>
                  <a:pt x="2785" y="651"/>
                </a:cubicBezTo>
                <a:cubicBezTo>
                  <a:pt x="2664" y="358"/>
                  <a:pt x="2413" y="126"/>
                  <a:pt x="2110" y="40"/>
                </a:cubicBezTo>
                <a:cubicBezTo>
                  <a:pt x="2011" y="17"/>
                  <a:pt x="1909" y="4"/>
                  <a:pt x="1806" y="1"/>
                </a:cubicBezTo>
                <a:cubicBezTo>
                  <a:pt x="1793" y="1"/>
                  <a:pt x="1781" y="1"/>
                  <a:pt x="17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 flipH="1" rot="10800000">
            <a:off x="7937165" y="903940"/>
            <a:ext cx="213" cy="1117"/>
          </a:xfrm>
          <a:custGeom>
            <a:rect b="b" l="l" r="r" t="t"/>
            <a:pathLst>
              <a:path extrusionOk="0" h="21" w="4">
                <a:moveTo>
                  <a:pt x="3" y="1"/>
                </a:moveTo>
                <a:lnTo>
                  <a:pt x="2" y="11"/>
                </a:lnTo>
                <a:lnTo>
                  <a:pt x="2" y="11"/>
                </a:lnTo>
                <a:cubicBezTo>
                  <a:pt x="2" y="8"/>
                  <a:pt x="3" y="5"/>
                  <a:pt x="3" y="2"/>
                </a:cubicBezTo>
                <a:lnTo>
                  <a:pt x="3" y="1"/>
                </a:lnTo>
                <a:close/>
                <a:moveTo>
                  <a:pt x="2" y="11"/>
                </a:moveTo>
                <a:cubicBezTo>
                  <a:pt x="1" y="14"/>
                  <a:pt x="0" y="17"/>
                  <a:pt x="0" y="21"/>
                </a:cubicBezTo>
                <a:lnTo>
                  <a:pt x="2" y="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 flipH="1" rot="10800000">
            <a:off x="7937325" y="905003"/>
            <a:ext cx="1170" cy="9416"/>
          </a:xfrm>
          <a:custGeom>
            <a:rect b="b" l="l" r="r" t="t"/>
            <a:pathLst>
              <a:path extrusionOk="0" h="177" w="22">
                <a:moveTo>
                  <a:pt x="22" y="1"/>
                </a:moveTo>
                <a:cubicBezTo>
                  <a:pt x="10" y="59"/>
                  <a:pt x="3" y="118"/>
                  <a:pt x="0" y="177"/>
                </a:cubicBezTo>
                <a:cubicBezTo>
                  <a:pt x="7" y="118"/>
                  <a:pt x="15" y="60"/>
                  <a:pt x="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 flipH="1" rot="10800000">
            <a:off x="8277294" y="710942"/>
            <a:ext cx="145070" cy="120226"/>
          </a:xfrm>
          <a:custGeom>
            <a:rect b="b" l="l" r="r" t="t"/>
            <a:pathLst>
              <a:path extrusionOk="0" h="2260" w="2727">
                <a:moveTo>
                  <a:pt x="1519" y="1"/>
                </a:moveTo>
                <a:cubicBezTo>
                  <a:pt x="1471" y="1"/>
                  <a:pt x="1423" y="4"/>
                  <a:pt x="1375" y="11"/>
                </a:cubicBezTo>
                <a:cubicBezTo>
                  <a:pt x="1286" y="23"/>
                  <a:pt x="1189" y="31"/>
                  <a:pt x="1100" y="56"/>
                </a:cubicBezTo>
                <a:cubicBezTo>
                  <a:pt x="913" y="105"/>
                  <a:pt x="761" y="204"/>
                  <a:pt x="614" y="322"/>
                </a:cubicBezTo>
                <a:lnTo>
                  <a:pt x="656" y="288"/>
                </a:lnTo>
                <a:lnTo>
                  <a:pt x="656" y="288"/>
                </a:lnTo>
                <a:cubicBezTo>
                  <a:pt x="607" y="327"/>
                  <a:pt x="557" y="364"/>
                  <a:pt x="506" y="400"/>
                </a:cubicBezTo>
                <a:cubicBezTo>
                  <a:pt x="326" y="530"/>
                  <a:pt x="202" y="654"/>
                  <a:pt x="117" y="863"/>
                </a:cubicBezTo>
                <a:cubicBezTo>
                  <a:pt x="45" y="1039"/>
                  <a:pt x="0" y="1259"/>
                  <a:pt x="61" y="1449"/>
                </a:cubicBezTo>
                <a:lnTo>
                  <a:pt x="68" y="1461"/>
                </a:lnTo>
                <a:cubicBezTo>
                  <a:pt x="68" y="1468"/>
                  <a:pt x="70" y="1474"/>
                  <a:pt x="70" y="1480"/>
                </a:cubicBezTo>
                <a:cubicBezTo>
                  <a:pt x="113" y="1637"/>
                  <a:pt x="193" y="1781"/>
                  <a:pt x="307" y="1897"/>
                </a:cubicBezTo>
                <a:cubicBezTo>
                  <a:pt x="420" y="2013"/>
                  <a:pt x="561" y="2098"/>
                  <a:pt x="715" y="2141"/>
                </a:cubicBezTo>
                <a:cubicBezTo>
                  <a:pt x="895" y="2195"/>
                  <a:pt x="1113" y="2259"/>
                  <a:pt x="1298" y="2259"/>
                </a:cubicBezTo>
                <a:cubicBezTo>
                  <a:pt x="1304" y="2259"/>
                  <a:pt x="1310" y="2259"/>
                  <a:pt x="1316" y="2259"/>
                </a:cubicBezTo>
                <a:cubicBezTo>
                  <a:pt x="1776" y="2248"/>
                  <a:pt x="2323" y="1988"/>
                  <a:pt x="2505" y="1528"/>
                </a:cubicBezTo>
                <a:cubicBezTo>
                  <a:pt x="2577" y="1431"/>
                  <a:pt x="2643" y="1328"/>
                  <a:pt x="2676" y="1206"/>
                </a:cubicBezTo>
                <a:cubicBezTo>
                  <a:pt x="2727" y="1011"/>
                  <a:pt x="2711" y="804"/>
                  <a:pt x="2633" y="618"/>
                </a:cubicBezTo>
                <a:cubicBezTo>
                  <a:pt x="2505" y="306"/>
                  <a:pt x="2234" y="125"/>
                  <a:pt x="1916" y="79"/>
                </a:cubicBezTo>
                <a:cubicBezTo>
                  <a:pt x="1790" y="28"/>
                  <a:pt x="1655" y="1"/>
                  <a:pt x="15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flipH="1" rot="10800000">
            <a:off x="7887534" y="511299"/>
            <a:ext cx="154858" cy="108417"/>
          </a:xfrm>
          <a:custGeom>
            <a:rect b="b" l="l" r="r" t="t"/>
            <a:pathLst>
              <a:path extrusionOk="0" h="2038" w="2911">
                <a:moveTo>
                  <a:pt x="1984" y="13"/>
                </a:moveTo>
                <a:cubicBezTo>
                  <a:pt x="1978" y="13"/>
                  <a:pt x="1972" y="14"/>
                  <a:pt x="1967" y="15"/>
                </a:cubicBezTo>
                <a:lnTo>
                  <a:pt x="1967" y="15"/>
                </a:lnTo>
                <a:cubicBezTo>
                  <a:pt x="1972" y="14"/>
                  <a:pt x="1978" y="13"/>
                  <a:pt x="1984" y="13"/>
                </a:cubicBezTo>
                <a:close/>
                <a:moveTo>
                  <a:pt x="2151" y="1"/>
                </a:moveTo>
                <a:cubicBezTo>
                  <a:pt x="2095" y="1"/>
                  <a:pt x="2039" y="6"/>
                  <a:pt x="1984" y="13"/>
                </a:cubicBezTo>
                <a:lnTo>
                  <a:pt x="1984" y="13"/>
                </a:lnTo>
                <a:cubicBezTo>
                  <a:pt x="1988" y="12"/>
                  <a:pt x="1992" y="11"/>
                  <a:pt x="1997" y="11"/>
                </a:cubicBezTo>
                <a:lnTo>
                  <a:pt x="1997" y="11"/>
                </a:lnTo>
                <a:lnTo>
                  <a:pt x="1966" y="15"/>
                </a:lnTo>
                <a:lnTo>
                  <a:pt x="1966" y="15"/>
                </a:lnTo>
                <a:cubicBezTo>
                  <a:pt x="1966" y="15"/>
                  <a:pt x="1967" y="15"/>
                  <a:pt x="1967" y="15"/>
                </a:cubicBezTo>
                <a:lnTo>
                  <a:pt x="1967" y="15"/>
                </a:lnTo>
                <a:cubicBezTo>
                  <a:pt x="1966" y="15"/>
                  <a:pt x="1966" y="15"/>
                  <a:pt x="1965" y="15"/>
                </a:cubicBezTo>
                <a:lnTo>
                  <a:pt x="1966" y="15"/>
                </a:lnTo>
                <a:lnTo>
                  <a:pt x="1966" y="15"/>
                </a:lnTo>
                <a:cubicBezTo>
                  <a:pt x="1951" y="16"/>
                  <a:pt x="1936" y="18"/>
                  <a:pt x="1920" y="21"/>
                </a:cubicBezTo>
                <a:cubicBezTo>
                  <a:pt x="1873" y="11"/>
                  <a:pt x="1825" y="3"/>
                  <a:pt x="1776" y="2"/>
                </a:cubicBezTo>
                <a:cubicBezTo>
                  <a:pt x="1770" y="2"/>
                  <a:pt x="1763" y="2"/>
                  <a:pt x="1757" y="2"/>
                </a:cubicBezTo>
                <a:cubicBezTo>
                  <a:pt x="1657" y="2"/>
                  <a:pt x="1559" y="22"/>
                  <a:pt x="1461" y="38"/>
                </a:cubicBezTo>
                <a:cubicBezTo>
                  <a:pt x="1374" y="54"/>
                  <a:pt x="1291" y="75"/>
                  <a:pt x="1208" y="106"/>
                </a:cubicBezTo>
                <a:cubicBezTo>
                  <a:pt x="1164" y="121"/>
                  <a:pt x="1118" y="136"/>
                  <a:pt x="1074" y="152"/>
                </a:cubicBezTo>
                <a:cubicBezTo>
                  <a:pt x="890" y="217"/>
                  <a:pt x="772" y="279"/>
                  <a:pt x="623" y="411"/>
                </a:cubicBezTo>
                <a:cubicBezTo>
                  <a:pt x="564" y="464"/>
                  <a:pt x="511" y="524"/>
                  <a:pt x="462" y="588"/>
                </a:cubicBezTo>
                <a:cubicBezTo>
                  <a:pt x="436" y="616"/>
                  <a:pt x="407" y="642"/>
                  <a:pt x="383" y="671"/>
                </a:cubicBezTo>
                <a:lnTo>
                  <a:pt x="282" y="805"/>
                </a:lnTo>
                <a:cubicBezTo>
                  <a:pt x="156" y="877"/>
                  <a:pt x="92" y="1031"/>
                  <a:pt x="57" y="1172"/>
                </a:cubicBezTo>
                <a:cubicBezTo>
                  <a:pt x="21" y="1210"/>
                  <a:pt x="1" y="1261"/>
                  <a:pt x="1" y="1313"/>
                </a:cubicBezTo>
                <a:cubicBezTo>
                  <a:pt x="4" y="1391"/>
                  <a:pt x="43" y="1462"/>
                  <a:pt x="106" y="1505"/>
                </a:cubicBezTo>
                <a:cubicBezTo>
                  <a:pt x="188" y="1645"/>
                  <a:pt x="286" y="1737"/>
                  <a:pt x="453" y="1799"/>
                </a:cubicBezTo>
                <a:cubicBezTo>
                  <a:pt x="472" y="1805"/>
                  <a:pt x="489" y="1810"/>
                  <a:pt x="508" y="1816"/>
                </a:cubicBezTo>
                <a:cubicBezTo>
                  <a:pt x="606" y="1874"/>
                  <a:pt x="711" y="1919"/>
                  <a:pt x="819" y="1952"/>
                </a:cubicBezTo>
                <a:cubicBezTo>
                  <a:pt x="889" y="1980"/>
                  <a:pt x="962" y="2001"/>
                  <a:pt x="1036" y="2012"/>
                </a:cubicBezTo>
                <a:cubicBezTo>
                  <a:pt x="1136" y="2026"/>
                  <a:pt x="1224" y="2038"/>
                  <a:pt x="1313" y="2038"/>
                </a:cubicBezTo>
                <a:cubicBezTo>
                  <a:pt x="1402" y="2038"/>
                  <a:pt x="1491" y="2026"/>
                  <a:pt x="1590" y="1993"/>
                </a:cubicBezTo>
                <a:cubicBezTo>
                  <a:pt x="1635" y="1979"/>
                  <a:pt x="1680" y="1963"/>
                  <a:pt x="1724" y="1947"/>
                </a:cubicBezTo>
                <a:cubicBezTo>
                  <a:pt x="1876" y="1893"/>
                  <a:pt x="2026" y="1832"/>
                  <a:pt x="2160" y="1740"/>
                </a:cubicBezTo>
                <a:cubicBezTo>
                  <a:pt x="2246" y="1682"/>
                  <a:pt x="2327" y="1616"/>
                  <a:pt x="2399" y="1542"/>
                </a:cubicBezTo>
                <a:cubicBezTo>
                  <a:pt x="2442" y="1495"/>
                  <a:pt x="2480" y="1444"/>
                  <a:pt x="2513" y="1390"/>
                </a:cubicBezTo>
                <a:cubicBezTo>
                  <a:pt x="2541" y="1364"/>
                  <a:pt x="2572" y="1338"/>
                  <a:pt x="2599" y="1309"/>
                </a:cubicBezTo>
                <a:cubicBezTo>
                  <a:pt x="2797" y="1104"/>
                  <a:pt x="2910" y="825"/>
                  <a:pt x="2833" y="534"/>
                </a:cubicBezTo>
                <a:cubicBezTo>
                  <a:pt x="2769" y="297"/>
                  <a:pt x="2570" y="77"/>
                  <a:pt x="2333" y="21"/>
                </a:cubicBezTo>
                <a:cubicBezTo>
                  <a:pt x="2271" y="6"/>
                  <a:pt x="2211" y="1"/>
                  <a:pt x="21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flipH="1" rot="10800000">
            <a:off x="7583045" y="612956"/>
            <a:ext cx="139803" cy="112619"/>
          </a:xfrm>
          <a:custGeom>
            <a:rect b="b" l="l" r="r" t="t"/>
            <a:pathLst>
              <a:path extrusionOk="0" h="2117" w="2628">
                <a:moveTo>
                  <a:pt x="1309" y="0"/>
                </a:moveTo>
                <a:cubicBezTo>
                  <a:pt x="1234" y="0"/>
                  <a:pt x="1158" y="9"/>
                  <a:pt x="1066" y="33"/>
                </a:cubicBezTo>
                <a:cubicBezTo>
                  <a:pt x="903" y="78"/>
                  <a:pt x="788" y="152"/>
                  <a:pt x="661" y="248"/>
                </a:cubicBezTo>
                <a:cubicBezTo>
                  <a:pt x="576" y="313"/>
                  <a:pt x="471" y="381"/>
                  <a:pt x="401" y="453"/>
                </a:cubicBezTo>
                <a:cubicBezTo>
                  <a:pt x="357" y="497"/>
                  <a:pt x="319" y="546"/>
                  <a:pt x="286" y="600"/>
                </a:cubicBezTo>
                <a:lnTo>
                  <a:pt x="259" y="627"/>
                </a:lnTo>
                <a:cubicBezTo>
                  <a:pt x="69" y="810"/>
                  <a:pt x="1" y="1109"/>
                  <a:pt x="69" y="1364"/>
                </a:cubicBezTo>
                <a:cubicBezTo>
                  <a:pt x="103" y="1489"/>
                  <a:pt x="168" y="1604"/>
                  <a:pt x="259" y="1696"/>
                </a:cubicBezTo>
                <a:cubicBezTo>
                  <a:pt x="328" y="1764"/>
                  <a:pt x="409" y="1818"/>
                  <a:pt x="498" y="1854"/>
                </a:cubicBezTo>
                <a:cubicBezTo>
                  <a:pt x="725" y="2021"/>
                  <a:pt x="1049" y="2117"/>
                  <a:pt x="1337" y="2117"/>
                </a:cubicBezTo>
                <a:cubicBezTo>
                  <a:pt x="1436" y="2117"/>
                  <a:pt x="1531" y="2105"/>
                  <a:pt x="1616" y="2081"/>
                </a:cubicBezTo>
                <a:cubicBezTo>
                  <a:pt x="1747" y="2045"/>
                  <a:pt x="1906" y="1956"/>
                  <a:pt x="2033" y="1887"/>
                </a:cubicBezTo>
                <a:cubicBezTo>
                  <a:pt x="2419" y="1675"/>
                  <a:pt x="2628" y="1188"/>
                  <a:pt x="2510" y="753"/>
                </a:cubicBezTo>
                <a:cubicBezTo>
                  <a:pt x="2452" y="535"/>
                  <a:pt x="2327" y="368"/>
                  <a:pt x="2158" y="234"/>
                </a:cubicBezTo>
                <a:cubicBezTo>
                  <a:pt x="2066" y="147"/>
                  <a:pt x="1952" y="85"/>
                  <a:pt x="1830" y="57"/>
                </a:cubicBezTo>
                <a:cubicBezTo>
                  <a:pt x="1733" y="41"/>
                  <a:pt x="1636" y="28"/>
                  <a:pt x="1539" y="18"/>
                </a:cubicBezTo>
                <a:cubicBezTo>
                  <a:pt x="1455" y="8"/>
                  <a:pt x="1383" y="0"/>
                  <a:pt x="1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flipH="1" rot="10800000">
            <a:off x="7374680" y="278726"/>
            <a:ext cx="148208" cy="132355"/>
          </a:xfrm>
          <a:custGeom>
            <a:rect b="b" l="l" r="r" t="t"/>
            <a:pathLst>
              <a:path extrusionOk="0" h="2488" w="2786">
                <a:moveTo>
                  <a:pt x="1609" y="1"/>
                </a:moveTo>
                <a:cubicBezTo>
                  <a:pt x="1550" y="1"/>
                  <a:pt x="1491" y="7"/>
                  <a:pt x="1432" y="20"/>
                </a:cubicBezTo>
                <a:cubicBezTo>
                  <a:pt x="1418" y="21"/>
                  <a:pt x="1403" y="23"/>
                  <a:pt x="1387" y="24"/>
                </a:cubicBezTo>
                <a:cubicBezTo>
                  <a:pt x="1347" y="21"/>
                  <a:pt x="1308" y="19"/>
                  <a:pt x="1268" y="19"/>
                </a:cubicBezTo>
                <a:cubicBezTo>
                  <a:pt x="1031" y="19"/>
                  <a:pt x="802" y="84"/>
                  <a:pt x="593" y="235"/>
                </a:cubicBezTo>
                <a:cubicBezTo>
                  <a:pt x="432" y="353"/>
                  <a:pt x="276" y="485"/>
                  <a:pt x="174" y="664"/>
                </a:cubicBezTo>
                <a:cubicBezTo>
                  <a:pt x="135" y="761"/>
                  <a:pt x="96" y="856"/>
                  <a:pt x="57" y="951"/>
                </a:cubicBezTo>
                <a:cubicBezTo>
                  <a:pt x="8" y="1105"/>
                  <a:pt x="1" y="1269"/>
                  <a:pt x="36" y="1428"/>
                </a:cubicBezTo>
                <a:cubicBezTo>
                  <a:pt x="36" y="1534"/>
                  <a:pt x="63" y="1638"/>
                  <a:pt x="116" y="1730"/>
                </a:cubicBezTo>
                <a:cubicBezTo>
                  <a:pt x="142" y="1830"/>
                  <a:pt x="194" y="1921"/>
                  <a:pt x="266" y="1994"/>
                </a:cubicBezTo>
                <a:cubicBezTo>
                  <a:pt x="415" y="2193"/>
                  <a:pt x="628" y="2366"/>
                  <a:pt x="873" y="2424"/>
                </a:cubicBezTo>
                <a:cubicBezTo>
                  <a:pt x="892" y="2428"/>
                  <a:pt x="910" y="2432"/>
                  <a:pt x="929" y="2436"/>
                </a:cubicBezTo>
                <a:lnTo>
                  <a:pt x="958" y="2444"/>
                </a:lnTo>
                <a:cubicBezTo>
                  <a:pt x="1049" y="2473"/>
                  <a:pt x="1143" y="2488"/>
                  <a:pt x="1238" y="2488"/>
                </a:cubicBezTo>
                <a:cubicBezTo>
                  <a:pt x="1306" y="2488"/>
                  <a:pt x="1373" y="2480"/>
                  <a:pt x="1439" y="2465"/>
                </a:cubicBezTo>
                <a:cubicBezTo>
                  <a:pt x="1547" y="2465"/>
                  <a:pt x="1652" y="2436"/>
                  <a:pt x="1745" y="2380"/>
                </a:cubicBezTo>
                <a:cubicBezTo>
                  <a:pt x="1825" y="2356"/>
                  <a:pt x="1899" y="2314"/>
                  <a:pt x="1962" y="2259"/>
                </a:cubicBezTo>
                <a:cubicBezTo>
                  <a:pt x="2127" y="2183"/>
                  <a:pt x="2298" y="2098"/>
                  <a:pt x="2421" y="1961"/>
                </a:cubicBezTo>
                <a:cubicBezTo>
                  <a:pt x="2591" y="1772"/>
                  <a:pt x="2707" y="1552"/>
                  <a:pt x="2748" y="1298"/>
                </a:cubicBezTo>
                <a:lnTo>
                  <a:pt x="2779" y="1050"/>
                </a:lnTo>
                <a:cubicBezTo>
                  <a:pt x="2785" y="926"/>
                  <a:pt x="2758" y="802"/>
                  <a:pt x="2702" y="693"/>
                </a:cubicBezTo>
                <a:cubicBezTo>
                  <a:pt x="2621" y="497"/>
                  <a:pt x="2501" y="369"/>
                  <a:pt x="2330" y="247"/>
                </a:cubicBezTo>
                <a:cubicBezTo>
                  <a:pt x="2294" y="222"/>
                  <a:pt x="2259" y="193"/>
                  <a:pt x="2223" y="167"/>
                </a:cubicBezTo>
                <a:cubicBezTo>
                  <a:pt x="2068" y="56"/>
                  <a:pt x="1945" y="41"/>
                  <a:pt x="1776" y="18"/>
                </a:cubicBezTo>
                <a:cubicBezTo>
                  <a:pt x="1721" y="6"/>
                  <a:pt x="1665" y="1"/>
                  <a:pt x="1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flipH="1" rot="10800000">
            <a:off x="7731460" y="200104"/>
            <a:ext cx="142144" cy="104480"/>
          </a:xfrm>
          <a:custGeom>
            <a:rect b="b" l="l" r="r" t="t"/>
            <a:pathLst>
              <a:path extrusionOk="0" h="1964" w="2672">
                <a:moveTo>
                  <a:pt x="1632" y="0"/>
                </a:moveTo>
                <a:cubicBezTo>
                  <a:pt x="1547" y="0"/>
                  <a:pt x="1463" y="11"/>
                  <a:pt x="1381" y="34"/>
                </a:cubicBezTo>
                <a:cubicBezTo>
                  <a:pt x="1322" y="50"/>
                  <a:pt x="1262" y="67"/>
                  <a:pt x="1201" y="80"/>
                </a:cubicBezTo>
                <a:cubicBezTo>
                  <a:pt x="1072" y="107"/>
                  <a:pt x="948" y="151"/>
                  <a:pt x="829" y="211"/>
                </a:cubicBezTo>
                <a:cubicBezTo>
                  <a:pt x="812" y="220"/>
                  <a:pt x="793" y="228"/>
                  <a:pt x="775" y="237"/>
                </a:cubicBezTo>
                <a:cubicBezTo>
                  <a:pt x="615" y="298"/>
                  <a:pt x="453" y="354"/>
                  <a:pt x="331" y="486"/>
                </a:cubicBezTo>
                <a:cubicBezTo>
                  <a:pt x="256" y="563"/>
                  <a:pt x="191" y="646"/>
                  <a:pt x="136" y="737"/>
                </a:cubicBezTo>
                <a:cubicBezTo>
                  <a:pt x="48" y="844"/>
                  <a:pt x="1" y="978"/>
                  <a:pt x="1" y="1116"/>
                </a:cubicBezTo>
                <a:cubicBezTo>
                  <a:pt x="1" y="1303"/>
                  <a:pt x="83" y="1461"/>
                  <a:pt x="211" y="1579"/>
                </a:cubicBezTo>
                <a:cubicBezTo>
                  <a:pt x="360" y="1770"/>
                  <a:pt x="577" y="1907"/>
                  <a:pt x="812" y="1939"/>
                </a:cubicBezTo>
                <a:cubicBezTo>
                  <a:pt x="925" y="1955"/>
                  <a:pt x="1038" y="1963"/>
                  <a:pt x="1152" y="1963"/>
                </a:cubicBezTo>
                <a:cubicBezTo>
                  <a:pt x="1178" y="1963"/>
                  <a:pt x="1204" y="1963"/>
                  <a:pt x="1230" y="1962"/>
                </a:cubicBezTo>
                <a:cubicBezTo>
                  <a:pt x="1351" y="1956"/>
                  <a:pt x="1479" y="1945"/>
                  <a:pt x="1595" y="1906"/>
                </a:cubicBezTo>
                <a:cubicBezTo>
                  <a:pt x="1707" y="1865"/>
                  <a:pt x="1818" y="1816"/>
                  <a:pt x="1925" y="1760"/>
                </a:cubicBezTo>
                <a:cubicBezTo>
                  <a:pt x="1975" y="1734"/>
                  <a:pt x="2027" y="1710"/>
                  <a:pt x="2075" y="1680"/>
                </a:cubicBezTo>
                <a:cubicBezTo>
                  <a:pt x="2201" y="1602"/>
                  <a:pt x="2335" y="1481"/>
                  <a:pt x="2403" y="1348"/>
                </a:cubicBezTo>
                <a:cubicBezTo>
                  <a:pt x="2422" y="1315"/>
                  <a:pt x="2439" y="1276"/>
                  <a:pt x="2456" y="1236"/>
                </a:cubicBezTo>
                <a:cubicBezTo>
                  <a:pt x="2477" y="1205"/>
                  <a:pt x="2495" y="1172"/>
                  <a:pt x="2511" y="1139"/>
                </a:cubicBezTo>
                <a:cubicBezTo>
                  <a:pt x="2559" y="1018"/>
                  <a:pt x="2579" y="887"/>
                  <a:pt x="2567" y="757"/>
                </a:cubicBezTo>
                <a:cubicBezTo>
                  <a:pt x="2570" y="750"/>
                  <a:pt x="2575" y="743"/>
                  <a:pt x="2577" y="736"/>
                </a:cubicBezTo>
                <a:cubicBezTo>
                  <a:pt x="2671" y="476"/>
                  <a:pt x="2464" y="197"/>
                  <a:pt x="2219" y="148"/>
                </a:cubicBezTo>
                <a:cubicBezTo>
                  <a:pt x="2151" y="100"/>
                  <a:pt x="2076" y="64"/>
                  <a:pt x="1998" y="41"/>
                </a:cubicBezTo>
                <a:cubicBezTo>
                  <a:pt x="1933" y="24"/>
                  <a:pt x="1867" y="15"/>
                  <a:pt x="1801" y="15"/>
                </a:cubicBezTo>
                <a:cubicBezTo>
                  <a:pt x="1745" y="5"/>
                  <a:pt x="1688" y="0"/>
                  <a:pt x="16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 flipH="1" rot="10800000">
            <a:off x="8244633" y="354956"/>
            <a:ext cx="138048" cy="128366"/>
          </a:xfrm>
          <a:custGeom>
            <a:rect b="b" l="l" r="r" t="t"/>
            <a:pathLst>
              <a:path extrusionOk="0" h="2413" w="2595">
                <a:moveTo>
                  <a:pt x="1468" y="0"/>
                </a:moveTo>
                <a:cubicBezTo>
                  <a:pt x="1349" y="0"/>
                  <a:pt x="1235" y="20"/>
                  <a:pt x="1100" y="43"/>
                </a:cubicBezTo>
                <a:cubicBezTo>
                  <a:pt x="927" y="75"/>
                  <a:pt x="799" y="98"/>
                  <a:pt x="632" y="198"/>
                </a:cubicBezTo>
                <a:cubicBezTo>
                  <a:pt x="413" y="329"/>
                  <a:pt x="264" y="526"/>
                  <a:pt x="149" y="749"/>
                </a:cubicBezTo>
                <a:cubicBezTo>
                  <a:pt x="55" y="914"/>
                  <a:pt x="6" y="1101"/>
                  <a:pt x="6" y="1290"/>
                </a:cubicBezTo>
                <a:cubicBezTo>
                  <a:pt x="0" y="1433"/>
                  <a:pt x="31" y="1575"/>
                  <a:pt x="97" y="1702"/>
                </a:cubicBezTo>
                <a:cubicBezTo>
                  <a:pt x="137" y="1833"/>
                  <a:pt x="212" y="1951"/>
                  <a:pt x="313" y="2046"/>
                </a:cubicBezTo>
                <a:cubicBezTo>
                  <a:pt x="439" y="2176"/>
                  <a:pt x="597" y="2271"/>
                  <a:pt x="773" y="2320"/>
                </a:cubicBezTo>
                <a:cubicBezTo>
                  <a:pt x="922" y="2379"/>
                  <a:pt x="1076" y="2412"/>
                  <a:pt x="1232" y="2412"/>
                </a:cubicBezTo>
                <a:cubicBezTo>
                  <a:pt x="1329" y="2412"/>
                  <a:pt x="1427" y="2400"/>
                  <a:pt x="1525" y="2372"/>
                </a:cubicBezTo>
                <a:cubicBezTo>
                  <a:pt x="1694" y="2325"/>
                  <a:pt x="1823" y="2238"/>
                  <a:pt x="1966" y="2149"/>
                </a:cubicBezTo>
                <a:cubicBezTo>
                  <a:pt x="2237" y="1980"/>
                  <a:pt x="2473" y="1724"/>
                  <a:pt x="2537" y="1392"/>
                </a:cubicBezTo>
                <a:cubicBezTo>
                  <a:pt x="2541" y="1369"/>
                  <a:pt x="2545" y="1346"/>
                  <a:pt x="2550" y="1322"/>
                </a:cubicBezTo>
                <a:cubicBezTo>
                  <a:pt x="2587" y="1111"/>
                  <a:pt x="2594" y="984"/>
                  <a:pt x="2545" y="774"/>
                </a:cubicBezTo>
                <a:lnTo>
                  <a:pt x="2545" y="806"/>
                </a:lnTo>
                <a:cubicBezTo>
                  <a:pt x="2540" y="768"/>
                  <a:pt x="2531" y="732"/>
                  <a:pt x="2519" y="696"/>
                </a:cubicBezTo>
                <a:cubicBezTo>
                  <a:pt x="2502" y="660"/>
                  <a:pt x="2482" y="627"/>
                  <a:pt x="2459" y="595"/>
                </a:cubicBezTo>
                <a:lnTo>
                  <a:pt x="2459" y="595"/>
                </a:lnTo>
                <a:lnTo>
                  <a:pt x="2483" y="621"/>
                </a:lnTo>
                <a:cubicBezTo>
                  <a:pt x="2388" y="438"/>
                  <a:pt x="2270" y="347"/>
                  <a:pt x="2115" y="225"/>
                </a:cubicBezTo>
                <a:lnTo>
                  <a:pt x="2054" y="177"/>
                </a:lnTo>
                <a:cubicBezTo>
                  <a:pt x="1960" y="105"/>
                  <a:pt x="1848" y="66"/>
                  <a:pt x="1737" y="36"/>
                </a:cubicBezTo>
                <a:cubicBezTo>
                  <a:pt x="1639" y="10"/>
                  <a:pt x="1552" y="0"/>
                  <a:pt x="1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 rot="9082542">
            <a:off x="7237874" y="4156882"/>
            <a:ext cx="2990210" cy="1199251"/>
          </a:xfrm>
          <a:custGeom>
            <a:rect b="b" l="l" r="r" t="t"/>
            <a:pathLst>
              <a:path extrusionOk="0" h="23791" w="59323">
                <a:moveTo>
                  <a:pt x="29666" y="1"/>
                </a:moveTo>
                <a:cubicBezTo>
                  <a:pt x="25503" y="1"/>
                  <a:pt x="21341" y="308"/>
                  <a:pt x="17214" y="922"/>
                </a:cubicBezTo>
                <a:cubicBezTo>
                  <a:pt x="13145" y="1527"/>
                  <a:pt x="9019" y="2430"/>
                  <a:pt x="4944" y="2430"/>
                </a:cubicBezTo>
                <a:cubicBezTo>
                  <a:pt x="3285" y="2430"/>
                  <a:pt x="1635" y="2280"/>
                  <a:pt x="1" y="1901"/>
                </a:cubicBezTo>
                <a:lnTo>
                  <a:pt x="1" y="1901"/>
                </a:lnTo>
                <a:cubicBezTo>
                  <a:pt x="2397" y="5355"/>
                  <a:pt x="4980" y="8968"/>
                  <a:pt x="8690" y="10572"/>
                </a:cubicBezTo>
                <a:cubicBezTo>
                  <a:pt x="10291" y="11265"/>
                  <a:pt x="12021" y="11540"/>
                  <a:pt x="13658" y="12122"/>
                </a:cubicBezTo>
                <a:cubicBezTo>
                  <a:pt x="15404" y="12743"/>
                  <a:pt x="17041" y="13716"/>
                  <a:pt x="18462" y="14977"/>
                </a:cubicBezTo>
                <a:cubicBezTo>
                  <a:pt x="21556" y="17721"/>
                  <a:pt x="23753" y="21884"/>
                  <a:pt x="27537" y="23293"/>
                </a:cubicBezTo>
                <a:cubicBezTo>
                  <a:pt x="28469" y="23640"/>
                  <a:pt x="29436" y="23791"/>
                  <a:pt x="30413" y="23791"/>
                </a:cubicBezTo>
                <a:cubicBezTo>
                  <a:pt x="32293" y="23791"/>
                  <a:pt x="34206" y="23232"/>
                  <a:pt x="35956" y="22439"/>
                </a:cubicBezTo>
                <a:cubicBezTo>
                  <a:pt x="38614" y="21234"/>
                  <a:pt x="41050" y="19511"/>
                  <a:pt x="43703" y="18293"/>
                </a:cubicBezTo>
                <a:cubicBezTo>
                  <a:pt x="46691" y="16921"/>
                  <a:pt x="49939" y="16224"/>
                  <a:pt x="53185" y="16224"/>
                </a:cubicBezTo>
                <a:cubicBezTo>
                  <a:pt x="55254" y="16224"/>
                  <a:pt x="57322" y="16507"/>
                  <a:pt x="59323" y="17078"/>
                </a:cubicBezTo>
                <a:lnTo>
                  <a:pt x="48152" y="3306"/>
                </a:lnTo>
                <a:cubicBezTo>
                  <a:pt x="45654" y="1493"/>
                  <a:pt x="42570" y="936"/>
                  <a:pt x="39580" y="583"/>
                </a:cubicBezTo>
                <a:cubicBezTo>
                  <a:pt x="36286" y="195"/>
                  <a:pt x="32976" y="1"/>
                  <a:pt x="29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 rot="8100000">
            <a:off x="6877467" y="4363731"/>
            <a:ext cx="2780472" cy="1717831"/>
          </a:xfrm>
          <a:custGeom>
            <a:rect b="b" l="l" r="r" t="t"/>
            <a:pathLst>
              <a:path extrusionOk="0" h="36806" w="59574">
                <a:moveTo>
                  <a:pt x="456" y="1"/>
                </a:moveTo>
                <a:lnTo>
                  <a:pt x="0" y="8"/>
                </a:lnTo>
                <a:cubicBezTo>
                  <a:pt x="77" y="4214"/>
                  <a:pt x="721" y="7696"/>
                  <a:pt x="1972" y="10653"/>
                </a:cubicBezTo>
                <a:cubicBezTo>
                  <a:pt x="3509" y="14289"/>
                  <a:pt x="6031" y="17152"/>
                  <a:pt x="9072" y="18716"/>
                </a:cubicBezTo>
                <a:cubicBezTo>
                  <a:pt x="11133" y="19775"/>
                  <a:pt x="13431" y="20252"/>
                  <a:pt x="15656" y="20713"/>
                </a:cubicBezTo>
                <a:cubicBezTo>
                  <a:pt x="17087" y="21010"/>
                  <a:pt x="18567" y="21317"/>
                  <a:pt x="19965" y="21775"/>
                </a:cubicBezTo>
                <a:cubicBezTo>
                  <a:pt x="23128" y="22817"/>
                  <a:pt x="25970" y="24655"/>
                  <a:pt x="28217" y="27115"/>
                </a:cubicBezTo>
                <a:cubicBezTo>
                  <a:pt x="28771" y="27723"/>
                  <a:pt x="29299" y="28378"/>
                  <a:pt x="29809" y="29014"/>
                </a:cubicBezTo>
                <a:cubicBezTo>
                  <a:pt x="30641" y="30050"/>
                  <a:pt x="31501" y="31121"/>
                  <a:pt x="32514" y="32026"/>
                </a:cubicBezTo>
                <a:cubicBezTo>
                  <a:pt x="35814" y="34971"/>
                  <a:pt x="40441" y="35911"/>
                  <a:pt x="44534" y="36441"/>
                </a:cubicBezTo>
                <a:cubicBezTo>
                  <a:pt x="46073" y="36640"/>
                  <a:pt x="47668" y="36806"/>
                  <a:pt x="49265" y="36806"/>
                </a:cubicBezTo>
                <a:cubicBezTo>
                  <a:pt x="50543" y="36806"/>
                  <a:pt x="51823" y="36699"/>
                  <a:pt x="53077" y="36422"/>
                </a:cubicBezTo>
                <a:cubicBezTo>
                  <a:pt x="55493" y="35886"/>
                  <a:pt x="57732" y="34735"/>
                  <a:pt x="59573" y="33079"/>
                </a:cubicBezTo>
                <a:lnTo>
                  <a:pt x="59269" y="32741"/>
                </a:lnTo>
                <a:cubicBezTo>
                  <a:pt x="57487" y="34344"/>
                  <a:pt x="55319" y="35458"/>
                  <a:pt x="52977" y="35979"/>
                </a:cubicBezTo>
                <a:cubicBezTo>
                  <a:pt x="51761" y="36248"/>
                  <a:pt x="50514" y="36351"/>
                  <a:pt x="49265" y="36351"/>
                </a:cubicBezTo>
                <a:cubicBezTo>
                  <a:pt x="47691" y="36351"/>
                  <a:pt x="46114" y="36188"/>
                  <a:pt x="44592" y="35990"/>
                </a:cubicBezTo>
                <a:cubicBezTo>
                  <a:pt x="40570" y="35469"/>
                  <a:pt x="36024" y="34551"/>
                  <a:pt x="32817" y="31686"/>
                </a:cubicBezTo>
                <a:cubicBezTo>
                  <a:pt x="31831" y="30807"/>
                  <a:pt x="30984" y="29750"/>
                  <a:pt x="30164" y="28730"/>
                </a:cubicBezTo>
                <a:cubicBezTo>
                  <a:pt x="29649" y="28089"/>
                  <a:pt x="29117" y="27426"/>
                  <a:pt x="28552" y="26808"/>
                </a:cubicBezTo>
                <a:cubicBezTo>
                  <a:pt x="26254" y="24291"/>
                  <a:pt x="23346" y="22409"/>
                  <a:pt x="20108" y="21344"/>
                </a:cubicBezTo>
                <a:cubicBezTo>
                  <a:pt x="18684" y="20878"/>
                  <a:pt x="17192" y="20568"/>
                  <a:pt x="15748" y="20268"/>
                </a:cubicBezTo>
                <a:cubicBezTo>
                  <a:pt x="13554" y="19813"/>
                  <a:pt x="11285" y="19343"/>
                  <a:pt x="9279" y="18312"/>
                </a:cubicBezTo>
                <a:cubicBezTo>
                  <a:pt x="6334" y="16796"/>
                  <a:pt x="3885" y="14014"/>
                  <a:pt x="2391" y="10476"/>
                </a:cubicBezTo>
                <a:cubicBezTo>
                  <a:pt x="1163" y="7574"/>
                  <a:pt x="530" y="4147"/>
                  <a:pt x="456" y="1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>
            <p:ph idx="1" type="subTitle"/>
          </p:nvPr>
        </p:nvSpPr>
        <p:spPr>
          <a:xfrm>
            <a:off x="5050352" y="2408500"/>
            <a:ext cx="36393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 SemiBold"/>
              <a:buNone/>
              <a:defRPr sz="2100"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8"/>
          <p:cNvSpPr txBox="1"/>
          <p:nvPr>
            <p:ph idx="2" type="body"/>
          </p:nvPr>
        </p:nvSpPr>
        <p:spPr>
          <a:xfrm>
            <a:off x="5050352" y="2964402"/>
            <a:ext cx="38370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798625" y="2933600"/>
            <a:ext cx="171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29"/>
          <p:cNvSpPr txBox="1"/>
          <p:nvPr>
            <p:ph idx="1" type="subTitle"/>
          </p:nvPr>
        </p:nvSpPr>
        <p:spPr>
          <a:xfrm>
            <a:off x="798625" y="3213225"/>
            <a:ext cx="17130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2" name="Google Shape;312;p29"/>
          <p:cNvSpPr txBox="1"/>
          <p:nvPr>
            <p:ph idx="2"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29"/>
          <p:cNvSpPr txBox="1"/>
          <p:nvPr>
            <p:ph idx="3" type="title"/>
          </p:nvPr>
        </p:nvSpPr>
        <p:spPr>
          <a:xfrm>
            <a:off x="2743211" y="2933600"/>
            <a:ext cx="171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29"/>
          <p:cNvSpPr txBox="1"/>
          <p:nvPr>
            <p:ph idx="4" type="subTitle"/>
          </p:nvPr>
        </p:nvSpPr>
        <p:spPr>
          <a:xfrm>
            <a:off x="2743211" y="3213225"/>
            <a:ext cx="17130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29"/>
          <p:cNvSpPr txBox="1"/>
          <p:nvPr>
            <p:ph idx="5" type="title"/>
          </p:nvPr>
        </p:nvSpPr>
        <p:spPr>
          <a:xfrm>
            <a:off x="4687797" y="2933600"/>
            <a:ext cx="171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6" name="Google Shape;316;p29"/>
          <p:cNvSpPr txBox="1"/>
          <p:nvPr>
            <p:ph idx="6" type="subTitle"/>
          </p:nvPr>
        </p:nvSpPr>
        <p:spPr>
          <a:xfrm>
            <a:off x="4687797" y="3213225"/>
            <a:ext cx="17130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9"/>
          <p:cNvSpPr txBox="1"/>
          <p:nvPr>
            <p:ph idx="7" type="title"/>
          </p:nvPr>
        </p:nvSpPr>
        <p:spPr>
          <a:xfrm>
            <a:off x="6632383" y="2933600"/>
            <a:ext cx="1713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29"/>
          <p:cNvSpPr txBox="1"/>
          <p:nvPr>
            <p:ph idx="8" type="subTitle"/>
          </p:nvPr>
        </p:nvSpPr>
        <p:spPr>
          <a:xfrm>
            <a:off x="6632383" y="3213225"/>
            <a:ext cx="17130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 flipH="1">
            <a:off x="-18" y="3617839"/>
            <a:ext cx="4572017" cy="1525662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6632375" y="0"/>
            <a:ext cx="2511639" cy="2098962"/>
          </a:xfrm>
          <a:custGeom>
            <a:rect b="b" l="l" r="r" t="t"/>
            <a:pathLst>
              <a:path extrusionOk="0" h="41239" w="49347">
                <a:moveTo>
                  <a:pt x="4903" y="0"/>
                </a:moveTo>
                <a:cubicBezTo>
                  <a:pt x="5088" y="1974"/>
                  <a:pt x="4200" y="4120"/>
                  <a:pt x="3148" y="5888"/>
                </a:cubicBezTo>
                <a:cubicBezTo>
                  <a:pt x="1747" y="8239"/>
                  <a:pt x="1" y="10630"/>
                  <a:pt x="60" y="13382"/>
                </a:cubicBezTo>
                <a:cubicBezTo>
                  <a:pt x="119" y="16042"/>
                  <a:pt x="1969" y="18424"/>
                  <a:pt x="4282" y="19645"/>
                </a:cubicBezTo>
                <a:cubicBezTo>
                  <a:pt x="6163" y="20639"/>
                  <a:pt x="8300" y="20970"/>
                  <a:pt x="10431" y="20970"/>
                </a:cubicBezTo>
                <a:cubicBezTo>
                  <a:pt x="10920" y="20970"/>
                  <a:pt x="11409" y="20953"/>
                  <a:pt x="11894" y="20922"/>
                </a:cubicBezTo>
                <a:cubicBezTo>
                  <a:pt x="17010" y="20596"/>
                  <a:pt x="21980" y="18871"/>
                  <a:pt x="27103" y="18694"/>
                </a:cubicBezTo>
                <a:cubicBezTo>
                  <a:pt x="27320" y="18686"/>
                  <a:pt x="27539" y="18683"/>
                  <a:pt x="27758" y="18683"/>
                </a:cubicBezTo>
                <a:cubicBezTo>
                  <a:pt x="32707" y="18683"/>
                  <a:pt x="38067" y="20614"/>
                  <a:pt x="40181" y="25146"/>
                </a:cubicBezTo>
                <a:cubicBezTo>
                  <a:pt x="41650" y="28294"/>
                  <a:pt x="41268" y="32079"/>
                  <a:pt x="42664" y="35262"/>
                </a:cubicBezTo>
                <a:cubicBezTo>
                  <a:pt x="43909" y="38102"/>
                  <a:pt x="46474" y="40136"/>
                  <a:pt x="49346" y="41238"/>
                </a:cubicBezTo>
                <a:lnTo>
                  <a:pt x="49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 rot="6269081">
            <a:off x="7270781" y="-672327"/>
            <a:ext cx="1877108" cy="3443596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9"/>
          <p:cNvGrpSpPr/>
          <p:nvPr/>
        </p:nvGrpSpPr>
        <p:grpSpPr>
          <a:xfrm>
            <a:off x="8198357" y="111119"/>
            <a:ext cx="613111" cy="889943"/>
            <a:chOff x="6917150" y="911925"/>
            <a:chExt cx="301150" cy="437125"/>
          </a:xfrm>
        </p:grpSpPr>
        <p:sp>
          <p:nvSpPr>
            <p:cNvPr id="323" name="Google Shape;323;p29"/>
            <p:cNvSpPr/>
            <p:nvPr/>
          </p:nvSpPr>
          <p:spPr>
            <a:xfrm>
              <a:off x="7029950" y="911925"/>
              <a:ext cx="63575" cy="64725"/>
            </a:xfrm>
            <a:custGeom>
              <a:rect b="b" l="l" r="r" t="t"/>
              <a:pathLst>
                <a:path extrusionOk="0" h="2589" w="2543">
                  <a:moveTo>
                    <a:pt x="1224" y="1"/>
                  </a:moveTo>
                  <a:cubicBezTo>
                    <a:pt x="1071" y="1"/>
                    <a:pt x="919" y="40"/>
                    <a:pt x="784" y="113"/>
                  </a:cubicBezTo>
                  <a:cubicBezTo>
                    <a:pt x="627" y="165"/>
                    <a:pt x="488" y="257"/>
                    <a:pt x="378" y="381"/>
                  </a:cubicBezTo>
                  <a:cubicBezTo>
                    <a:pt x="256" y="495"/>
                    <a:pt x="166" y="637"/>
                    <a:pt x="116" y="796"/>
                  </a:cubicBezTo>
                  <a:cubicBezTo>
                    <a:pt x="37" y="950"/>
                    <a:pt x="0" y="1122"/>
                    <a:pt x="8" y="1295"/>
                  </a:cubicBezTo>
                  <a:cubicBezTo>
                    <a:pt x="24" y="1410"/>
                    <a:pt x="38" y="1524"/>
                    <a:pt x="54" y="1639"/>
                  </a:cubicBezTo>
                  <a:cubicBezTo>
                    <a:pt x="110" y="1854"/>
                    <a:pt x="222" y="2050"/>
                    <a:pt x="378" y="2208"/>
                  </a:cubicBezTo>
                  <a:lnTo>
                    <a:pt x="633" y="2411"/>
                  </a:lnTo>
                  <a:cubicBezTo>
                    <a:pt x="824" y="2525"/>
                    <a:pt x="1042" y="2587"/>
                    <a:pt x="1264" y="2587"/>
                  </a:cubicBezTo>
                  <a:cubicBezTo>
                    <a:pt x="1266" y="2587"/>
                    <a:pt x="1269" y="2587"/>
                    <a:pt x="1272" y="2587"/>
                  </a:cubicBezTo>
                  <a:cubicBezTo>
                    <a:pt x="1287" y="2588"/>
                    <a:pt x="1302" y="2588"/>
                    <a:pt x="1318" y="2588"/>
                  </a:cubicBezTo>
                  <a:cubicBezTo>
                    <a:pt x="1471" y="2588"/>
                    <a:pt x="1622" y="2550"/>
                    <a:pt x="1757" y="2476"/>
                  </a:cubicBezTo>
                  <a:cubicBezTo>
                    <a:pt x="1914" y="2424"/>
                    <a:pt x="2054" y="2332"/>
                    <a:pt x="2165" y="2208"/>
                  </a:cubicBezTo>
                  <a:cubicBezTo>
                    <a:pt x="2286" y="2094"/>
                    <a:pt x="2375" y="1952"/>
                    <a:pt x="2426" y="1793"/>
                  </a:cubicBezTo>
                  <a:cubicBezTo>
                    <a:pt x="2505" y="1639"/>
                    <a:pt x="2543" y="1467"/>
                    <a:pt x="2534" y="1295"/>
                  </a:cubicBezTo>
                  <a:lnTo>
                    <a:pt x="2489" y="952"/>
                  </a:lnTo>
                  <a:cubicBezTo>
                    <a:pt x="2432" y="735"/>
                    <a:pt x="2321" y="539"/>
                    <a:pt x="2165" y="381"/>
                  </a:cubicBezTo>
                  <a:lnTo>
                    <a:pt x="1908" y="178"/>
                  </a:lnTo>
                  <a:cubicBezTo>
                    <a:pt x="1717" y="62"/>
                    <a:pt x="1495" y="2"/>
                    <a:pt x="1270" y="2"/>
                  </a:cubicBezTo>
                  <a:cubicBezTo>
                    <a:pt x="1255" y="1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917150" y="1021275"/>
              <a:ext cx="50100" cy="50975"/>
            </a:xfrm>
            <a:custGeom>
              <a:rect b="b" l="l" r="r" t="t"/>
              <a:pathLst>
                <a:path extrusionOk="0" h="2039" w="2004">
                  <a:moveTo>
                    <a:pt x="1002" y="0"/>
                  </a:moveTo>
                  <a:cubicBezTo>
                    <a:pt x="738" y="13"/>
                    <a:pt x="489" y="118"/>
                    <a:pt x="297" y="298"/>
                  </a:cubicBezTo>
                  <a:cubicBezTo>
                    <a:pt x="202" y="389"/>
                    <a:pt x="132" y="502"/>
                    <a:pt x="93" y="627"/>
                  </a:cubicBezTo>
                  <a:cubicBezTo>
                    <a:pt x="29" y="748"/>
                    <a:pt x="0" y="883"/>
                    <a:pt x="6" y="1019"/>
                  </a:cubicBezTo>
                  <a:lnTo>
                    <a:pt x="42" y="1290"/>
                  </a:lnTo>
                  <a:cubicBezTo>
                    <a:pt x="87" y="1458"/>
                    <a:pt x="176" y="1614"/>
                    <a:pt x="299" y="1739"/>
                  </a:cubicBezTo>
                  <a:lnTo>
                    <a:pt x="499" y="1899"/>
                  </a:lnTo>
                  <a:cubicBezTo>
                    <a:pt x="652" y="1990"/>
                    <a:pt x="825" y="2038"/>
                    <a:pt x="1002" y="2038"/>
                  </a:cubicBezTo>
                  <a:cubicBezTo>
                    <a:pt x="1013" y="2038"/>
                    <a:pt x="1024" y="2038"/>
                    <a:pt x="1034" y="2038"/>
                  </a:cubicBezTo>
                  <a:cubicBezTo>
                    <a:pt x="1157" y="2038"/>
                    <a:pt x="1278" y="2008"/>
                    <a:pt x="1385" y="1950"/>
                  </a:cubicBezTo>
                  <a:cubicBezTo>
                    <a:pt x="1509" y="1910"/>
                    <a:pt x="1620" y="1837"/>
                    <a:pt x="1707" y="1739"/>
                  </a:cubicBezTo>
                  <a:cubicBezTo>
                    <a:pt x="1802" y="1650"/>
                    <a:pt x="1872" y="1538"/>
                    <a:pt x="1913" y="1412"/>
                  </a:cubicBezTo>
                  <a:cubicBezTo>
                    <a:pt x="1975" y="1291"/>
                    <a:pt x="2004" y="1156"/>
                    <a:pt x="1998" y="1020"/>
                  </a:cubicBezTo>
                  <a:lnTo>
                    <a:pt x="1962" y="749"/>
                  </a:lnTo>
                  <a:cubicBezTo>
                    <a:pt x="1917" y="579"/>
                    <a:pt x="1828" y="425"/>
                    <a:pt x="1705" y="300"/>
                  </a:cubicBezTo>
                  <a:lnTo>
                    <a:pt x="1505" y="140"/>
                  </a:lnTo>
                  <a:cubicBezTo>
                    <a:pt x="1352" y="49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104925" y="1042100"/>
              <a:ext cx="53850" cy="55050"/>
            </a:xfrm>
            <a:custGeom>
              <a:rect b="b" l="l" r="r" t="t"/>
              <a:pathLst>
                <a:path extrusionOk="0" h="2202" w="2154">
                  <a:moveTo>
                    <a:pt x="1076" y="1"/>
                  </a:moveTo>
                  <a:cubicBezTo>
                    <a:pt x="1028" y="1"/>
                    <a:pt x="980" y="7"/>
                    <a:pt x="933" y="20"/>
                  </a:cubicBezTo>
                  <a:cubicBezTo>
                    <a:pt x="838" y="20"/>
                    <a:pt x="744" y="46"/>
                    <a:pt x="662" y="95"/>
                  </a:cubicBezTo>
                  <a:cubicBezTo>
                    <a:pt x="571" y="121"/>
                    <a:pt x="490" y="170"/>
                    <a:pt x="424" y="236"/>
                  </a:cubicBezTo>
                  <a:cubicBezTo>
                    <a:pt x="345" y="285"/>
                    <a:pt x="279" y="353"/>
                    <a:pt x="231" y="435"/>
                  </a:cubicBezTo>
                  <a:cubicBezTo>
                    <a:pt x="137" y="540"/>
                    <a:pt x="71" y="670"/>
                    <a:pt x="39" y="808"/>
                  </a:cubicBezTo>
                  <a:lnTo>
                    <a:pt x="0" y="1101"/>
                  </a:lnTo>
                  <a:lnTo>
                    <a:pt x="39" y="1394"/>
                  </a:lnTo>
                  <a:lnTo>
                    <a:pt x="147" y="1656"/>
                  </a:lnTo>
                  <a:lnTo>
                    <a:pt x="315" y="1879"/>
                  </a:lnTo>
                  <a:cubicBezTo>
                    <a:pt x="387" y="1937"/>
                    <a:pt x="460" y="1993"/>
                    <a:pt x="532" y="2051"/>
                  </a:cubicBezTo>
                  <a:cubicBezTo>
                    <a:pt x="652" y="2130"/>
                    <a:pt x="790" y="2175"/>
                    <a:pt x="933" y="2182"/>
                  </a:cubicBezTo>
                  <a:cubicBezTo>
                    <a:pt x="980" y="2195"/>
                    <a:pt x="1028" y="2201"/>
                    <a:pt x="1075" y="2201"/>
                  </a:cubicBezTo>
                  <a:cubicBezTo>
                    <a:pt x="1123" y="2201"/>
                    <a:pt x="1171" y="2195"/>
                    <a:pt x="1218" y="2182"/>
                  </a:cubicBezTo>
                  <a:cubicBezTo>
                    <a:pt x="1361" y="2175"/>
                    <a:pt x="1499" y="2130"/>
                    <a:pt x="1619" y="2051"/>
                  </a:cubicBezTo>
                  <a:lnTo>
                    <a:pt x="1623" y="2049"/>
                  </a:lnTo>
                  <a:cubicBezTo>
                    <a:pt x="1746" y="1982"/>
                    <a:pt x="1849" y="1885"/>
                    <a:pt x="1923" y="1767"/>
                  </a:cubicBezTo>
                  <a:cubicBezTo>
                    <a:pt x="2018" y="1662"/>
                    <a:pt x="2084" y="1533"/>
                    <a:pt x="2114" y="1395"/>
                  </a:cubicBezTo>
                  <a:lnTo>
                    <a:pt x="2153" y="1104"/>
                  </a:lnTo>
                  <a:cubicBezTo>
                    <a:pt x="2153" y="909"/>
                    <a:pt x="2103" y="719"/>
                    <a:pt x="2008" y="551"/>
                  </a:cubicBezTo>
                  <a:lnTo>
                    <a:pt x="2005" y="545"/>
                  </a:lnTo>
                  <a:cubicBezTo>
                    <a:pt x="1949" y="471"/>
                    <a:pt x="1893" y="396"/>
                    <a:pt x="1836" y="323"/>
                  </a:cubicBezTo>
                  <a:lnTo>
                    <a:pt x="1619" y="151"/>
                  </a:lnTo>
                  <a:cubicBezTo>
                    <a:pt x="1499" y="72"/>
                    <a:pt x="1362" y="26"/>
                    <a:pt x="1220" y="20"/>
                  </a:cubicBezTo>
                  <a:cubicBezTo>
                    <a:pt x="1173" y="7"/>
                    <a:pt x="1124" y="1"/>
                    <a:pt x="1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6997950" y="1104275"/>
              <a:ext cx="59775" cy="60500"/>
            </a:xfrm>
            <a:custGeom>
              <a:rect b="b" l="l" r="r" t="t"/>
              <a:pathLst>
                <a:path extrusionOk="0" h="2420" w="2391">
                  <a:moveTo>
                    <a:pt x="1150" y="1"/>
                  </a:moveTo>
                  <a:cubicBezTo>
                    <a:pt x="1006" y="1"/>
                    <a:pt x="864" y="37"/>
                    <a:pt x="737" y="106"/>
                  </a:cubicBezTo>
                  <a:cubicBezTo>
                    <a:pt x="592" y="153"/>
                    <a:pt x="461" y="240"/>
                    <a:pt x="358" y="353"/>
                  </a:cubicBezTo>
                  <a:cubicBezTo>
                    <a:pt x="214" y="502"/>
                    <a:pt x="110" y="685"/>
                    <a:pt x="57" y="884"/>
                  </a:cubicBezTo>
                  <a:cubicBezTo>
                    <a:pt x="1" y="1094"/>
                    <a:pt x="1" y="1315"/>
                    <a:pt x="57" y="1524"/>
                  </a:cubicBezTo>
                  <a:cubicBezTo>
                    <a:pt x="110" y="1724"/>
                    <a:pt x="214" y="1905"/>
                    <a:pt x="358" y="2054"/>
                  </a:cubicBezTo>
                  <a:cubicBezTo>
                    <a:pt x="370" y="2064"/>
                    <a:pt x="587" y="2238"/>
                    <a:pt x="600" y="2246"/>
                  </a:cubicBezTo>
                  <a:lnTo>
                    <a:pt x="608" y="2248"/>
                  </a:lnTo>
                  <a:cubicBezTo>
                    <a:pt x="701" y="2295"/>
                    <a:pt x="796" y="2336"/>
                    <a:pt x="894" y="2372"/>
                  </a:cubicBezTo>
                  <a:cubicBezTo>
                    <a:pt x="899" y="2374"/>
                    <a:pt x="904" y="2375"/>
                    <a:pt x="909" y="2377"/>
                  </a:cubicBezTo>
                  <a:cubicBezTo>
                    <a:pt x="1012" y="2397"/>
                    <a:pt x="1118" y="2411"/>
                    <a:pt x="1224" y="2420"/>
                  </a:cubicBezTo>
                  <a:lnTo>
                    <a:pt x="1250" y="2420"/>
                  </a:lnTo>
                  <a:cubicBezTo>
                    <a:pt x="1360" y="2413"/>
                    <a:pt x="1466" y="2398"/>
                    <a:pt x="1573" y="2375"/>
                  </a:cubicBezTo>
                  <a:cubicBezTo>
                    <a:pt x="1757" y="2322"/>
                    <a:pt x="1926" y="2222"/>
                    <a:pt x="2060" y="2084"/>
                  </a:cubicBezTo>
                  <a:cubicBezTo>
                    <a:pt x="2165" y="1985"/>
                    <a:pt x="2245" y="1859"/>
                    <a:pt x="2288" y="1721"/>
                  </a:cubicBezTo>
                  <a:cubicBezTo>
                    <a:pt x="2357" y="1587"/>
                    <a:pt x="2390" y="1437"/>
                    <a:pt x="2383" y="1286"/>
                  </a:cubicBezTo>
                  <a:cubicBezTo>
                    <a:pt x="2381" y="1178"/>
                    <a:pt x="2366" y="1070"/>
                    <a:pt x="2335" y="964"/>
                  </a:cubicBezTo>
                  <a:cubicBezTo>
                    <a:pt x="2268" y="634"/>
                    <a:pt x="2072" y="338"/>
                    <a:pt x="1783" y="166"/>
                  </a:cubicBezTo>
                  <a:cubicBezTo>
                    <a:pt x="1605" y="58"/>
                    <a:pt x="1399" y="2"/>
                    <a:pt x="1190" y="2"/>
                  </a:cubicBezTo>
                  <a:cubicBezTo>
                    <a:pt x="1177" y="1"/>
                    <a:pt x="1163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926075" y="1221700"/>
              <a:ext cx="43725" cy="44475"/>
            </a:xfrm>
            <a:custGeom>
              <a:rect b="b" l="l" r="r" t="t"/>
              <a:pathLst>
                <a:path extrusionOk="0" h="1779" w="1749">
                  <a:moveTo>
                    <a:pt x="845" y="1"/>
                  </a:moveTo>
                  <a:cubicBezTo>
                    <a:pt x="739" y="1"/>
                    <a:pt x="635" y="28"/>
                    <a:pt x="541" y="78"/>
                  </a:cubicBezTo>
                  <a:cubicBezTo>
                    <a:pt x="433" y="114"/>
                    <a:pt x="337" y="177"/>
                    <a:pt x="262" y="262"/>
                  </a:cubicBezTo>
                  <a:cubicBezTo>
                    <a:pt x="178" y="340"/>
                    <a:pt x="116" y="438"/>
                    <a:pt x="82" y="547"/>
                  </a:cubicBezTo>
                  <a:cubicBezTo>
                    <a:pt x="27" y="653"/>
                    <a:pt x="1" y="771"/>
                    <a:pt x="7" y="890"/>
                  </a:cubicBezTo>
                  <a:cubicBezTo>
                    <a:pt x="17" y="968"/>
                    <a:pt x="27" y="1047"/>
                    <a:pt x="38" y="1125"/>
                  </a:cubicBezTo>
                  <a:cubicBezTo>
                    <a:pt x="77" y="1274"/>
                    <a:pt x="154" y="1408"/>
                    <a:pt x="262" y="1517"/>
                  </a:cubicBezTo>
                  <a:lnTo>
                    <a:pt x="437" y="1657"/>
                  </a:lnTo>
                  <a:cubicBezTo>
                    <a:pt x="569" y="1736"/>
                    <a:pt x="720" y="1778"/>
                    <a:pt x="876" y="1778"/>
                  </a:cubicBezTo>
                  <a:cubicBezTo>
                    <a:pt x="886" y="1779"/>
                    <a:pt x="896" y="1779"/>
                    <a:pt x="906" y="1779"/>
                  </a:cubicBezTo>
                  <a:cubicBezTo>
                    <a:pt x="1011" y="1779"/>
                    <a:pt x="1117" y="1752"/>
                    <a:pt x="1210" y="1702"/>
                  </a:cubicBezTo>
                  <a:cubicBezTo>
                    <a:pt x="1317" y="1666"/>
                    <a:pt x="1413" y="1602"/>
                    <a:pt x="1489" y="1517"/>
                  </a:cubicBezTo>
                  <a:cubicBezTo>
                    <a:pt x="1573" y="1439"/>
                    <a:pt x="1635" y="1341"/>
                    <a:pt x="1670" y="1232"/>
                  </a:cubicBezTo>
                  <a:cubicBezTo>
                    <a:pt x="1723" y="1127"/>
                    <a:pt x="1749" y="1009"/>
                    <a:pt x="1745" y="890"/>
                  </a:cubicBezTo>
                  <a:lnTo>
                    <a:pt x="1713" y="654"/>
                  </a:lnTo>
                  <a:cubicBezTo>
                    <a:pt x="1674" y="506"/>
                    <a:pt x="1596" y="370"/>
                    <a:pt x="1489" y="262"/>
                  </a:cubicBezTo>
                  <a:lnTo>
                    <a:pt x="1314" y="122"/>
                  </a:lnTo>
                  <a:cubicBezTo>
                    <a:pt x="1181" y="43"/>
                    <a:pt x="1030" y="1"/>
                    <a:pt x="876" y="1"/>
                  </a:cubicBezTo>
                  <a:cubicBezTo>
                    <a:pt x="865" y="1"/>
                    <a:pt x="855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072900" y="1246750"/>
              <a:ext cx="45700" cy="46475"/>
            </a:xfrm>
            <a:custGeom>
              <a:rect b="b" l="l" r="r" t="t"/>
              <a:pathLst>
                <a:path extrusionOk="0" h="1859" w="1828">
                  <a:moveTo>
                    <a:pt x="883" y="0"/>
                  </a:moveTo>
                  <a:cubicBezTo>
                    <a:pt x="771" y="0"/>
                    <a:pt x="661" y="29"/>
                    <a:pt x="564" y="82"/>
                  </a:cubicBezTo>
                  <a:cubicBezTo>
                    <a:pt x="451" y="119"/>
                    <a:pt x="350" y="185"/>
                    <a:pt x="271" y="273"/>
                  </a:cubicBezTo>
                  <a:cubicBezTo>
                    <a:pt x="185" y="355"/>
                    <a:pt x="120" y="458"/>
                    <a:pt x="84" y="571"/>
                  </a:cubicBezTo>
                  <a:cubicBezTo>
                    <a:pt x="26" y="682"/>
                    <a:pt x="0" y="806"/>
                    <a:pt x="6" y="930"/>
                  </a:cubicBezTo>
                  <a:lnTo>
                    <a:pt x="38" y="1177"/>
                  </a:lnTo>
                  <a:cubicBezTo>
                    <a:pt x="80" y="1331"/>
                    <a:pt x="160" y="1472"/>
                    <a:pt x="273" y="1586"/>
                  </a:cubicBezTo>
                  <a:lnTo>
                    <a:pt x="456" y="1732"/>
                  </a:lnTo>
                  <a:cubicBezTo>
                    <a:pt x="594" y="1815"/>
                    <a:pt x="753" y="1858"/>
                    <a:pt x="914" y="1858"/>
                  </a:cubicBezTo>
                  <a:cubicBezTo>
                    <a:pt x="922" y="1859"/>
                    <a:pt x="930" y="1859"/>
                    <a:pt x="939" y="1859"/>
                  </a:cubicBezTo>
                  <a:cubicBezTo>
                    <a:pt x="1051" y="1859"/>
                    <a:pt x="1163" y="1831"/>
                    <a:pt x="1264" y="1778"/>
                  </a:cubicBezTo>
                  <a:cubicBezTo>
                    <a:pt x="1377" y="1740"/>
                    <a:pt x="1477" y="1674"/>
                    <a:pt x="1557" y="1586"/>
                  </a:cubicBezTo>
                  <a:cubicBezTo>
                    <a:pt x="1643" y="1504"/>
                    <a:pt x="1708" y="1402"/>
                    <a:pt x="1744" y="1288"/>
                  </a:cubicBezTo>
                  <a:cubicBezTo>
                    <a:pt x="1800" y="1177"/>
                    <a:pt x="1828" y="1053"/>
                    <a:pt x="1822" y="929"/>
                  </a:cubicBezTo>
                  <a:lnTo>
                    <a:pt x="1790" y="682"/>
                  </a:lnTo>
                  <a:cubicBezTo>
                    <a:pt x="1748" y="528"/>
                    <a:pt x="1668" y="387"/>
                    <a:pt x="1555" y="273"/>
                  </a:cubicBezTo>
                  <a:lnTo>
                    <a:pt x="1372" y="128"/>
                  </a:lnTo>
                  <a:cubicBezTo>
                    <a:pt x="1232" y="44"/>
                    <a:pt x="1074" y="1"/>
                    <a:pt x="914" y="1"/>
                  </a:cubicBezTo>
                  <a:cubicBezTo>
                    <a:pt x="904" y="0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157300" y="1163800"/>
              <a:ext cx="61000" cy="61925"/>
            </a:xfrm>
            <a:custGeom>
              <a:rect b="b" l="l" r="r" t="t"/>
              <a:pathLst>
                <a:path extrusionOk="0" h="2477" w="2440">
                  <a:moveTo>
                    <a:pt x="1254" y="1"/>
                  </a:moveTo>
                  <a:cubicBezTo>
                    <a:pt x="1241" y="1"/>
                    <a:pt x="1228" y="1"/>
                    <a:pt x="1216" y="1"/>
                  </a:cubicBezTo>
                  <a:lnTo>
                    <a:pt x="893" y="46"/>
                  </a:lnTo>
                  <a:lnTo>
                    <a:pt x="603" y="173"/>
                  </a:lnTo>
                  <a:cubicBezTo>
                    <a:pt x="521" y="238"/>
                    <a:pt x="439" y="301"/>
                    <a:pt x="357" y="366"/>
                  </a:cubicBezTo>
                  <a:lnTo>
                    <a:pt x="168" y="618"/>
                  </a:lnTo>
                  <a:cubicBezTo>
                    <a:pt x="126" y="718"/>
                    <a:pt x="86" y="817"/>
                    <a:pt x="45" y="915"/>
                  </a:cubicBezTo>
                  <a:cubicBezTo>
                    <a:pt x="31" y="1026"/>
                    <a:pt x="15" y="1136"/>
                    <a:pt x="1" y="1245"/>
                  </a:cubicBezTo>
                  <a:cubicBezTo>
                    <a:pt x="17" y="1356"/>
                    <a:pt x="31" y="1466"/>
                    <a:pt x="45" y="1577"/>
                  </a:cubicBezTo>
                  <a:cubicBezTo>
                    <a:pt x="80" y="1732"/>
                    <a:pt x="155" y="1878"/>
                    <a:pt x="262" y="1999"/>
                  </a:cubicBezTo>
                  <a:cubicBezTo>
                    <a:pt x="315" y="2090"/>
                    <a:pt x="390" y="2166"/>
                    <a:pt x="481" y="2221"/>
                  </a:cubicBezTo>
                  <a:cubicBezTo>
                    <a:pt x="554" y="2297"/>
                    <a:pt x="646" y="2352"/>
                    <a:pt x="749" y="2381"/>
                  </a:cubicBezTo>
                  <a:cubicBezTo>
                    <a:pt x="898" y="2445"/>
                    <a:pt x="1057" y="2477"/>
                    <a:pt x="1216" y="2477"/>
                  </a:cubicBezTo>
                  <a:cubicBezTo>
                    <a:pt x="1376" y="2477"/>
                    <a:pt x="1535" y="2445"/>
                    <a:pt x="1684" y="2381"/>
                  </a:cubicBezTo>
                  <a:cubicBezTo>
                    <a:pt x="1785" y="2352"/>
                    <a:pt x="1878" y="2297"/>
                    <a:pt x="1952" y="2221"/>
                  </a:cubicBezTo>
                  <a:cubicBezTo>
                    <a:pt x="2043" y="2166"/>
                    <a:pt x="2118" y="2090"/>
                    <a:pt x="2170" y="1999"/>
                  </a:cubicBezTo>
                  <a:cubicBezTo>
                    <a:pt x="2276" y="1878"/>
                    <a:pt x="2351" y="1732"/>
                    <a:pt x="2387" y="1577"/>
                  </a:cubicBezTo>
                  <a:cubicBezTo>
                    <a:pt x="2406" y="1520"/>
                    <a:pt x="2413" y="1463"/>
                    <a:pt x="2410" y="1404"/>
                  </a:cubicBezTo>
                  <a:cubicBezTo>
                    <a:pt x="2432" y="1350"/>
                    <a:pt x="2439" y="1291"/>
                    <a:pt x="2432" y="1234"/>
                  </a:cubicBezTo>
                  <a:cubicBezTo>
                    <a:pt x="2417" y="1124"/>
                    <a:pt x="2404" y="1015"/>
                    <a:pt x="2390" y="905"/>
                  </a:cubicBezTo>
                  <a:cubicBezTo>
                    <a:pt x="2354" y="751"/>
                    <a:pt x="2281" y="607"/>
                    <a:pt x="2175" y="489"/>
                  </a:cubicBezTo>
                  <a:cubicBezTo>
                    <a:pt x="2122" y="398"/>
                    <a:pt x="2049" y="321"/>
                    <a:pt x="1959" y="268"/>
                  </a:cubicBezTo>
                  <a:cubicBezTo>
                    <a:pt x="1925" y="226"/>
                    <a:pt x="1883" y="192"/>
                    <a:pt x="1834" y="170"/>
                  </a:cubicBezTo>
                  <a:lnTo>
                    <a:pt x="1546" y="46"/>
                  </a:lnTo>
                  <a:cubicBezTo>
                    <a:pt x="1451" y="16"/>
                    <a:pt x="1353" y="1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166525" y="1312950"/>
              <a:ext cx="35475" cy="36100"/>
            </a:xfrm>
            <a:custGeom>
              <a:rect b="b" l="l" r="r" t="t"/>
              <a:pathLst>
                <a:path extrusionOk="0" h="1444" w="1419">
                  <a:moveTo>
                    <a:pt x="686" y="1"/>
                  </a:moveTo>
                  <a:cubicBezTo>
                    <a:pt x="600" y="1"/>
                    <a:pt x="515" y="23"/>
                    <a:pt x="439" y="63"/>
                  </a:cubicBezTo>
                  <a:cubicBezTo>
                    <a:pt x="351" y="92"/>
                    <a:pt x="273" y="144"/>
                    <a:pt x="212" y="212"/>
                  </a:cubicBezTo>
                  <a:cubicBezTo>
                    <a:pt x="145" y="275"/>
                    <a:pt x="94" y="356"/>
                    <a:pt x="67" y="444"/>
                  </a:cubicBezTo>
                  <a:cubicBezTo>
                    <a:pt x="22" y="530"/>
                    <a:pt x="1" y="626"/>
                    <a:pt x="6" y="722"/>
                  </a:cubicBezTo>
                  <a:cubicBezTo>
                    <a:pt x="14" y="785"/>
                    <a:pt x="22" y="850"/>
                    <a:pt x="31" y="914"/>
                  </a:cubicBezTo>
                  <a:cubicBezTo>
                    <a:pt x="63" y="1033"/>
                    <a:pt x="125" y="1143"/>
                    <a:pt x="211" y="1232"/>
                  </a:cubicBezTo>
                  <a:lnTo>
                    <a:pt x="354" y="1345"/>
                  </a:lnTo>
                  <a:cubicBezTo>
                    <a:pt x="462" y="1408"/>
                    <a:pt x="584" y="1443"/>
                    <a:pt x="710" y="1443"/>
                  </a:cubicBezTo>
                  <a:cubicBezTo>
                    <a:pt x="718" y="1443"/>
                    <a:pt x="725" y="1443"/>
                    <a:pt x="733" y="1443"/>
                  </a:cubicBezTo>
                  <a:cubicBezTo>
                    <a:pt x="819" y="1443"/>
                    <a:pt x="904" y="1422"/>
                    <a:pt x="981" y="1381"/>
                  </a:cubicBezTo>
                  <a:cubicBezTo>
                    <a:pt x="1068" y="1352"/>
                    <a:pt x="1146" y="1300"/>
                    <a:pt x="1208" y="1232"/>
                  </a:cubicBezTo>
                  <a:cubicBezTo>
                    <a:pt x="1276" y="1167"/>
                    <a:pt x="1326" y="1088"/>
                    <a:pt x="1354" y="999"/>
                  </a:cubicBezTo>
                  <a:cubicBezTo>
                    <a:pt x="1398" y="914"/>
                    <a:pt x="1419" y="817"/>
                    <a:pt x="1414" y="721"/>
                  </a:cubicBezTo>
                  <a:cubicBezTo>
                    <a:pt x="1406" y="657"/>
                    <a:pt x="1398" y="594"/>
                    <a:pt x="1390" y="530"/>
                  </a:cubicBezTo>
                  <a:cubicBezTo>
                    <a:pt x="1358" y="411"/>
                    <a:pt x="1295" y="301"/>
                    <a:pt x="1208" y="212"/>
                  </a:cubicBezTo>
                  <a:lnTo>
                    <a:pt x="1066" y="100"/>
                  </a:lnTo>
                  <a:cubicBezTo>
                    <a:pt x="959" y="35"/>
                    <a:pt x="835" y="2"/>
                    <a:pt x="710" y="2"/>
                  </a:cubicBezTo>
                  <a:cubicBezTo>
                    <a:pt x="702" y="1"/>
                    <a:pt x="69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TITLE_AND_DESCRIPTION_1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 rot="-4968762">
            <a:off x="7459584" y="2173792"/>
            <a:ext cx="1953192" cy="737222"/>
          </a:xfrm>
          <a:custGeom>
            <a:rect b="b" l="l" r="r" t="t"/>
            <a:pathLst>
              <a:path extrusionOk="0" h="14045" w="37209">
                <a:moveTo>
                  <a:pt x="19947" y="0"/>
                </a:moveTo>
                <a:cubicBezTo>
                  <a:pt x="19224" y="0"/>
                  <a:pt x="18482" y="82"/>
                  <a:pt x="17729" y="268"/>
                </a:cubicBezTo>
                <a:cubicBezTo>
                  <a:pt x="13775" y="1242"/>
                  <a:pt x="11016" y="4774"/>
                  <a:pt x="8840" y="8103"/>
                </a:cubicBezTo>
                <a:lnTo>
                  <a:pt x="8660" y="8380"/>
                </a:lnTo>
                <a:cubicBezTo>
                  <a:pt x="7699" y="9854"/>
                  <a:pt x="6705" y="11377"/>
                  <a:pt x="5308" y="12428"/>
                </a:cubicBezTo>
                <a:cubicBezTo>
                  <a:pt x="4418" y="13096"/>
                  <a:pt x="3204" y="13591"/>
                  <a:pt x="2010" y="13591"/>
                </a:cubicBezTo>
                <a:cubicBezTo>
                  <a:pt x="1392" y="13591"/>
                  <a:pt x="780" y="13459"/>
                  <a:pt x="221" y="13150"/>
                </a:cubicBezTo>
                <a:lnTo>
                  <a:pt x="1" y="13547"/>
                </a:lnTo>
                <a:cubicBezTo>
                  <a:pt x="631" y="13896"/>
                  <a:pt x="1315" y="14045"/>
                  <a:pt x="2002" y="14045"/>
                </a:cubicBezTo>
                <a:cubicBezTo>
                  <a:pt x="3307" y="14045"/>
                  <a:pt x="4621" y="13513"/>
                  <a:pt x="5581" y="12791"/>
                </a:cubicBezTo>
                <a:cubicBezTo>
                  <a:pt x="7042" y="11693"/>
                  <a:pt x="8059" y="10135"/>
                  <a:pt x="9041" y="8628"/>
                </a:cubicBezTo>
                <a:lnTo>
                  <a:pt x="9221" y="8351"/>
                </a:lnTo>
                <a:cubicBezTo>
                  <a:pt x="11348" y="5098"/>
                  <a:pt x="14036" y="1646"/>
                  <a:pt x="17837" y="709"/>
                </a:cubicBezTo>
                <a:cubicBezTo>
                  <a:pt x="18553" y="533"/>
                  <a:pt x="19258" y="455"/>
                  <a:pt x="19946" y="455"/>
                </a:cubicBezTo>
                <a:cubicBezTo>
                  <a:pt x="23959" y="455"/>
                  <a:pt x="27379" y="3104"/>
                  <a:pt x="28804" y="4391"/>
                </a:cubicBezTo>
                <a:cubicBezTo>
                  <a:pt x="30585" y="6000"/>
                  <a:pt x="32127" y="7908"/>
                  <a:pt x="33618" y="9754"/>
                </a:cubicBezTo>
                <a:cubicBezTo>
                  <a:pt x="34656" y="11037"/>
                  <a:pt x="35728" y="12364"/>
                  <a:pt x="36877" y="13588"/>
                </a:cubicBezTo>
                <a:lnTo>
                  <a:pt x="37208" y="13276"/>
                </a:lnTo>
                <a:cubicBezTo>
                  <a:pt x="36071" y="12066"/>
                  <a:pt x="35005" y="10746"/>
                  <a:pt x="33973" y="9468"/>
                </a:cubicBezTo>
                <a:cubicBezTo>
                  <a:pt x="32471" y="7609"/>
                  <a:pt x="30916" y="5686"/>
                  <a:pt x="29109" y="4052"/>
                </a:cubicBezTo>
                <a:cubicBezTo>
                  <a:pt x="27642" y="2727"/>
                  <a:pt x="24113" y="0"/>
                  <a:pt x="19947" y="0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 rot="-4968762">
            <a:off x="6720600" y="4065439"/>
            <a:ext cx="1307272" cy="1914205"/>
          </a:xfrm>
          <a:custGeom>
            <a:rect b="b" l="l" r="r" t="t"/>
            <a:pathLst>
              <a:path extrusionOk="0" h="36468" w="24904">
                <a:moveTo>
                  <a:pt x="5411" y="1"/>
                </a:moveTo>
                <a:cubicBezTo>
                  <a:pt x="4232" y="1"/>
                  <a:pt x="3060" y="178"/>
                  <a:pt x="1936" y="565"/>
                </a:cubicBezTo>
                <a:cubicBezTo>
                  <a:pt x="1028" y="877"/>
                  <a:pt x="0" y="1782"/>
                  <a:pt x="489" y="2611"/>
                </a:cubicBezTo>
                <a:lnTo>
                  <a:pt x="13353" y="36440"/>
                </a:lnTo>
                <a:cubicBezTo>
                  <a:pt x="13530" y="36459"/>
                  <a:pt x="13705" y="36468"/>
                  <a:pt x="13878" y="36468"/>
                </a:cubicBezTo>
                <a:cubicBezTo>
                  <a:pt x="16969" y="36468"/>
                  <a:pt x="19442" y="33611"/>
                  <a:pt x="21049" y="30872"/>
                </a:cubicBezTo>
                <a:cubicBezTo>
                  <a:pt x="23216" y="27174"/>
                  <a:pt x="24904" y="22936"/>
                  <a:pt x="24336" y="18686"/>
                </a:cubicBezTo>
                <a:cubicBezTo>
                  <a:pt x="23914" y="15523"/>
                  <a:pt x="22278" y="12654"/>
                  <a:pt x="20459" y="10031"/>
                </a:cubicBezTo>
                <a:cubicBezTo>
                  <a:pt x="18334" y="6966"/>
                  <a:pt x="15851" y="4056"/>
                  <a:pt x="12659" y="2127"/>
                </a:cubicBezTo>
                <a:cubicBezTo>
                  <a:pt x="10483" y="812"/>
                  <a:pt x="7932" y="1"/>
                  <a:pt x="54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 rot="-4968762">
            <a:off x="6636029" y="2378043"/>
            <a:ext cx="4165749" cy="1646716"/>
          </a:xfrm>
          <a:custGeom>
            <a:rect b="b" l="l" r="r" t="t"/>
            <a:pathLst>
              <a:path extrusionOk="0" h="31372" w="79359">
                <a:moveTo>
                  <a:pt x="37959" y="0"/>
                </a:moveTo>
                <a:cubicBezTo>
                  <a:pt x="35005" y="0"/>
                  <a:pt x="32194" y="1412"/>
                  <a:pt x="29792" y="3153"/>
                </a:cubicBezTo>
                <a:cubicBezTo>
                  <a:pt x="27292" y="4966"/>
                  <a:pt x="25080" y="7164"/>
                  <a:pt x="22506" y="8872"/>
                </a:cubicBezTo>
                <a:cubicBezTo>
                  <a:pt x="18678" y="11411"/>
                  <a:pt x="14081" y="12712"/>
                  <a:pt x="9490" y="12712"/>
                </a:cubicBezTo>
                <a:cubicBezTo>
                  <a:pt x="6232" y="12712"/>
                  <a:pt x="2976" y="12057"/>
                  <a:pt x="1" y="10723"/>
                </a:cubicBezTo>
                <a:lnTo>
                  <a:pt x="1" y="10723"/>
                </a:lnTo>
                <a:lnTo>
                  <a:pt x="11129" y="31371"/>
                </a:lnTo>
                <a:cubicBezTo>
                  <a:pt x="34128" y="30468"/>
                  <a:pt x="56900" y="26415"/>
                  <a:pt x="79358" y="21369"/>
                </a:cubicBezTo>
                <a:cubicBezTo>
                  <a:pt x="78910" y="18146"/>
                  <a:pt x="76358" y="15488"/>
                  <a:pt x="73361" y="14224"/>
                </a:cubicBezTo>
                <a:cubicBezTo>
                  <a:pt x="71399" y="13397"/>
                  <a:pt x="69274" y="13089"/>
                  <a:pt x="67136" y="13089"/>
                </a:cubicBezTo>
                <a:cubicBezTo>
                  <a:pt x="66006" y="13089"/>
                  <a:pt x="64872" y="13175"/>
                  <a:pt x="63756" y="13316"/>
                </a:cubicBezTo>
                <a:cubicBezTo>
                  <a:pt x="61980" y="13540"/>
                  <a:pt x="60096" y="13870"/>
                  <a:pt x="58298" y="13870"/>
                </a:cubicBezTo>
                <a:cubicBezTo>
                  <a:pt x="56557" y="13870"/>
                  <a:pt x="54897" y="13561"/>
                  <a:pt x="53494" y="12545"/>
                </a:cubicBezTo>
                <a:cubicBezTo>
                  <a:pt x="52413" y="11762"/>
                  <a:pt x="51635" y="10641"/>
                  <a:pt x="50871" y="9547"/>
                </a:cubicBezTo>
                <a:cubicBezTo>
                  <a:pt x="49310" y="7309"/>
                  <a:pt x="47708" y="5064"/>
                  <a:pt x="45660" y="3263"/>
                </a:cubicBezTo>
                <a:cubicBezTo>
                  <a:pt x="43611" y="1461"/>
                  <a:pt x="41048" y="116"/>
                  <a:pt x="38323" y="7"/>
                </a:cubicBezTo>
                <a:cubicBezTo>
                  <a:pt x="38202" y="3"/>
                  <a:pt x="38080" y="0"/>
                  <a:pt x="37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-4968762">
            <a:off x="6612091" y="2761946"/>
            <a:ext cx="3648121" cy="1941867"/>
          </a:xfrm>
          <a:custGeom>
            <a:rect b="b" l="l" r="r" t="t"/>
            <a:pathLst>
              <a:path extrusionOk="0" h="36995" w="69498">
                <a:moveTo>
                  <a:pt x="4309" y="0"/>
                </a:moveTo>
                <a:cubicBezTo>
                  <a:pt x="2804" y="0"/>
                  <a:pt x="1332" y="269"/>
                  <a:pt x="1" y="972"/>
                </a:cubicBezTo>
                <a:lnTo>
                  <a:pt x="7474" y="36898"/>
                </a:lnTo>
                <a:cubicBezTo>
                  <a:pt x="8875" y="36962"/>
                  <a:pt x="10275" y="36995"/>
                  <a:pt x="11675" y="36995"/>
                </a:cubicBezTo>
                <a:cubicBezTo>
                  <a:pt x="18980" y="36995"/>
                  <a:pt x="26265" y="36119"/>
                  <a:pt x="33372" y="34383"/>
                </a:cubicBezTo>
                <a:cubicBezTo>
                  <a:pt x="39341" y="32925"/>
                  <a:pt x="45183" y="30860"/>
                  <a:pt x="51272" y="30028"/>
                </a:cubicBezTo>
                <a:cubicBezTo>
                  <a:pt x="57320" y="29204"/>
                  <a:pt x="63512" y="29610"/>
                  <a:pt x="69497" y="28412"/>
                </a:cubicBezTo>
                <a:cubicBezTo>
                  <a:pt x="67484" y="23480"/>
                  <a:pt x="62081" y="20722"/>
                  <a:pt x="56823" y="19877"/>
                </a:cubicBezTo>
                <a:cubicBezTo>
                  <a:pt x="54420" y="19492"/>
                  <a:pt x="51992" y="19416"/>
                  <a:pt x="49556" y="19416"/>
                </a:cubicBezTo>
                <a:cubicBezTo>
                  <a:pt x="47985" y="19416"/>
                  <a:pt x="46410" y="19447"/>
                  <a:pt x="44837" y="19447"/>
                </a:cubicBezTo>
                <a:cubicBezTo>
                  <a:pt x="43513" y="19447"/>
                  <a:pt x="42189" y="19425"/>
                  <a:pt x="40870" y="19343"/>
                </a:cubicBezTo>
                <a:cubicBezTo>
                  <a:pt x="38587" y="19200"/>
                  <a:pt x="36264" y="18863"/>
                  <a:pt x="34237" y="17808"/>
                </a:cubicBezTo>
                <a:cubicBezTo>
                  <a:pt x="31538" y="16404"/>
                  <a:pt x="29632" y="13890"/>
                  <a:pt x="27543" y="11679"/>
                </a:cubicBezTo>
                <a:cubicBezTo>
                  <a:pt x="22568" y="6413"/>
                  <a:pt x="16105" y="2572"/>
                  <a:pt x="9103" y="715"/>
                </a:cubicBezTo>
                <a:cubicBezTo>
                  <a:pt x="7553" y="305"/>
                  <a:pt x="5912" y="0"/>
                  <a:pt x="4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 rot="-4968762">
            <a:off x="8812642" y="1053034"/>
            <a:ext cx="189235" cy="166236"/>
          </a:xfrm>
          <a:custGeom>
            <a:rect b="b" l="l" r="r" t="t"/>
            <a:pathLst>
              <a:path extrusionOk="0" h="3167" w="3605">
                <a:moveTo>
                  <a:pt x="1804" y="0"/>
                </a:moveTo>
                <a:cubicBezTo>
                  <a:pt x="1293" y="0"/>
                  <a:pt x="792" y="247"/>
                  <a:pt x="486" y="703"/>
                </a:cubicBezTo>
                <a:cubicBezTo>
                  <a:pt x="1" y="1431"/>
                  <a:pt x="197" y="2414"/>
                  <a:pt x="923" y="2900"/>
                </a:cubicBezTo>
                <a:cubicBezTo>
                  <a:pt x="1193" y="3080"/>
                  <a:pt x="1498" y="3166"/>
                  <a:pt x="1801" y="3166"/>
                </a:cubicBezTo>
                <a:cubicBezTo>
                  <a:pt x="2312" y="3166"/>
                  <a:pt x="2814" y="2919"/>
                  <a:pt x="3119" y="2463"/>
                </a:cubicBezTo>
                <a:cubicBezTo>
                  <a:pt x="3605" y="1735"/>
                  <a:pt x="3409" y="752"/>
                  <a:pt x="2683" y="267"/>
                </a:cubicBezTo>
                <a:cubicBezTo>
                  <a:pt x="2412" y="86"/>
                  <a:pt x="2107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 rot="-4968762">
            <a:off x="7958046" y="4048981"/>
            <a:ext cx="731220" cy="1098405"/>
            <a:chOff x="4522000" y="2088250"/>
            <a:chExt cx="348250" cy="523150"/>
          </a:xfrm>
        </p:grpSpPr>
        <p:sp>
          <p:nvSpPr>
            <p:cNvPr id="338" name="Google Shape;338;p30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0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SECTION_TITLE_AND_DESCRIPTION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1"/>
          <p:cNvSpPr/>
          <p:nvPr/>
        </p:nvSpPr>
        <p:spPr>
          <a:xfrm rot="-5400000">
            <a:off x="-387832" y="130131"/>
            <a:ext cx="1824975" cy="1525018"/>
          </a:xfrm>
          <a:custGeom>
            <a:rect b="b" l="l" r="r" t="t"/>
            <a:pathLst>
              <a:path extrusionOk="0" h="41239" w="49347">
                <a:moveTo>
                  <a:pt x="4903" y="0"/>
                </a:moveTo>
                <a:cubicBezTo>
                  <a:pt x="5088" y="1974"/>
                  <a:pt x="4200" y="4120"/>
                  <a:pt x="3148" y="5888"/>
                </a:cubicBezTo>
                <a:cubicBezTo>
                  <a:pt x="1747" y="8239"/>
                  <a:pt x="1" y="10630"/>
                  <a:pt x="60" y="13382"/>
                </a:cubicBezTo>
                <a:cubicBezTo>
                  <a:pt x="119" y="16042"/>
                  <a:pt x="1969" y="18424"/>
                  <a:pt x="4282" y="19645"/>
                </a:cubicBezTo>
                <a:cubicBezTo>
                  <a:pt x="6163" y="20639"/>
                  <a:pt x="8300" y="20970"/>
                  <a:pt x="10431" y="20970"/>
                </a:cubicBezTo>
                <a:cubicBezTo>
                  <a:pt x="10920" y="20970"/>
                  <a:pt x="11409" y="20953"/>
                  <a:pt x="11894" y="20922"/>
                </a:cubicBezTo>
                <a:cubicBezTo>
                  <a:pt x="17010" y="20596"/>
                  <a:pt x="21980" y="18871"/>
                  <a:pt x="27103" y="18694"/>
                </a:cubicBezTo>
                <a:cubicBezTo>
                  <a:pt x="27320" y="18686"/>
                  <a:pt x="27539" y="18683"/>
                  <a:pt x="27758" y="18683"/>
                </a:cubicBezTo>
                <a:cubicBezTo>
                  <a:pt x="32707" y="18683"/>
                  <a:pt x="38067" y="20614"/>
                  <a:pt x="40181" y="25146"/>
                </a:cubicBezTo>
                <a:cubicBezTo>
                  <a:pt x="41650" y="28294"/>
                  <a:pt x="41268" y="32079"/>
                  <a:pt x="42664" y="35262"/>
                </a:cubicBezTo>
                <a:cubicBezTo>
                  <a:pt x="43909" y="38102"/>
                  <a:pt x="46474" y="40136"/>
                  <a:pt x="49346" y="41238"/>
                </a:cubicBezTo>
                <a:lnTo>
                  <a:pt x="493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rot="-1455385">
            <a:off x="-1181484" y="-212942"/>
            <a:ext cx="1877105" cy="3443590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7426650" y="-891700"/>
            <a:ext cx="2412815" cy="3968509"/>
          </a:xfrm>
          <a:custGeom>
            <a:rect b="b" l="l" r="r" t="t"/>
            <a:pathLst>
              <a:path extrusionOk="0" h="63603" w="38670">
                <a:moveTo>
                  <a:pt x="1113" y="1"/>
                </a:moveTo>
                <a:lnTo>
                  <a:pt x="754" y="2"/>
                </a:lnTo>
                <a:cubicBezTo>
                  <a:pt x="1" y="4214"/>
                  <a:pt x="1407" y="8829"/>
                  <a:pt x="4706" y="11609"/>
                </a:cubicBezTo>
                <a:cubicBezTo>
                  <a:pt x="7023" y="13561"/>
                  <a:pt x="9861" y="14671"/>
                  <a:pt x="12519" y="16027"/>
                </a:cubicBezTo>
                <a:cubicBezTo>
                  <a:pt x="15216" y="17405"/>
                  <a:pt x="17815" y="19144"/>
                  <a:pt x="19081" y="22068"/>
                </a:cubicBezTo>
                <a:cubicBezTo>
                  <a:pt x="20532" y="25421"/>
                  <a:pt x="20130" y="29306"/>
                  <a:pt x="19896" y="32860"/>
                </a:cubicBezTo>
                <a:cubicBezTo>
                  <a:pt x="19646" y="36678"/>
                  <a:pt x="19784" y="40530"/>
                  <a:pt x="20591" y="44275"/>
                </a:cubicBezTo>
                <a:cubicBezTo>
                  <a:pt x="21358" y="47831"/>
                  <a:pt x="22771" y="51234"/>
                  <a:pt x="24943" y="54129"/>
                </a:cubicBezTo>
                <a:cubicBezTo>
                  <a:pt x="26808" y="56615"/>
                  <a:pt x="29152" y="58681"/>
                  <a:pt x="31755" y="60318"/>
                </a:cubicBezTo>
                <a:cubicBezTo>
                  <a:pt x="33921" y="61680"/>
                  <a:pt x="36251" y="62761"/>
                  <a:pt x="38669" y="63603"/>
                </a:cubicBezTo>
                <a:lnTo>
                  <a:pt x="38669" y="62693"/>
                </a:lnTo>
                <a:cubicBezTo>
                  <a:pt x="37091" y="62136"/>
                  <a:pt x="35549" y="61476"/>
                  <a:pt x="34068" y="60689"/>
                </a:cubicBezTo>
                <a:cubicBezTo>
                  <a:pt x="31380" y="59262"/>
                  <a:pt x="28894" y="57429"/>
                  <a:pt x="26841" y="55141"/>
                </a:cubicBezTo>
                <a:cubicBezTo>
                  <a:pt x="24560" y="52600"/>
                  <a:pt x="22928" y="49548"/>
                  <a:pt x="21943" y="46252"/>
                </a:cubicBezTo>
                <a:cubicBezTo>
                  <a:pt x="20866" y="42649"/>
                  <a:pt x="20526" y="38864"/>
                  <a:pt x="20572" y="35110"/>
                </a:cubicBezTo>
                <a:cubicBezTo>
                  <a:pt x="20617" y="31527"/>
                  <a:pt x="21120" y="27848"/>
                  <a:pt x="20419" y="24303"/>
                </a:cubicBezTo>
                <a:cubicBezTo>
                  <a:pt x="20094" y="22659"/>
                  <a:pt x="19457" y="21088"/>
                  <a:pt x="18448" y="19759"/>
                </a:cubicBezTo>
                <a:cubicBezTo>
                  <a:pt x="17583" y="18619"/>
                  <a:pt x="16485" y="17696"/>
                  <a:pt x="15302" y="16922"/>
                </a:cubicBezTo>
                <a:cubicBezTo>
                  <a:pt x="12818" y="15301"/>
                  <a:pt x="10006" y="14311"/>
                  <a:pt x="7445" y="12833"/>
                </a:cubicBezTo>
                <a:cubicBezTo>
                  <a:pt x="6169" y="12097"/>
                  <a:pt x="4939" y="11237"/>
                  <a:pt x="3931" y="10139"/>
                </a:cubicBezTo>
                <a:cubicBezTo>
                  <a:pt x="2904" y="9020"/>
                  <a:pt x="2126" y="7661"/>
                  <a:pt x="1631" y="6213"/>
                </a:cubicBezTo>
                <a:cubicBezTo>
                  <a:pt x="955" y="4240"/>
                  <a:pt x="766" y="2070"/>
                  <a:pt x="11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SECTION_TITLE_AND_DESCRIPTION_1_1_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1322650" y="159026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32"/>
          <p:cNvSpPr txBox="1"/>
          <p:nvPr>
            <p:ph idx="1" type="subTitle"/>
          </p:nvPr>
        </p:nvSpPr>
        <p:spPr>
          <a:xfrm>
            <a:off x="1322650" y="186988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4" name="Google Shape;354;p32"/>
          <p:cNvSpPr txBox="1"/>
          <p:nvPr>
            <p:ph idx="2" type="title"/>
          </p:nvPr>
        </p:nvSpPr>
        <p:spPr>
          <a:xfrm>
            <a:off x="733600" y="377725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idx="3" type="title"/>
          </p:nvPr>
        </p:nvSpPr>
        <p:spPr>
          <a:xfrm>
            <a:off x="3655350" y="159026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6" name="Google Shape;356;p32"/>
          <p:cNvSpPr txBox="1"/>
          <p:nvPr>
            <p:ph idx="4" type="subTitle"/>
          </p:nvPr>
        </p:nvSpPr>
        <p:spPr>
          <a:xfrm>
            <a:off x="3655350" y="186988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7" name="Google Shape;357;p32"/>
          <p:cNvSpPr txBox="1"/>
          <p:nvPr>
            <p:ph idx="5" type="title"/>
          </p:nvPr>
        </p:nvSpPr>
        <p:spPr>
          <a:xfrm>
            <a:off x="5988050" y="159026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8" name="Google Shape;358;p32"/>
          <p:cNvSpPr txBox="1"/>
          <p:nvPr>
            <p:ph idx="6" type="subTitle"/>
          </p:nvPr>
        </p:nvSpPr>
        <p:spPr>
          <a:xfrm>
            <a:off x="5988050" y="186988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9" name="Google Shape;359;p32"/>
          <p:cNvSpPr txBox="1"/>
          <p:nvPr>
            <p:ph idx="7" type="title"/>
          </p:nvPr>
        </p:nvSpPr>
        <p:spPr>
          <a:xfrm>
            <a:off x="1322650" y="285571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0" name="Google Shape;360;p32"/>
          <p:cNvSpPr txBox="1"/>
          <p:nvPr>
            <p:ph idx="8" type="subTitle"/>
          </p:nvPr>
        </p:nvSpPr>
        <p:spPr>
          <a:xfrm>
            <a:off x="1322650" y="313533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1" name="Google Shape;361;p32"/>
          <p:cNvSpPr txBox="1"/>
          <p:nvPr>
            <p:ph idx="9" type="title"/>
          </p:nvPr>
        </p:nvSpPr>
        <p:spPr>
          <a:xfrm>
            <a:off x="3655350" y="285571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2" name="Google Shape;362;p32"/>
          <p:cNvSpPr txBox="1"/>
          <p:nvPr>
            <p:ph idx="13" type="subTitle"/>
          </p:nvPr>
        </p:nvSpPr>
        <p:spPr>
          <a:xfrm>
            <a:off x="3655350" y="313533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3" name="Google Shape;363;p32"/>
          <p:cNvSpPr txBox="1"/>
          <p:nvPr>
            <p:ph idx="14" type="title"/>
          </p:nvPr>
        </p:nvSpPr>
        <p:spPr>
          <a:xfrm>
            <a:off x="5988050" y="2855713"/>
            <a:ext cx="183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4" name="Google Shape;364;p32"/>
          <p:cNvSpPr txBox="1"/>
          <p:nvPr>
            <p:ph idx="15" type="subTitle"/>
          </p:nvPr>
        </p:nvSpPr>
        <p:spPr>
          <a:xfrm>
            <a:off x="5988050" y="3135337"/>
            <a:ext cx="18333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5" name="Google Shape;365;p32"/>
          <p:cNvSpPr/>
          <p:nvPr/>
        </p:nvSpPr>
        <p:spPr>
          <a:xfrm rot="10800000">
            <a:off x="6100227" y="4348306"/>
            <a:ext cx="3043773" cy="795244"/>
          </a:xfrm>
          <a:custGeom>
            <a:rect b="b" l="l" r="r" t="t"/>
            <a:pathLst>
              <a:path extrusionOk="0" h="13366" w="51158">
                <a:moveTo>
                  <a:pt x="1" y="0"/>
                </a:moveTo>
                <a:lnTo>
                  <a:pt x="1" y="7976"/>
                </a:lnTo>
                <a:cubicBezTo>
                  <a:pt x="1798" y="7380"/>
                  <a:pt x="3686" y="7067"/>
                  <a:pt x="5569" y="7067"/>
                </a:cubicBezTo>
                <a:cubicBezTo>
                  <a:pt x="7497" y="7067"/>
                  <a:pt x="9419" y="7395"/>
                  <a:pt x="11235" y="8083"/>
                </a:cubicBezTo>
                <a:cubicBezTo>
                  <a:pt x="14534" y="9331"/>
                  <a:pt x="17416" y="11599"/>
                  <a:pt x="20774" y="12664"/>
                </a:cubicBezTo>
                <a:cubicBezTo>
                  <a:pt x="22298" y="13148"/>
                  <a:pt x="23846" y="13365"/>
                  <a:pt x="25396" y="13365"/>
                </a:cubicBezTo>
                <a:cubicBezTo>
                  <a:pt x="31110" y="13365"/>
                  <a:pt x="36868" y="10413"/>
                  <a:pt x="41698" y="6972"/>
                </a:cubicBezTo>
                <a:cubicBezTo>
                  <a:pt x="44867" y="4714"/>
                  <a:pt x="47937" y="2191"/>
                  <a:pt x="511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 flipH="1">
            <a:off x="-157" y="3263125"/>
            <a:ext cx="5635165" cy="1880430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rot="6299903">
            <a:off x="5980998" y="2808417"/>
            <a:ext cx="2221577" cy="3653969"/>
          </a:xfrm>
          <a:custGeom>
            <a:rect b="b" l="l" r="r" t="t"/>
            <a:pathLst>
              <a:path extrusionOk="0" h="63603" w="38670">
                <a:moveTo>
                  <a:pt x="1113" y="1"/>
                </a:moveTo>
                <a:lnTo>
                  <a:pt x="754" y="2"/>
                </a:lnTo>
                <a:cubicBezTo>
                  <a:pt x="1" y="4214"/>
                  <a:pt x="1407" y="8829"/>
                  <a:pt x="4706" y="11609"/>
                </a:cubicBezTo>
                <a:cubicBezTo>
                  <a:pt x="7023" y="13561"/>
                  <a:pt x="9861" y="14671"/>
                  <a:pt x="12519" y="16027"/>
                </a:cubicBezTo>
                <a:cubicBezTo>
                  <a:pt x="15216" y="17405"/>
                  <a:pt x="17815" y="19144"/>
                  <a:pt x="19081" y="22068"/>
                </a:cubicBezTo>
                <a:cubicBezTo>
                  <a:pt x="20532" y="25421"/>
                  <a:pt x="20130" y="29306"/>
                  <a:pt x="19896" y="32860"/>
                </a:cubicBezTo>
                <a:cubicBezTo>
                  <a:pt x="19646" y="36678"/>
                  <a:pt x="19784" y="40530"/>
                  <a:pt x="20591" y="44275"/>
                </a:cubicBezTo>
                <a:cubicBezTo>
                  <a:pt x="21358" y="47831"/>
                  <a:pt x="22771" y="51234"/>
                  <a:pt x="24943" y="54129"/>
                </a:cubicBezTo>
                <a:cubicBezTo>
                  <a:pt x="26808" y="56615"/>
                  <a:pt x="29152" y="58681"/>
                  <a:pt x="31755" y="60318"/>
                </a:cubicBezTo>
                <a:cubicBezTo>
                  <a:pt x="33921" y="61680"/>
                  <a:pt x="36251" y="62761"/>
                  <a:pt x="38669" y="63603"/>
                </a:cubicBezTo>
                <a:lnTo>
                  <a:pt x="38669" y="62693"/>
                </a:lnTo>
                <a:cubicBezTo>
                  <a:pt x="37091" y="62136"/>
                  <a:pt x="35549" y="61476"/>
                  <a:pt x="34068" y="60689"/>
                </a:cubicBezTo>
                <a:cubicBezTo>
                  <a:pt x="31380" y="59262"/>
                  <a:pt x="28894" y="57429"/>
                  <a:pt x="26841" y="55141"/>
                </a:cubicBezTo>
                <a:cubicBezTo>
                  <a:pt x="24560" y="52600"/>
                  <a:pt x="22928" y="49548"/>
                  <a:pt x="21943" y="46252"/>
                </a:cubicBezTo>
                <a:cubicBezTo>
                  <a:pt x="20866" y="42649"/>
                  <a:pt x="20526" y="38864"/>
                  <a:pt x="20572" y="35110"/>
                </a:cubicBezTo>
                <a:cubicBezTo>
                  <a:pt x="20617" y="31527"/>
                  <a:pt x="21120" y="27848"/>
                  <a:pt x="20419" y="24303"/>
                </a:cubicBezTo>
                <a:cubicBezTo>
                  <a:pt x="20094" y="22659"/>
                  <a:pt x="19457" y="21088"/>
                  <a:pt x="18448" y="19759"/>
                </a:cubicBezTo>
                <a:cubicBezTo>
                  <a:pt x="17583" y="18619"/>
                  <a:pt x="16485" y="17696"/>
                  <a:pt x="15302" y="16922"/>
                </a:cubicBezTo>
                <a:cubicBezTo>
                  <a:pt x="12818" y="15301"/>
                  <a:pt x="10006" y="14311"/>
                  <a:pt x="7445" y="12833"/>
                </a:cubicBezTo>
                <a:cubicBezTo>
                  <a:pt x="6169" y="12097"/>
                  <a:pt x="4939" y="11237"/>
                  <a:pt x="3931" y="10139"/>
                </a:cubicBezTo>
                <a:cubicBezTo>
                  <a:pt x="2904" y="9020"/>
                  <a:pt x="2126" y="7661"/>
                  <a:pt x="1631" y="6213"/>
                </a:cubicBezTo>
                <a:cubicBezTo>
                  <a:pt x="955" y="4240"/>
                  <a:pt x="766" y="2070"/>
                  <a:pt x="11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2"/>
          <p:cNvGrpSpPr/>
          <p:nvPr/>
        </p:nvGrpSpPr>
        <p:grpSpPr>
          <a:xfrm>
            <a:off x="275208" y="3872319"/>
            <a:ext cx="595507" cy="894587"/>
            <a:chOff x="4522000" y="2088250"/>
            <a:chExt cx="348250" cy="523150"/>
          </a:xfrm>
        </p:grpSpPr>
        <p:sp>
          <p:nvSpPr>
            <p:cNvPr id="369" name="Google Shape;369;p32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768155" y="1952324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768155" y="2786324"/>
            <a:ext cx="28080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79" name="Google Shape;379;p33"/>
          <p:cNvGrpSpPr/>
          <p:nvPr/>
        </p:nvGrpSpPr>
        <p:grpSpPr>
          <a:xfrm>
            <a:off x="5" y="6"/>
            <a:ext cx="4851835" cy="1109233"/>
            <a:chOff x="4388400" y="3092250"/>
            <a:chExt cx="1471100" cy="336325"/>
          </a:xfrm>
        </p:grpSpPr>
        <p:sp>
          <p:nvSpPr>
            <p:cNvPr id="380" name="Google Shape;380;p33"/>
            <p:cNvSpPr/>
            <p:nvPr/>
          </p:nvSpPr>
          <p:spPr>
            <a:xfrm>
              <a:off x="4388400" y="3092250"/>
              <a:ext cx="1278950" cy="334150"/>
            </a:xfrm>
            <a:custGeom>
              <a:rect b="b" l="l" r="r" t="t"/>
              <a:pathLst>
                <a:path extrusionOk="0" h="13366" w="51158">
                  <a:moveTo>
                    <a:pt x="1" y="0"/>
                  </a:moveTo>
                  <a:lnTo>
                    <a:pt x="1" y="7976"/>
                  </a:lnTo>
                  <a:cubicBezTo>
                    <a:pt x="1798" y="7380"/>
                    <a:pt x="3686" y="7067"/>
                    <a:pt x="5569" y="7067"/>
                  </a:cubicBezTo>
                  <a:cubicBezTo>
                    <a:pt x="7497" y="7067"/>
                    <a:pt x="9419" y="7395"/>
                    <a:pt x="11235" y="8083"/>
                  </a:cubicBezTo>
                  <a:cubicBezTo>
                    <a:pt x="14534" y="9331"/>
                    <a:pt x="17416" y="11599"/>
                    <a:pt x="20774" y="12664"/>
                  </a:cubicBezTo>
                  <a:cubicBezTo>
                    <a:pt x="22298" y="13148"/>
                    <a:pt x="23846" y="13365"/>
                    <a:pt x="25396" y="13365"/>
                  </a:cubicBezTo>
                  <a:cubicBezTo>
                    <a:pt x="31110" y="13365"/>
                    <a:pt x="36868" y="10413"/>
                    <a:pt x="41698" y="6972"/>
                  </a:cubicBezTo>
                  <a:cubicBezTo>
                    <a:pt x="44867" y="4714"/>
                    <a:pt x="47937" y="2191"/>
                    <a:pt x="5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388400" y="3092250"/>
              <a:ext cx="1471100" cy="336325"/>
            </a:xfrm>
            <a:custGeom>
              <a:rect b="b" l="l" r="r" t="t"/>
              <a:pathLst>
                <a:path extrusionOk="0" h="13453" w="58844">
                  <a:moveTo>
                    <a:pt x="57679" y="0"/>
                  </a:moveTo>
                  <a:cubicBezTo>
                    <a:pt x="56174" y="1515"/>
                    <a:pt x="54621" y="2979"/>
                    <a:pt x="52988" y="4346"/>
                  </a:cubicBezTo>
                  <a:cubicBezTo>
                    <a:pt x="49009" y="7678"/>
                    <a:pt x="44524" y="10433"/>
                    <a:pt x="39517" y="11752"/>
                  </a:cubicBezTo>
                  <a:cubicBezTo>
                    <a:pt x="37403" y="12309"/>
                    <a:pt x="35205" y="12621"/>
                    <a:pt x="33013" y="12621"/>
                  </a:cubicBezTo>
                  <a:cubicBezTo>
                    <a:pt x="30363" y="12621"/>
                    <a:pt x="27724" y="12165"/>
                    <a:pt x="25254" y="11134"/>
                  </a:cubicBezTo>
                  <a:cubicBezTo>
                    <a:pt x="24124" y="10663"/>
                    <a:pt x="23045" y="10078"/>
                    <a:pt x="22033" y="9390"/>
                  </a:cubicBezTo>
                  <a:cubicBezTo>
                    <a:pt x="20859" y="8589"/>
                    <a:pt x="19759" y="7680"/>
                    <a:pt x="18625" y="6821"/>
                  </a:cubicBezTo>
                  <a:cubicBezTo>
                    <a:pt x="16626" y="5306"/>
                    <a:pt x="14429" y="4103"/>
                    <a:pt x="12064" y="3304"/>
                  </a:cubicBezTo>
                  <a:cubicBezTo>
                    <a:pt x="9770" y="2531"/>
                    <a:pt x="7335" y="2132"/>
                    <a:pt x="4901" y="2132"/>
                  </a:cubicBezTo>
                  <a:cubicBezTo>
                    <a:pt x="3251" y="2132"/>
                    <a:pt x="1603" y="2315"/>
                    <a:pt x="1" y="2691"/>
                  </a:cubicBezTo>
                  <a:lnTo>
                    <a:pt x="1" y="2999"/>
                  </a:lnTo>
                  <a:cubicBezTo>
                    <a:pt x="1145" y="2741"/>
                    <a:pt x="2308" y="2578"/>
                    <a:pt x="3479" y="2512"/>
                  </a:cubicBezTo>
                  <a:cubicBezTo>
                    <a:pt x="3887" y="2489"/>
                    <a:pt x="4295" y="2478"/>
                    <a:pt x="4703" y="2478"/>
                  </a:cubicBezTo>
                  <a:cubicBezTo>
                    <a:pt x="6770" y="2478"/>
                    <a:pt x="8831" y="2768"/>
                    <a:pt x="10822" y="3340"/>
                  </a:cubicBezTo>
                  <a:cubicBezTo>
                    <a:pt x="13214" y="4028"/>
                    <a:pt x="15507" y="5125"/>
                    <a:pt x="17504" y="6648"/>
                  </a:cubicBezTo>
                  <a:cubicBezTo>
                    <a:pt x="18653" y="7523"/>
                    <a:pt x="19705" y="8521"/>
                    <a:pt x="20832" y="9422"/>
                  </a:cubicBezTo>
                  <a:cubicBezTo>
                    <a:pt x="21827" y="10219"/>
                    <a:pt x="22885" y="10915"/>
                    <a:pt x="24024" y="11475"/>
                  </a:cubicBezTo>
                  <a:cubicBezTo>
                    <a:pt x="26825" y="12856"/>
                    <a:pt x="29910" y="13452"/>
                    <a:pt x="33003" y="13452"/>
                  </a:cubicBezTo>
                  <a:cubicBezTo>
                    <a:pt x="34783" y="13452"/>
                    <a:pt x="36566" y="13255"/>
                    <a:pt x="38299" y="12896"/>
                  </a:cubicBezTo>
                  <a:cubicBezTo>
                    <a:pt x="43346" y="11852"/>
                    <a:pt x="47940" y="9366"/>
                    <a:pt x="52018" y="6192"/>
                  </a:cubicBezTo>
                  <a:cubicBezTo>
                    <a:pt x="54132" y="4548"/>
                    <a:pt x="56118" y="2740"/>
                    <a:pt x="58017" y="843"/>
                  </a:cubicBezTo>
                  <a:cubicBezTo>
                    <a:pt x="58295" y="565"/>
                    <a:pt x="58569" y="281"/>
                    <a:pt x="58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20125" y="3148975"/>
              <a:ext cx="78050" cy="76000"/>
            </a:xfrm>
            <a:custGeom>
              <a:rect b="b" l="l" r="r" t="t"/>
              <a:pathLst>
                <a:path extrusionOk="0" h="3040" w="3122">
                  <a:moveTo>
                    <a:pt x="1547" y="1"/>
                  </a:moveTo>
                  <a:cubicBezTo>
                    <a:pt x="1431" y="1"/>
                    <a:pt x="1315" y="19"/>
                    <a:pt x="1204" y="56"/>
                  </a:cubicBezTo>
                  <a:lnTo>
                    <a:pt x="851" y="210"/>
                  </a:lnTo>
                  <a:lnTo>
                    <a:pt x="842" y="214"/>
                  </a:lnTo>
                  <a:lnTo>
                    <a:pt x="823" y="223"/>
                  </a:lnTo>
                  <a:lnTo>
                    <a:pt x="780" y="244"/>
                  </a:lnTo>
                  <a:cubicBezTo>
                    <a:pt x="566" y="374"/>
                    <a:pt x="388" y="557"/>
                    <a:pt x="263" y="775"/>
                  </a:cubicBezTo>
                  <a:cubicBezTo>
                    <a:pt x="1" y="1237"/>
                    <a:pt x="1" y="1805"/>
                    <a:pt x="263" y="2268"/>
                  </a:cubicBezTo>
                  <a:cubicBezTo>
                    <a:pt x="388" y="2485"/>
                    <a:pt x="566" y="2668"/>
                    <a:pt x="780" y="2798"/>
                  </a:cubicBezTo>
                  <a:cubicBezTo>
                    <a:pt x="916" y="2866"/>
                    <a:pt x="1071" y="2955"/>
                    <a:pt x="1204" y="2985"/>
                  </a:cubicBezTo>
                  <a:lnTo>
                    <a:pt x="1597" y="3040"/>
                  </a:lnTo>
                  <a:lnTo>
                    <a:pt x="1991" y="2985"/>
                  </a:lnTo>
                  <a:cubicBezTo>
                    <a:pt x="1998" y="2984"/>
                    <a:pt x="2005" y="2982"/>
                    <a:pt x="2011" y="2979"/>
                  </a:cubicBezTo>
                  <a:cubicBezTo>
                    <a:pt x="2079" y="2956"/>
                    <a:pt x="2144" y="2928"/>
                    <a:pt x="2207" y="2897"/>
                  </a:cubicBezTo>
                  <a:cubicBezTo>
                    <a:pt x="2331" y="2863"/>
                    <a:pt x="2442" y="2795"/>
                    <a:pt x="2531" y="2703"/>
                  </a:cubicBezTo>
                  <a:cubicBezTo>
                    <a:pt x="2590" y="2674"/>
                    <a:pt x="2644" y="2631"/>
                    <a:pt x="2685" y="2579"/>
                  </a:cubicBezTo>
                  <a:cubicBezTo>
                    <a:pt x="2825" y="2448"/>
                    <a:pt x="2929" y="2282"/>
                    <a:pt x="2987" y="2098"/>
                  </a:cubicBezTo>
                  <a:cubicBezTo>
                    <a:pt x="3079" y="1920"/>
                    <a:pt x="3122" y="1721"/>
                    <a:pt x="3113" y="1521"/>
                  </a:cubicBezTo>
                  <a:cubicBezTo>
                    <a:pt x="3096" y="1389"/>
                    <a:pt x="3079" y="1256"/>
                    <a:pt x="3061" y="1123"/>
                  </a:cubicBezTo>
                  <a:cubicBezTo>
                    <a:pt x="2994" y="874"/>
                    <a:pt x="2866" y="646"/>
                    <a:pt x="2685" y="462"/>
                  </a:cubicBezTo>
                  <a:cubicBezTo>
                    <a:pt x="2684" y="460"/>
                    <a:pt x="2682" y="458"/>
                    <a:pt x="2681" y="456"/>
                  </a:cubicBezTo>
                  <a:lnTo>
                    <a:pt x="2383" y="221"/>
                  </a:lnTo>
                  <a:cubicBezTo>
                    <a:pt x="2275" y="149"/>
                    <a:pt x="2142" y="106"/>
                    <a:pt x="2017" y="64"/>
                  </a:cubicBezTo>
                  <a:lnTo>
                    <a:pt x="1997" y="57"/>
                  </a:lnTo>
                  <a:cubicBezTo>
                    <a:pt x="1930" y="44"/>
                    <a:pt x="1863" y="34"/>
                    <a:pt x="1795" y="30"/>
                  </a:cubicBezTo>
                  <a:cubicBezTo>
                    <a:pt x="1713" y="10"/>
                    <a:pt x="1630" y="1"/>
                    <a:pt x="1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38575" y="3264875"/>
              <a:ext cx="64275" cy="64025"/>
            </a:xfrm>
            <a:custGeom>
              <a:rect b="b" l="l" r="r" t="t"/>
              <a:pathLst>
                <a:path extrusionOk="0" h="2561" w="2571">
                  <a:moveTo>
                    <a:pt x="1295" y="1"/>
                  </a:moveTo>
                  <a:lnTo>
                    <a:pt x="964" y="47"/>
                  </a:lnTo>
                  <a:cubicBezTo>
                    <a:pt x="853" y="66"/>
                    <a:pt x="747" y="112"/>
                    <a:pt x="658" y="182"/>
                  </a:cubicBezTo>
                  <a:cubicBezTo>
                    <a:pt x="481" y="290"/>
                    <a:pt x="472" y="326"/>
                    <a:pt x="373" y="414"/>
                  </a:cubicBezTo>
                  <a:cubicBezTo>
                    <a:pt x="223" y="569"/>
                    <a:pt x="115" y="759"/>
                    <a:pt x="59" y="966"/>
                  </a:cubicBezTo>
                  <a:cubicBezTo>
                    <a:pt x="1" y="1184"/>
                    <a:pt x="1" y="1413"/>
                    <a:pt x="59" y="1631"/>
                  </a:cubicBezTo>
                  <a:cubicBezTo>
                    <a:pt x="115" y="1837"/>
                    <a:pt x="223" y="2027"/>
                    <a:pt x="373" y="2181"/>
                  </a:cubicBezTo>
                  <a:cubicBezTo>
                    <a:pt x="520" y="2334"/>
                    <a:pt x="706" y="2443"/>
                    <a:pt x="909" y="2502"/>
                  </a:cubicBezTo>
                  <a:cubicBezTo>
                    <a:pt x="1033" y="2540"/>
                    <a:pt x="1161" y="2559"/>
                    <a:pt x="1291" y="2560"/>
                  </a:cubicBezTo>
                  <a:cubicBezTo>
                    <a:pt x="1638" y="2560"/>
                    <a:pt x="1959" y="2413"/>
                    <a:pt x="2201" y="2162"/>
                  </a:cubicBezTo>
                  <a:lnTo>
                    <a:pt x="2395" y="1906"/>
                  </a:lnTo>
                  <a:lnTo>
                    <a:pt x="2518" y="1603"/>
                  </a:lnTo>
                  <a:cubicBezTo>
                    <a:pt x="2533" y="1491"/>
                    <a:pt x="2549" y="1380"/>
                    <a:pt x="2563" y="1267"/>
                  </a:cubicBezTo>
                  <a:cubicBezTo>
                    <a:pt x="2570" y="1099"/>
                    <a:pt x="2534" y="930"/>
                    <a:pt x="2457" y="780"/>
                  </a:cubicBezTo>
                  <a:cubicBezTo>
                    <a:pt x="2428" y="675"/>
                    <a:pt x="2374" y="579"/>
                    <a:pt x="2298" y="501"/>
                  </a:cubicBezTo>
                  <a:cubicBezTo>
                    <a:pt x="2245" y="407"/>
                    <a:pt x="2168" y="329"/>
                    <a:pt x="2078" y="273"/>
                  </a:cubicBezTo>
                  <a:cubicBezTo>
                    <a:pt x="2001" y="197"/>
                    <a:pt x="1907" y="141"/>
                    <a:pt x="1805" y="112"/>
                  </a:cubicBezTo>
                  <a:cubicBezTo>
                    <a:pt x="1671" y="39"/>
                    <a:pt x="1522" y="1"/>
                    <a:pt x="1370" y="1"/>
                  </a:cubicBezTo>
                  <a:cubicBezTo>
                    <a:pt x="1356" y="1"/>
                    <a:pt x="1343" y="2"/>
                    <a:pt x="1330" y="2"/>
                  </a:cubicBezTo>
                  <a:cubicBezTo>
                    <a:pt x="1318" y="2"/>
                    <a:pt x="1307" y="2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91325" y="3141825"/>
              <a:ext cx="43325" cy="43900"/>
            </a:xfrm>
            <a:custGeom>
              <a:rect b="b" l="l" r="r" t="t"/>
              <a:pathLst>
                <a:path extrusionOk="0" h="1756" w="1733">
                  <a:moveTo>
                    <a:pt x="892" y="1"/>
                  </a:moveTo>
                  <a:cubicBezTo>
                    <a:pt x="738" y="1"/>
                    <a:pt x="586" y="38"/>
                    <a:pt x="449" y="112"/>
                  </a:cubicBezTo>
                  <a:lnTo>
                    <a:pt x="436" y="118"/>
                  </a:lnTo>
                  <a:cubicBezTo>
                    <a:pt x="313" y="173"/>
                    <a:pt x="264" y="249"/>
                    <a:pt x="192" y="346"/>
                  </a:cubicBezTo>
                  <a:cubicBezTo>
                    <a:pt x="140" y="399"/>
                    <a:pt x="103" y="465"/>
                    <a:pt x="83" y="539"/>
                  </a:cubicBezTo>
                  <a:cubicBezTo>
                    <a:pt x="66" y="572"/>
                    <a:pt x="51" y="608"/>
                    <a:pt x="40" y="644"/>
                  </a:cubicBezTo>
                  <a:cubicBezTo>
                    <a:pt x="37" y="654"/>
                    <a:pt x="9" y="869"/>
                    <a:pt x="9" y="880"/>
                  </a:cubicBezTo>
                  <a:lnTo>
                    <a:pt x="9" y="885"/>
                  </a:lnTo>
                  <a:lnTo>
                    <a:pt x="9" y="898"/>
                  </a:lnTo>
                  <a:cubicBezTo>
                    <a:pt x="8" y="914"/>
                    <a:pt x="6" y="928"/>
                    <a:pt x="6" y="944"/>
                  </a:cubicBezTo>
                  <a:cubicBezTo>
                    <a:pt x="1" y="1052"/>
                    <a:pt x="25" y="1160"/>
                    <a:pt x="74" y="1257"/>
                  </a:cubicBezTo>
                  <a:cubicBezTo>
                    <a:pt x="106" y="1356"/>
                    <a:pt x="162" y="1445"/>
                    <a:pt x="238" y="1517"/>
                  </a:cubicBezTo>
                  <a:lnTo>
                    <a:pt x="398" y="1644"/>
                  </a:lnTo>
                  <a:cubicBezTo>
                    <a:pt x="518" y="1716"/>
                    <a:pt x="656" y="1755"/>
                    <a:pt x="798" y="1755"/>
                  </a:cubicBezTo>
                  <a:lnTo>
                    <a:pt x="842" y="1752"/>
                  </a:lnTo>
                  <a:lnTo>
                    <a:pt x="861" y="1752"/>
                  </a:lnTo>
                  <a:lnTo>
                    <a:pt x="1087" y="1721"/>
                  </a:lnTo>
                  <a:lnTo>
                    <a:pt x="1090" y="1721"/>
                  </a:lnTo>
                  <a:lnTo>
                    <a:pt x="1295" y="1633"/>
                  </a:lnTo>
                  <a:cubicBezTo>
                    <a:pt x="1393" y="1579"/>
                    <a:pt x="1475" y="1502"/>
                    <a:pt x="1534" y="1408"/>
                  </a:cubicBezTo>
                  <a:cubicBezTo>
                    <a:pt x="1563" y="1383"/>
                    <a:pt x="1587" y="1352"/>
                    <a:pt x="1602" y="1317"/>
                  </a:cubicBezTo>
                  <a:lnTo>
                    <a:pt x="1607" y="1301"/>
                  </a:lnTo>
                  <a:cubicBezTo>
                    <a:pt x="1636" y="1232"/>
                    <a:pt x="1665" y="1163"/>
                    <a:pt x="1692" y="1094"/>
                  </a:cubicBezTo>
                  <a:cubicBezTo>
                    <a:pt x="1729" y="981"/>
                    <a:pt x="1733" y="862"/>
                    <a:pt x="1707" y="746"/>
                  </a:cubicBezTo>
                  <a:cubicBezTo>
                    <a:pt x="1707" y="670"/>
                    <a:pt x="1688" y="594"/>
                    <a:pt x="1649" y="527"/>
                  </a:cubicBezTo>
                  <a:cubicBezTo>
                    <a:pt x="1616" y="421"/>
                    <a:pt x="1556" y="324"/>
                    <a:pt x="1475" y="248"/>
                  </a:cubicBezTo>
                  <a:lnTo>
                    <a:pt x="1303" y="112"/>
                  </a:lnTo>
                  <a:cubicBezTo>
                    <a:pt x="1236" y="84"/>
                    <a:pt x="1168" y="55"/>
                    <a:pt x="1102" y="24"/>
                  </a:cubicBezTo>
                  <a:cubicBezTo>
                    <a:pt x="1032" y="9"/>
                    <a:pt x="962" y="1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6200" y="3250900"/>
              <a:ext cx="36150" cy="36600"/>
            </a:xfrm>
            <a:custGeom>
              <a:rect b="b" l="l" r="r" t="t"/>
              <a:pathLst>
                <a:path extrusionOk="0" h="1464" w="1446">
                  <a:moveTo>
                    <a:pt x="744" y="0"/>
                  </a:moveTo>
                  <a:cubicBezTo>
                    <a:pt x="705" y="0"/>
                    <a:pt x="665" y="5"/>
                    <a:pt x="626" y="14"/>
                  </a:cubicBezTo>
                  <a:cubicBezTo>
                    <a:pt x="562" y="14"/>
                    <a:pt x="500" y="31"/>
                    <a:pt x="446" y="64"/>
                  </a:cubicBezTo>
                  <a:cubicBezTo>
                    <a:pt x="358" y="93"/>
                    <a:pt x="278" y="145"/>
                    <a:pt x="218" y="215"/>
                  </a:cubicBezTo>
                  <a:cubicBezTo>
                    <a:pt x="212" y="221"/>
                    <a:pt x="208" y="227"/>
                    <a:pt x="203" y="233"/>
                  </a:cubicBezTo>
                  <a:lnTo>
                    <a:pt x="198" y="240"/>
                  </a:lnTo>
                  <a:lnTo>
                    <a:pt x="193" y="246"/>
                  </a:lnTo>
                  <a:cubicBezTo>
                    <a:pt x="177" y="266"/>
                    <a:pt x="162" y="286"/>
                    <a:pt x="147" y="308"/>
                  </a:cubicBezTo>
                  <a:cubicBezTo>
                    <a:pt x="94" y="367"/>
                    <a:pt x="58" y="437"/>
                    <a:pt x="41" y="514"/>
                  </a:cubicBezTo>
                  <a:cubicBezTo>
                    <a:pt x="39" y="522"/>
                    <a:pt x="36" y="529"/>
                    <a:pt x="35" y="537"/>
                  </a:cubicBezTo>
                  <a:cubicBezTo>
                    <a:pt x="5" y="632"/>
                    <a:pt x="0" y="731"/>
                    <a:pt x="22" y="828"/>
                  </a:cubicBezTo>
                  <a:cubicBezTo>
                    <a:pt x="26" y="924"/>
                    <a:pt x="55" y="1018"/>
                    <a:pt x="105" y="1099"/>
                  </a:cubicBezTo>
                  <a:lnTo>
                    <a:pt x="218" y="1247"/>
                  </a:lnTo>
                  <a:cubicBezTo>
                    <a:pt x="303" y="1335"/>
                    <a:pt x="412" y="1400"/>
                    <a:pt x="531" y="1434"/>
                  </a:cubicBezTo>
                  <a:lnTo>
                    <a:pt x="538" y="1437"/>
                  </a:lnTo>
                  <a:cubicBezTo>
                    <a:pt x="592" y="1454"/>
                    <a:pt x="649" y="1463"/>
                    <a:pt x="706" y="1463"/>
                  </a:cubicBezTo>
                  <a:cubicBezTo>
                    <a:pt x="745" y="1463"/>
                    <a:pt x="783" y="1459"/>
                    <a:pt x="822" y="1450"/>
                  </a:cubicBezTo>
                  <a:cubicBezTo>
                    <a:pt x="915" y="1446"/>
                    <a:pt x="1006" y="1416"/>
                    <a:pt x="1085" y="1364"/>
                  </a:cubicBezTo>
                  <a:lnTo>
                    <a:pt x="1229" y="1250"/>
                  </a:lnTo>
                  <a:cubicBezTo>
                    <a:pt x="1297" y="1185"/>
                    <a:pt x="1348" y="1104"/>
                    <a:pt x="1376" y="1015"/>
                  </a:cubicBezTo>
                  <a:cubicBezTo>
                    <a:pt x="1408" y="959"/>
                    <a:pt x="1424" y="895"/>
                    <a:pt x="1424" y="832"/>
                  </a:cubicBezTo>
                  <a:cubicBezTo>
                    <a:pt x="1446" y="736"/>
                    <a:pt x="1441" y="635"/>
                    <a:pt x="1413" y="541"/>
                  </a:cubicBezTo>
                  <a:lnTo>
                    <a:pt x="1340" y="367"/>
                  </a:lnTo>
                  <a:cubicBezTo>
                    <a:pt x="1280" y="259"/>
                    <a:pt x="1192" y="169"/>
                    <a:pt x="1085" y="106"/>
                  </a:cubicBezTo>
                  <a:lnTo>
                    <a:pt x="1080" y="101"/>
                  </a:lnTo>
                  <a:cubicBezTo>
                    <a:pt x="1023" y="76"/>
                    <a:pt x="966" y="51"/>
                    <a:pt x="910" y="28"/>
                  </a:cubicBezTo>
                  <a:cubicBezTo>
                    <a:pt x="856" y="9"/>
                    <a:pt x="80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221175" y="3164925"/>
              <a:ext cx="47750" cy="44150"/>
            </a:xfrm>
            <a:custGeom>
              <a:rect b="b" l="l" r="r" t="t"/>
              <a:pathLst>
                <a:path extrusionOk="0" h="1766" w="1910">
                  <a:moveTo>
                    <a:pt x="1004" y="0"/>
                  </a:moveTo>
                  <a:cubicBezTo>
                    <a:pt x="854" y="0"/>
                    <a:pt x="704" y="40"/>
                    <a:pt x="570" y="119"/>
                  </a:cubicBezTo>
                  <a:cubicBezTo>
                    <a:pt x="0" y="470"/>
                    <a:pt x="0" y="1297"/>
                    <a:pt x="570" y="1645"/>
                  </a:cubicBezTo>
                  <a:cubicBezTo>
                    <a:pt x="704" y="1725"/>
                    <a:pt x="854" y="1765"/>
                    <a:pt x="1004" y="1765"/>
                  </a:cubicBezTo>
                  <a:cubicBezTo>
                    <a:pt x="1154" y="1765"/>
                    <a:pt x="1305" y="1725"/>
                    <a:pt x="1439" y="1645"/>
                  </a:cubicBezTo>
                  <a:cubicBezTo>
                    <a:pt x="1522" y="1601"/>
                    <a:pt x="1597" y="1543"/>
                    <a:pt x="1665" y="1477"/>
                  </a:cubicBezTo>
                  <a:cubicBezTo>
                    <a:pt x="1743" y="1403"/>
                    <a:pt x="1802" y="1310"/>
                    <a:pt x="1833" y="1207"/>
                  </a:cubicBezTo>
                  <a:cubicBezTo>
                    <a:pt x="1885" y="1106"/>
                    <a:pt x="1910" y="994"/>
                    <a:pt x="1904" y="883"/>
                  </a:cubicBezTo>
                  <a:lnTo>
                    <a:pt x="1875" y="660"/>
                  </a:lnTo>
                  <a:cubicBezTo>
                    <a:pt x="1838" y="520"/>
                    <a:pt x="1766" y="393"/>
                    <a:pt x="1665" y="289"/>
                  </a:cubicBezTo>
                  <a:cubicBezTo>
                    <a:pt x="1639" y="262"/>
                    <a:pt x="1610" y="239"/>
                    <a:pt x="1577" y="219"/>
                  </a:cubicBezTo>
                  <a:cubicBezTo>
                    <a:pt x="1551" y="193"/>
                    <a:pt x="1521" y="170"/>
                    <a:pt x="1489" y="150"/>
                  </a:cubicBezTo>
                  <a:lnTo>
                    <a:pt x="1472" y="140"/>
                  </a:lnTo>
                  <a:lnTo>
                    <a:pt x="1439" y="119"/>
                  </a:lnTo>
                  <a:cubicBezTo>
                    <a:pt x="1305" y="40"/>
                    <a:pt x="1154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3"/>
          <p:cNvSpPr/>
          <p:nvPr/>
        </p:nvSpPr>
        <p:spPr>
          <a:xfrm>
            <a:off x="6632375" y="0"/>
            <a:ext cx="2511639" cy="2098962"/>
          </a:xfrm>
          <a:custGeom>
            <a:rect b="b" l="l" r="r" t="t"/>
            <a:pathLst>
              <a:path extrusionOk="0" h="41239" w="49347">
                <a:moveTo>
                  <a:pt x="4903" y="0"/>
                </a:moveTo>
                <a:cubicBezTo>
                  <a:pt x="5088" y="1974"/>
                  <a:pt x="4200" y="4120"/>
                  <a:pt x="3148" y="5888"/>
                </a:cubicBezTo>
                <a:cubicBezTo>
                  <a:pt x="1747" y="8239"/>
                  <a:pt x="1" y="10630"/>
                  <a:pt x="60" y="13382"/>
                </a:cubicBezTo>
                <a:cubicBezTo>
                  <a:pt x="119" y="16042"/>
                  <a:pt x="1969" y="18424"/>
                  <a:pt x="4282" y="19645"/>
                </a:cubicBezTo>
                <a:cubicBezTo>
                  <a:pt x="6163" y="20639"/>
                  <a:pt x="8300" y="20970"/>
                  <a:pt x="10431" y="20970"/>
                </a:cubicBezTo>
                <a:cubicBezTo>
                  <a:pt x="10920" y="20970"/>
                  <a:pt x="11409" y="20953"/>
                  <a:pt x="11894" y="20922"/>
                </a:cubicBezTo>
                <a:cubicBezTo>
                  <a:pt x="17010" y="20596"/>
                  <a:pt x="21980" y="18871"/>
                  <a:pt x="27103" y="18694"/>
                </a:cubicBezTo>
                <a:cubicBezTo>
                  <a:pt x="27320" y="18686"/>
                  <a:pt x="27539" y="18683"/>
                  <a:pt x="27758" y="18683"/>
                </a:cubicBezTo>
                <a:cubicBezTo>
                  <a:pt x="32707" y="18683"/>
                  <a:pt x="38067" y="20614"/>
                  <a:pt x="40181" y="25146"/>
                </a:cubicBezTo>
                <a:cubicBezTo>
                  <a:pt x="41650" y="28294"/>
                  <a:pt x="41268" y="32079"/>
                  <a:pt x="42664" y="35262"/>
                </a:cubicBezTo>
                <a:cubicBezTo>
                  <a:pt x="43909" y="38102"/>
                  <a:pt x="46474" y="40136"/>
                  <a:pt x="49346" y="41238"/>
                </a:cubicBezTo>
                <a:lnTo>
                  <a:pt x="49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 rot="6269081">
            <a:off x="7270781" y="-672327"/>
            <a:ext cx="1877108" cy="3443596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8198357" y="111119"/>
            <a:ext cx="613111" cy="889943"/>
            <a:chOff x="6917150" y="911925"/>
            <a:chExt cx="301150" cy="437125"/>
          </a:xfrm>
        </p:grpSpPr>
        <p:sp>
          <p:nvSpPr>
            <p:cNvPr id="390" name="Google Shape;390;p33"/>
            <p:cNvSpPr/>
            <p:nvPr/>
          </p:nvSpPr>
          <p:spPr>
            <a:xfrm>
              <a:off x="7029950" y="911925"/>
              <a:ext cx="63575" cy="64725"/>
            </a:xfrm>
            <a:custGeom>
              <a:rect b="b" l="l" r="r" t="t"/>
              <a:pathLst>
                <a:path extrusionOk="0" h="2589" w="2543">
                  <a:moveTo>
                    <a:pt x="1224" y="1"/>
                  </a:moveTo>
                  <a:cubicBezTo>
                    <a:pt x="1071" y="1"/>
                    <a:pt x="919" y="40"/>
                    <a:pt x="784" y="113"/>
                  </a:cubicBezTo>
                  <a:cubicBezTo>
                    <a:pt x="627" y="165"/>
                    <a:pt x="488" y="257"/>
                    <a:pt x="378" y="381"/>
                  </a:cubicBezTo>
                  <a:cubicBezTo>
                    <a:pt x="256" y="495"/>
                    <a:pt x="166" y="637"/>
                    <a:pt x="116" y="796"/>
                  </a:cubicBezTo>
                  <a:cubicBezTo>
                    <a:pt x="37" y="950"/>
                    <a:pt x="0" y="1122"/>
                    <a:pt x="8" y="1295"/>
                  </a:cubicBezTo>
                  <a:cubicBezTo>
                    <a:pt x="24" y="1410"/>
                    <a:pt x="38" y="1524"/>
                    <a:pt x="54" y="1639"/>
                  </a:cubicBezTo>
                  <a:cubicBezTo>
                    <a:pt x="110" y="1854"/>
                    <a:pt x="222" y="2050"/>
                    <a:pt x="378" y="2208"/>
                  </a:cubicBezTo>
                  <a:lnTo>
                    <a:pt x="633" y="2411"/>
                  </a:lnTo>
                  <a:cubicBezTo>
                    <a:pt x="824" y="2525"/>
                    <a:pt x="1042" y="2587"/>
                    <a:pt x="1264" y="2587"/>
                  </a:cubicBezTo>
                  <a:cubicBezTo>
                    <a:pt x="1266" y="2587"/>
                    <a:pt x="1269" y="2587"/>
                    <a:pt x="1272" y="2587"/>
                  </a:cubicBezTo>
                  <a:cubicBezTo>
                    <a:pt x="1287" y="2588"/>
                    <a:pt x="1302" y="2588"/>
                    <a:pt x="1318" y="2588"/>
                  </a:cubicBezTo>
                  <a:cubicBezTo>
                    <a:pt x="1471" y="2588"/>
                    <a:pt x="1622" y="2550"/>
                    <a:pt x="1757" y="2476"/>
                  </a:cubicBezTo>
                  <a:cubicBezTo>
                    <a:pt x="1914" y="2424"/>
                    <a:pt x="2054" y="2332"/>
                    <a:pt x="2165" y="2208"/>
                  </a:cubicBezTo>
                  <a:cubicBezTo>
                    <a:pt x="2286" y="2094"/>
                    <a:pt x="2375" y="1952"/>
                    <a:pt x="2426" y="1793"/>
                  </a:cubicBezTo>
                  <a:cubicBezTo>
                    <a:pt x="2505" y="1639"/>
                    <a:pt x="2543" y="1467"/>
                    <a:pt x="2534" y="1295"/>
                  </a:cubicBezTo>
                  <a:lnTo>
                    <a:pt x="2489" y="952"/>
                  </a:lnTo>
                  <a:cubicBezTo>
                    <a:pt x="2432" y="735"/>
                    <a:pt x="2321" y="539"/>
                    <a:pt x="2165" y="381"/>
                  </a:cubicBezTo>
                  <a:lnTo>
                    <a:pt x="1908" y="178"/>
                  </a:lnTo>
                  <a:cubicBezTo>
                    <a:pt x="1717" y="62"/>
                    <a:pt x="1495" y="2"/>
                    <a:pt x="1270" y="2"/>
                  </a:cubicBezTo>
                  <a:cubicBezTo>
                    <a:pt x="1255" y="1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917150" y="1021275"/>
              <a:ext cx="50100" cy="50975"/>
            </a:xfrm>
            <a:custGeom>
              <a:rect b="b" l="l" r="r" t="t"/>
              <a:pathLst>
                <a:path extrusionOk="0" h="2039" w="2004">
                  <a:moveTo>
                    <a:pt x="1002" y="0"/>
                  </a:moveTo>
                  <a:cubicBezTo>
                    <a:pt x="738" y="13"/>
                    <a:pt x="489" y="118"/>
                    <a:pt x="297" y="298"/>
                  </a:cubicBezTo>
                  <a:cubicBezTo>
                    <a:pt x="202" y="389"/>
                    <a:pt x="132" y="502"/>
                    <a:pt x="93" y="627"/>
                  </a:cubicBezTo>
                  <a:cubicBezTo>
                    <a:pt x="29" y="748"/>
                    <a:pt x="0" y="883"/>
                    <a:pt x="6" y="1019"/>
                  </a:cubicBezTo>
                  <a:lnTo>
                    <a:pt x="42" y="1290"/>
                  </a:lnTo>
                  <a:cubicBezTo>
                    <a:pt x="87" y="1458"/>
                    <a:pt x="176" y="1614"/>
                    <a:pt x="299" y="1739"/>
                  </a:cubicBezTo>
                  <a:lnTo>
                    <a:pt x="499" y="1899"/>
                  </a:lnTo>
                  <a:cubicBezTo>
                    <a:pt x="652" y="1990"/>
                    <a:pt x="825" y="2038"/>
                    <a:pt x="1002" y="2038"/>
                  </a:cubicBezTo>
                  <a:cubicBezTo>
                    <a:pt x="1013" y="2038"/>
                    <a:pt x="1024" y="2038"/>
                    <a:pt x="1034" y="2038"/>
                  </a:cubicBezTo>
                  <a:cubicBezTo>
                    <a:pt x="1157" y="2038"/>
                    <a:pt x="1278" y="2008"/>
                    <a:pt x="1385" y="1950"/>
                  </a:cubicBezTo>
                  <a:cubicBezTo>
                    <a:pt x="1509" y="1910"/>
                    <a:pt x="1620" y="1837"/>
                    <a:pt x="1707" y="1739"/>
                  </a:cubicBezTo>
                  <a:cubicBezTo>
                    <a:pt x="1802" y="1650"/>
                    <a:pt x="1872" y="1538"/>
                    <a:pt x="1913" y="1412"/>
                  </a:cubicBezTo>
                  <a:cubicBezTo>
                    <a:pt x="1975" y="1291"/>
                    <a:pt x="2004" y="1156"/>
                    <a:pt x="1998" y="1020"/>
                  </a:cubicBezTo>
                  <a:lnTo>
                    <a:pt x="1962" y="749"/>
                  </a:lnTo>
                  <a:cubicBezTo>
                    <a:pt x="1917" y="579"/>
                    <a:pt x="1828" y="425"/>
                    <a:pt x="1705" y="300"/>
                  </a:cubicBezTo>
                  <a:lnTo>
                    <a:pt x="1505" y="140"/>
                  </a:lnTo>
                  <a:cubicBezTo>
                    <a:pt x="1352" y="49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104925" y="1042100"/>
              <a:ext cx="53850" cy="55050"/>
            </a:xfrm>
            <a:custGeom>
              <a:rect b="b" l="l" r="r" t="t"/>
              <a:pathLst>
                <a:path extrusionOk="0" h="2202" w="2154">
                  <a:moveTo>
                    <a:pt x="1076" y="1"/>
                  </a:moveTo>
                  <a:cubicBezTo>
                    <a:pt x="1028" y="1"/>
                    <a:pt x="980" y="7"/>
                    <a:pt x="933" y="20"/>
                  </a:cubicBezTo>
                  <a:cubicBezTo>
                    <a:pt x="838" y="20"/>
                    <a:pt x="744" y="46"/>
                    <a:pt x="662" y="95"/>
                  </a:cubicBezTo>
                  <a:cubicBezTo>
                    <a:pt x="571" y="121"/>
                    <a:pt x="490" y="170"/>
                    <a:pt x="424" y="236"/>
                  </a:cubicBezTo>
                  <a:cubicBezTo>
                    <a:pt x="345" y="285"/>
                    <a:pt x="279" y="353"/>
                    <a:pt x="231" y="435"/>
                  </a:cubicBezTo>
                  <a:cubicBezTo>
                    <a:pt x="137" y="540"/>
                    <a:pt x="71" y="670"/>
                    <a:pt x="39" y="808"/>
                  </a:cubicBezTo>
                  <a:lnTo>
                    <a:pt x="0" y="1101"/>
                  </a:lnTo>
                  <a:lnTo>
                    <a:pt x="39" y="1394"/>
                  </a:lnTo>
                  <a:lnTo>
                    <a:pt x="147" y="1656"/>
                  </a:lnTo>
                  <a:lnTo>
                    <a:pt x="315" y="1879"/>
                  </a:lnTo>
                  <a:cubicBezTo>
                    <a:pt x="387" y="1937"/>
                    <a:pt x="460" y="1993"/>
                    <a:pt x="532" y="2051"/>
                  </a:cubicBezTo>
                  <a:cubicBezTo>
                    <a:pt x="652" y="2130"/>
                    <a:pt x="790" y="2175"/>
                    <a:pt x="933" y="2182"/>
                  </a:cubicBezTo>
                  <a:cubicBezTo>
                    <a:pt x="980" y="2195"/>
                    <a:pt x="1028" y="2201"/>
                    <a:pt x="1075" y="2201"/>
                  </a:cubicBezTo>
                  <a:cubicBezTo>
                    <a:pt x="1123" y="2201"/>
                    <a:pt x="1171" y="2195"/>
                    <a:pt x="1218" y="2182"/>
                  </a:cubicBezTo>
                  <a:cubicBezTo>
                    <a:pt x="1361" y="2175"/>
                    <a:pt x="1499" y="2130"/>
                    <a:pt x="1619" y="2051"/>
                  </a:cubicBezTo>
                  <a:lnTo>
                    <a:pt x="1623" y="2049"/>
                  </a:lnTo>
                  <a:cubicBezTo>
                    <a:pt x="1746" y="1982"/>
                    <a:pt x="1849" y="1885"/>
                    <a:pt x="1923" y="1767"/>
                  </a:cubicBezTo>
                  <a:cubicBezTo>
                    <a:pt x="2018" y="1662"/>
                    <a:pt x="2084" y="1533"/>
                    <a:pt x="2114" y="1395"/>
                  </a:cubicBezTo>
                  <a:lnTo>
                    <a:pt x="2153" y="1104"/>
                  </a:lnTo>
                  <a:cubicBezTo>
                    <a:pt x="2153" y="909"/>
                    <a:pt x="2103" y="719"/>
                    <a:pt x="2008" y="551"/>
                  </a:cubicBezTo>
                  <a:lnTo>
                    <a:pt x="2005" y="545"/>
                  </a:lnTo>
                  <a:cubicBezTo>
                    <a:pt x="1949" y="471"/>
                    <a:pt x="1893" y="396"/>
                    <a:pt x="1836" y="323"/>
                  </a:cubicBezTo>
                  <a:lnTo>
                    <a:pt x="1619" y="151"/>
                  </a:lnTo>
                  <a:cubicBezTo>
                    <a:pt x="1499" y="72"/>
                    <a:pt x="1362" y="26"/>
                    <a:pt x="1220" y="20"/>
                  </a:cubicBezTo>
                  <a:cubicBezTo>
                    <a:pt x="1173" y="7"/>
                    <a:pt x="1124" y="1"/>
                    <a:pt x="1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997950" y="1104275"/>
              <a:ext cx="59775" cy="60500"/>
            </a:xfrm>
            <a:custGeom>
              <a:rect b="b" l="l" r="r" t="t"/>
              <a:pathLst>
                <a:path extrusionOk="0" h="2420" w="2391">
                  <a:moveTo>
                    <a:pt x="1150" y="1"/>
                  </a:moveTo>
                  <a:cubicBezTo>
                    <a:pt x="1006" y="1"/>
                    <a:pt x="864" y="37"/>
                    <a:pt x="737" y="106"/>
                  </a:cubicBezTo>
                  <a:cubicBezTo>
                    <a:pt x="592" y="153"/>
                    <a:pt x="461" y="240"/>
                    <a:pt x="358" y="353"/>
                  </a:cubicBezTo>
                  <a:cubicBezTo>
                    <a:pt x="214" y="502"/>
                    <a:pt x="110" y="685"/>
                    <a:pt x="57" y="884"/>
                  </a:cubicBezTo>
                  <a:cubicBezTo>
                    <a:pt x="1" y="1094"/>
                    <a:pt x="1" y="1315"/>
                    <a:pt x="57" y="1524"/>
                  </a:cubicBezTo>
                  <a:cubicBezTo>
                    <a:pt x="110" y="1724"/>
                    <a:pt x="214" y="1905"/>
                    <a:pt x="358" y="2054"/>
                  </a:cubicBezTo>
                  <a:cubicBezTo>
                    <a:pt x="370" y="2064"/>
                    <a:pt x="587" y="2238"/>
                    <a:pt x="600" y="2246"/>
                  </a:cubicBezTo>
                  <a:lnTo>
                    <a:pt x="608" y="2248"/>
                  </a:lnTo>
                  <a:cubicBezTo>
                    <a:pt x="701" y="2295"/>
                    <a:pt x="796" y="2336"/>
                    <a:pt x="894" y="2372"/>
                  </a:cubicBezTo>
                  <a:cubicBezTo>
                    <a:pt x="899" y="2374"/>
                    <a:pt x="904" y="2375"/>
                    <a:pt x="909" y="2377"/>
                  </a:cubicBezTo>
                  <a:cubicBezTo>
                    <a:pt x="1012" y="2397"/>
                    <a:pt x="1118" y="2411"/>
                    <a:pt x="1224" y="2420"/>
                  </a:cubicBezTo>
                  <a:lnTo>
                    <a:pt x="1250" y="2420"/>
                  </a:lnTo>
                  <a:cubicBezTo>
                    <a:pt x="1360" y="2413"/>
                    <a:pt x="1466" y="2398"/>
                    <a:pt x="1573" y="2375"/>
                  </a:cubicBezTo>
                  <a:cubicBezTo>
                    <a:pt x="1757" y="2322"/>
                    <a:pt x="1926" y="2222"/>
                    <a:pt x="2060" y="2084"/>
                  </a:cubicBezTo>
                  <a:cubicBezTo>
                    <a:pt x="2165" y="1985"/>
                    <a:pt x="2245" y="1859"/>
                    <a:pt x="2288" y="1721"/>
                  </a:cubicBezTo>
                  <a:cubicBezTo>
                    <a:pt x="2357" y="1587"/>
                    <a:pt x="2390" y="1437"/>
                    <a:pt x="2383" y="1286"/>
                  </a:cubicBezTo>
                  <a:cubicBezTo>
                    <a:pt x="2381" y="1178"/>
                    <a:pt x="2366" y="1070"/>
                    <a:pt x="2335" y="964"/>
                  </a:cubicBezTo>
                  <a:cubicBezTo>
                    <a:pt x="2268" y="634"/>
                    <a:pt x="2072" y="338"/>
                    <a:pt x="1783" y="166"/>
                  </a:cubicBezTo>
                  <a:cubicBezTo>
                    <a:pt x="1605" y="58"/>
                    <a:pt x="1399" y="2"/>
                    <a:pt x="1190" y="2"/>
                  </a:cubicBezTo>
                  <a:cubicBezTo>
                    <a:pt x="1177" y="1"/>
                    <a:pt x="1163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926075" y="1221700"/>
              <a:ext cx="43725" cy="44475"/>
            </a:xfrm>
            <a:custGeom>
              <a:rect b="b" l="l" r="r" t="t"/>
              <a:pathLst>
                <a:path extrusionOk="0" h="1779" w="1749">
                  <a:moveTo>
                    <a:pt x="845" y="1"/>
                  </a:moveTo>
                  <a:cubicBezTo>
                    <a:pt x="739" y="1"/>
                    <a:pt x="635" y="28"/>
                    <a:pt x="541" y="78"/>
                  </a:cubicBezTo>
                  <a:cubicBezTo>
                    <a:pt x="433" y="114"/>
                    <a:pt x="337" y="177"/>
                    <a:pt x="262" y="262"/>
                  </a:cubicBezTo>
                  <a:cubicBezTo>
                    <a:pt x="178" y="340"/>
                    <a:pt x="116" y="438"/>
                    <a:pt x="82" y="547"/>
                  </a:cubicBezTo>
                  <a:cubicBezTo>
                    <a:pt x="27" y="653"/>
                    <a:pt x="1" y="771"/>
                    <a:pt x="7" y="890"/>
                  </a:cubicBezTo>
                  <a:cubicBezTo>
                    <a:pt x="17" y="968"/>
                    <a:pt x="27" y="1047"/>
                    <a:pt x="38" y="1125"/>
                  </a:cubicBezTo>
                  <a:cubicBezTo>
                    <a:pt x="77" y="1274"/>
                    <a:pt x="154" y="1408"/>
                    <a:pt x="262" y="1517"/>
                  </a:cubicBezTo>
                  <a:lnTo>
                    <a:pt x="437" y="1657"/>
                  </a:lnTo>
                  <a:cubicBezTo>
                    <a:pt x="569" y="1736"/>
                    <a:pt x="720" y="1778"/>
                    <a:pt x="876" y="1778"/>
                  </a:cubicBezTo>
                  <a:cubicBezTo>
                    <a:pt x="886" y="1779"/>
                    <a:pt x="896" y="1779"/>
                    <a:pt x="906" y="1779"/>
                  </a:cubicBezTo>
                  <a:cubicBezTo>
                    <a:pt x="1011" y="1779"/>
                    <a:pt x="1117" y="1752"/>
                    <a:pt x="1210" y="1702"/>
                  </a:cubicBezTo>
                  <a:cubicBezTo>
                    <a:pt x="1317" y="1666"/>
                    <a:pt x="1413" y="1602"/>
                    <a:pt x="1489" y="1517"/>
                  </a:cubicBezTo>
                  <a:cubicBezTo>
                    <a:pt x="1573" y="1439"/>
                    <a:pt x="1635" y="1341"/>
                    <a:pt x="1670" y="1232"/>
                  </a:cubicBezTo>
                  <a:cubicBezTo>
                    <a:pt x="1723" y="1127"/>
                    <a:pt x="1749" y="1009"/>
                    <a:pt x="1745" y="890"/>
                  </a:cubicBezTo>
                  <a:lnTo>
                    <a:pt x="1713" y="654"/>
                  </a:lnTo>
                  <a:cubicBezTo>
                    <a:pt x="1674" y="506"/>
                    <a:pt x="1596" y="370"/>
                    <a:pt x="1489" y="262"/>
                  </a:cubicBezTo>
                  <a:lnTo>
                    <a:pt x="1314" y="122"/>
                  </a:lnTo>
                  <a:cubicBezTo>
                    <a:pt x="1181" y="43"/>
                    <a:pt x="1030" y="1"/>
                    <a:pt x="876" y="1"/>
                  </a:cubicBezTo>
                  <a:cubicBezTo>
                    <a:pt x="865" y="1"/>
                    <a:pt x="855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7072900" y="1246750"/>
              <a:ext cx="45700" cy="46475"/>
            </a:xfrm>
            <a:custGeom>
              <a:rect b="b" l="l" r="r" t="t"/>
              <a:pathLst>
                <a:path extrusionOk="0" h="1859" w="1828">
                  <a:moveTo>
                    <a:pt x="883" y="0"/>
                  </a:moveTo>
                  <a:cubicBezTo>
                    <a:pt x="771" y="0"/>
                    <a:pt x="661" y="29"/>
                    <a:pt x="564" y="82"/>
                  </a:cubicBezTo>
                  <a:cubicBezTo>
                    <a:pt x="451" y="119"/>
                    <a:pt x="350" y="185"/>
                    <a:pt x="271" y="273"/>
                  </a:cubicBezTo>
                  <a:cubicBezTo>
                    <a:pt x="185" y="355"/>
                    <a:pt x="120" y="458"/>
                    <a:pt x="84" y="571"/>
                  </a:cubicBezTo>
                  <a:cubicBezTo>
                    <a:pt x="26" y="682"/>
                    <a:pt x="0" y="806"/>
                    <a:pt x="6" y="930"/>
                  </a:cubicBezTo>
                  <a:lnTo>
                    <a:pt x="38" y="1177"/>
                  </a:lnTo>
                  <a:cubicBezTo>
                    <a:pt x="80" y="1331"/>
                    <a:pt x="160" y="1472"/>
                    <a:pt x="273" y="1586"/>
                  </a:cubicBezTo>
                  <a:lnTo>
                    <a:pt x="456" y="1732"/>
                  </a:lnTo>
                  <a:cubicBezTo>
                    <a:pt x="594" y="1815"/>
                    <a:pt x="753" y="1858"/>
                    <a:pt x="914" y="1858"/>
                  </a:cubicBezTo>
                  <a:cubicBezTo>
                    <a:pt x="922" y="1859"/>
                    <a:pt x="930" y="1859"/>
                    <a:pt x="939" y="1859"/>
                  </a:cubicBezTo>
                  <a:cubicBezTo>
                    <a:pt x="1051" y="1859"/>
                    <a:pt x="1163" y="1831"/>
                    <a:pt x="1264" y="1778"/>
                  </a:cubicBezTo>
                  <a:cubicBezTo>
                    <a:pt x="1377" y="1740"/>
                    <a:pt x="1477" y="1674"/>
                    <a:pt x="1557" y="1586"/>
                  </a:cubicBezTo>
                  <a:cubicBezTo>
                    <a:pt x="1643" y="1504"/>
                    <a:pt x="1708" y="1402"/>
                    <a:pt x="1744" y="1288"/>
                  </a:cubicBezTo>
                  <a:cubicBezTo>
                    <a:pt x="1800" y="1177"/>
                    <a:pt x="1828" y="1053"/>
                    <a:pt x="1822" y="929"/>
                  </a:cubicBezTo>
                  <a:lnTo>
                    <a:pt x="1790" y="682"/>
                  </a:lnTo>
                  <a:cubicBezTo>
                    <a:pt x="1748" y="528"/>
                    <a:pt x="1668" y="387"/>
                    <a:pt x="1555" y="273"/>
                  </a:cubicBezTo>
                  <a:lnTo>
                    <a:pt x="1372" y="128"/>
                  </a:lnTo>
                  <a:cubicBezTo>
                    <a:pt x="1232" y="44"/>
                    <a:pt x="1074" y="1"/>
                    <a:pt x="914" y="1"/>
                  </a:cubicBezTo>
                  <a:cubicBezTo>
                    <a:pt x="904" y="0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157300" y="1163800"/>
              <a:ext cx="61000" cy="61925"/>
            </a:xfrm>
            <a:custGeom>
              <a:rect b="b" l="l" r="r" t="t"/>
              <a:pathLst>
                <a:path extrusionOk="0" h="2477" w="2440">
                  <a:moveTo>
                    <a:pt x="1254" y="1"/>
                  </a:moveTo>
                  <a:cubicBezTo>
                    <a:pt x="1241" y="1"/>
                    <a:pt x="1228" y="1"/>
                    <a:pt x="1216" y="1"/>
                  </a:cubicBezTo>
                  <a:lnTo>
                    <a:pt x="893" y="46"/>
                  </a:lnTo>
                  <a:lnTo>
                    <a:pt x="603" y="173"/>
                  </a:lnTo>
                  <a:cubicBezTo>
                    <a:pt x="521" y="238"/>
                    <a:pt x="439" y="301"/>
                    <a:pt x="357" y="366"/>
                  </a:cubicBezTo>
                  <a:lnTo>
                    <a:pt x="168" y="618"/>
                  </a:lnTo>
                  <a:cubicBezTo>
                    <a:pt x="126" y="718"/>
                    <a:pt x="86" y="817"/>
                    <a:pt x="45" y="915"/>
                  </a:cubicBezTo>
                  <a:cubicBezTo>
                    <a:pt x="31" y="1026"/>
                    <a:pt x="15" y="1136"/>
                    <a:pt x="1" y="1245"/>
                  </a:cubicBezTo>
                  <a:cubicBezTo>
                    <a:pt x="17" y="1356"/>
                    <a:pt x="31" y="1466"/>
                    <a:pt x="45" y="1577"/>
                  </a:cubicBezTo>
                  <a:cubicBezTo>
                    <a:pt x="80" y="1732"/>
                    <a:pt x="155" y="1878"/>
                    <a:pt x="262" y="1999"/>
                  </a:cubicBezTo>
                  <a:cubicBezTo>
                    <a:pt x="315" y="2090"/>
                    <a:pt x="390" y="2166"/>
                    <a:pt x="481" y="2221"/>
                  </a:cubicBezTo>
                  <a:cubicBezTo>
                    <a:pt x="554" y="2297"/>
                    <a:pt x="646" y="2352"/>
                    <a:pt x="749" y="2381"/>
                  </a:cubicBezTo>
                  <a:cubicBezTo>
                    <a:pt x="898" y="2445"/>
                    <a:pt x="1057" y="2477"/>
                    <a:pt x="1216" y="2477"/>
                  </a:cubicBezTo>
                  <a:cubicBezTo>
                    <a:pt x="1376" y="2477"/>
                    <a:pt x="1535" y="2445"/>
                    <a:pt x="1684" y="2381"/>
                  </a:cubicBezTo>
                  <a:cubicBezTo>
                    <a:pt x="1785" y="2352"/>
                    <a:pt x="1878" y="2297"/>
                    <a:pt x="1952" y="2221"/>
                  </a:cubicBezTo>
                  <a:cubicBezTo>
                    <a:pt x="2043" y="2166"/>
                    <a:pt x="2118" y="2090"/>
                    <a:pt x="2170" y="1999"/>
                  </a:cubicBezTo>
                  <a:cubicBezTo>
                    <a:pt x="2276" y="1878"/>
                    <a:pt x="2351" y="1732"/>
                    <a:pt x="2387" y="1577"/>
                  </a:cubicBezTo>
                  <a:cubicBezTo>
                    <a:pt x="2406" y="1520"/>
                    <a:pt x="2413" y="1463"/>
                    <a:pt x="2410" y="1404"/>
                  </a:cubicBezTo>
                  <a:cubicBezTo>
                    <a:pt x="2432" y="1350"/>
                    <a:pt x="2439" y="1291"/>
                    <a:pt x="2432" y="1234"/>
                  </a:cubicBezTo>
                  <a:cubicBezTo>
                    <a:pt x="2417" y="1124"/>
                    <a:pt x="2404" y="1015"/>
                    <a:pt x="2390" y="905"/>
                  </a:cubicBezTo>
                  <a:cubicBezTo>
                    <a:pt x="2354" y="751"/>
                    <a:pt x="2281" y="607"/>
                    <a:pt x="2175" y="489"/>
                  </a:cubicBezTo>
                  <a:cubicBezTo>
                    <a:pt x="2122" y="398"/>
                    <a:pt x="2049" y="321"/>
                    <a:pt x="1959" y="268"/>
                  </a:cubicBezTo>
                  <a:cubicBezTo>
                    <a:pt x="1925" y="226"/>
                    <a:pt x="1883" y="192"/>
                    <a:pt x="1834" y="170"/>
                  </a:cubicBezTo>
                  <a:lnTo>
                    <a:pt x="1546" y="46"/>
                  </a:lnTo>
                  <a:cubicBezTo>
                    <a:pt x="1451" y="16"/>
                    <a:pt x="1353" y="1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7166525" y="1312950"/>
              <a:ext cx="35475" cy="36100"/>
            </a:xfrm>
            <a:custGeom>
              <a:rect b="b" l="l" r="r" t="t"/>
              <a:pathLst>
                <a:path extrusionOk="0" h="1444" w="1419">
                  <a:moveTo>
                    <a:pt x="686" y="1"/>
                  </a:moveTo>
                  <a:cubicBezTo>
                    <a:pt x="600" y="1"/>
                    <a:pt x="515" y="23"/>
                    <a:pt x="439" y="63"/>
                  </a:cubicBezTo>
                  <a:cubicBezTo>
                    <a:pt x="351" y="92"/>
                    <a:pt x="273" y="144"/>
                    <a:pt x="212" y="212"/>
                  </a:cubicBezTo>
                  <a:cubicBezTo>
                    <a:pt x="145" y="275"/>
                    <a:pt x="94" y="356"/>
                    <a:pt x="67" y="444"/>
                  </a:cubicBezTo>
                  <a:cubicBezTo>
                    <a:pt x="22" y="530"/>
                    <a:pt x="1" y="626"/>
                    <a:pt x="6" y="722"/>
                  </a:cubicBezTo>
                  <a:cubicBezTo>
                    <a:pt x="14" y="785"/>
                    <a:pt x="22" y="850"/>
                    <a:pt x="31" y="914"/>
                  </a:cubicBezTo>
                  <a:cubicBezTo>
                    <a:pt x="63" y="1033"/>
                    <a:pt x="125" y="1143"/>
                    <a:pt x="211" y="1232"/>
                  </a:cubicBezTo>
                  <a:lnTo>
                    <a:pt x="354" y="1345"/>
                  </a:lnTo>
                  <a:cubicBezTo>
                    <a:pt x="462" y="1408"/>
                    <a:pt x="584" y="1443"/>
                    <a:pt x="710" y="1443"/>
                  </a:cubicBezTo>
                  <a:cubicBezTo>
                    <a:pt x="718" y="1443"/>
                    <a:pt x="725" y="1443"/>
                    <a:pt x="733" y="1443"/>
                  </a:cubicBezTo>
                  <a:cubicBezTo>
                    <a:pt x="819" y="1443"/>
                    <a:pt x="904" y="1422"/>
                    <a:pt x="981" y="1381"/>
                  </a:cubicBezTo>
                  <a:cubicBezTo>
                    <a:pt x="1068" y="1352"/>
                    <a:pt x="1146" y="1300"/>
                    <a:pt x="1208" y="1232"/>
                  </a:cubicBezTo>
                  <a:cubicBezTo>
                    <a:pt x="1276" y="1167"/>
                    <a:pt x="1326" y="1088"/>
                    <a:pt x="1354" y="999"/>
                  </a:cubicBezTo>
                  <a:cubicBezTo>
                    <a:pt x="1398" y="914"/>
                    <a:pt x="1419" y="817"/>
                    <a:pt x="1414" y="721"/>
                  </a:cubicBezTo>
                  <a:cubicBezTo>
                    <a:pt x="1406" y="657"/>
                    <a:pt x="1398" y="594"/>
                    <a:pt x="1390" y="530"/>
                  </a:cubicBezTo>
                  <a:cubicBezTo>
                    <a:pt x="1358" y="411"/>
                    <a:pt x="1295" y="301"/>
                    <a:pt x="1208" y="212"/>
                  </a:cubicBezTo>
                  <a:lnTo>
                    <a:pt x="1066" y="100"/>
                  </a:lnTo>
                  <a:cubicBezTo>
                    <a:pt x="959" y="35"/>
                    <a:pt x="835" y="2"/>
                    <a:pt x="710" y="2"/>
                  </a:cubicBezTo>
                  <a:cubicBezTo>
                    <a:pt x="702" y="1"/>
                    <a:pt x="69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ctrTitle"/>
          </p:nvPr>
        </p:nvSpPr>
        <p:spPr>
          <a:xfrm>
            <a:off x="759650" y="643438"/>
            <a:ext cx="3644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759650" y="1539500"/>
            <a:ext cx="37464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34"/>
          <p:cNvSpPr/>
          <p:nvPr/>
        </p:nvSpPr>
        <p:spPr>
          <a:xfrm rot="10800000">
            <a:off x="7519506" y="16"/>
            <a:ext cx="1624480" cy="3085969"/>
          </a:xfrm>
          <a:custGeom>
            <a:rect b="b" l="l" r="r" t="t"/>
            <a:pathLst>
              <a:path extrusionOk="0" h="50571" w="26621">
                <a:moveTo>
                  <a:pt x="12892" y="1"/>
                </a:moveTo>
                <a:cubicBezTo>
                  <a:pt x="8333" y="1"/>
                  <a:pt x="4041" y="1461"/>
                  <a:pt x="1" y="3653"/>
                </a:cubicBezTo>
                <a:lnTo>
                  <a:pt x="1" y="50570"/>
                </a:lnTo>
                <a:lnTo>
                  <a:pt x="25466" y="50570"/>
                </a:lnTo>
                <a:cubicBezTo>
                  <a:pt x="26620" y="47328"/>
                  <a:pt x="26531" y="43590"/>
                  <a:pt x="24769" y="40670"/>
                </a:cubicBezTo>
                <a:cubicBezTo>
                  <a:pt x="23196" y="38064"/>
                  <a:pt x="20522" y="36358"/>
                  <a:pt x="17778" y="35135"/>
                </a:cubicBezTo>
                <a:cubicBezTo>
                  <a:pt x="15102" y="33941"/>
                  <a:pt x="11774" y="32485"/>
                  <a:pt x="11583" y="29506"/>
                </a:cubicBezTo>
                <a:cubicBezTo>
                  <a:pt x="11524" y="28595"/>
                  <a:pt x="11800" y="27697"/>
                  <a:pt x="12122" y="26846"/>
                </a:cubicBezTo>
                <a:cubicBezTo>
                  <a:pt x="14413" y="20774"/>
                  <a:pt x="19111" y="15846"/>
                  <a:pt x="21087" y="9661"/>
                </a:cubicBezTo>
                <a:cubicBezTo>
                  <a:pt x="21584" y="8107"/>
                  <a:pt x="21898" y="6417"/>
                  <a:pt x="21454" y="4846"/>
                </a:cubicBezTo>
                <a:cubicBezTo>
                  <a:pt x="20490" y="1435"/>
                  <a:pt x="16465" y="17"/>
                  <a:pt x="12992" y="1"/>
                </a:cubicBezTo>
                <a:cubicBezTo>
                  <a:pt x="12959" y="1"/>
                  <a:pt x="12925" y="1"/>
                  <a:pt x="12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2" name="Google Shape;402;p34"/>
          <p:cNvSpPr/>
          <p:nvPr/>
        </p:nvSpPr>
        <p:spPr>
          <a:xfrm rot="10800000">
            <a:off x="4979749" y="3478092"/>
            <a:ext cx="4164181" cy="1665275"/>
          </a:xfrm>
          <a:custGeom>
            <a:rect b="b" l="l" r="r" t="t"/>
            <a:pathLst>
              <a:path extrusionOk="0" h="28504" w="71277">
                <a:moveTo>
                  <a:pt x="1" y="0"/>
                </a:moveTo>
                <a:lnTo>
                  <a:pt x="1" y="15127"/>
                </a:lnTo>
                <a:cubicBezTo>
                  <a:pt x="1718" y="14288"/>
                  <a:pt x="3526" y="13647"/>
                  <a:pt x="5389" y="13215"/>
                </a:cubicBezTo>
                <a:cubicBezTo>
                  <a:pt x="6738" y="12903"/>
                  <a:pt x="8143" y="12711"/>
                  <a:pt x="9533" y="12711"/>
                </a:cubicBezTo>
                <a:cubicBezTo>
                  <a:pt x="11440" y="12711"/>
                  <a:pt x="13321" y="13073"/>
                  <a:pt x="14997" y="13984"/>
                </a:cubicBezTo>
                <a:cubicBezTo>
                  <a:pt x="19932" y="16668"/>
                  <a:pt x="21662" y="23154"/>
                  <a:pt x="26048" y="26698"/>
                </a:cubicBezTo>
                <a:cubicBezTo>
                  <a:pt x="27326" y="27729"/>
                  <a:pt x="28890" y="28504"/>
                  <a:pt x="30506" y="28504"/>
                </a:cubicBezTo>
                <a:cubicBezTo>
                  <a:pt x="30639" y="28504"/>
                  <a:pt x="30773" y="28498"/>
                  <a:pt x="30908" y="28487"/>
                </a:cubicBezTo>
                <a:cubicBezTo>
                  <a:pt x="34863" y="28169"/>
                  <a:pt x="36905" y="23573"/>
                  <a:pt x="37904" y="19645"/>
                </a:cubicBezTo>
                <a:cubicBezTo>
                  <a:pt x="38901" y="15717"/>
                  <a:pt x="40247" y="11071"/>
                  <a:pt x="44034" y="9859"/>
                </a:cubicBezTo>
                <a:cubicBezTo>
                  <a:pt x="44652" y="9661"/>
                  <a:pt x="45269" y="9577"/>
                  <a:pt x="45886" y="9577"/>
                </a:cubicBezTo>
                <a:cubicBezTo>
                  <a:pt x="49081" y="9577"/>
                  <a:pt x="52279" y="11835"/>
                  <a:pt x="55605" y="12278"/>
                </a:cubicBezTo>
                <a:cubicBezTo>
                  <a:pt x="56016" y="12333"/>
                  <a:pt x="56429" y="12360"/>
                  <a:pt x="56841" y="12360"/>
                </a:cubicBezTo>
                <a:cubicBezTo>
                  <a:pt x="59348" y="12360"/>
                  <a:pt x="61832" y="11384"/>
                  <a:pt x="63963" y="9993"/>
                </a:cubicBezTo>
                <a:cubicBezTo>
                  <a:pt x="67458" y="7716"/>
                  <a:pt x="70193" y="4034"/>
                  <a:pt x="71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3" name="Google Shape;403;p34"/>
          <p:cNvSpPr/>
          <p:nvPr/>
        </p:nvSpPr>
        <p:spPr>
          <a:xfrm rot="10800000">
            <a:off x="5397448" y="13"/>
            <a:ext cx="3746537" cy="2828027"/>
          </a:xfrm>
          <a:custGeom>
            <a:rect b="b" l="l" r="r" t="t"/>
            <a:pathLst>
              <a:path extrusionOk="0" h="46344" w="61396">
                <a:moveTo>
                  <a:pt x="6620" y="1"/>
                </a:moveTo>
                <a:cubicBezTo>
                  <a:pt x="4327" y="1"/>
                  <a:pt x="2111" y="580"/>
                  <a:pt x="1" y="1456"/>
                </a:cubicBezTo>
                <a:lnTo>
                  <a:pt x="1" y="2171"/>
                </a:lnTo>
                <a:cubicBezTo>
                  <a:pt x="1393" y="1631"/>
                  <a:pt x="2837" y="1216"/>
                  <a:pt x="4305" y="991"/>
                </a:cubicBezTo>
                <a:cubicBezTo>
                  <a:pt x="5014" y="883"/>
                  <a:pt x="5736" y="826"/>
                  <a:pt x="6459" y="826"/>
                </a:cubicBezTo>
                <a:cubicBezTo>
                  <a:pt x="9025" y="826"/>
                  <a:pt x="11598" y="1545"/>
                  <a:pt x="13600" y="3248"/>
                </a:cubicBezTo>
                <a:cubicBezTo>
                  <a:pt x="18746" y="7626"/>
                  <a:pt x="16066" y="14975"/>
                  <a:pt x="15812" y="20729"/>
                </a:cubicBezTo>
                <a:cubicBezTo>
                  <a:pt x="15744" y="22261"/>
                  <a:pt x="15822" y="23818"/>
                  <a:pt x="16204" y="25305"/>
                </a:cubicBezTo>
                <a:cubicBezTo>
                  <a:pt x="16601" y="26848"/>
                  <a:pt x="17344" y="28259"/>
                  <a:pt x="18351" y="29474"/>
                </a:cubicBezTo>
                <a:cubicBezTo>
                  <a:pt x="20559" y="32134"/>
                  <a:pt x="23796" y="33618"/>
                  <a:pt x="27083" y="34307"/>
                </a:cubicBezTo>
                <a:cubicBezTo>
                  <a:pt x="34605" y="35882"/>
                  <a:pt x="42480" y="34028"/>
                  <a:pt x="49894" y="36384"/>
                </a:cubicBezTo>
                <a:cubicBezTo>
                  <a:pt x="53106" y="37406"/>
                  <a:pt x="55971" y="39240"/>
                  <a:pt x="58025" y="41995"/>
                </a:cubicBezTo>
                <a:cubicBezTo>
                  <a:pt x="59025" y="43337"/>
                  <a:pt x="59829" y="44808"/>
                  <a:pt x="60508" y="46343"/>
                </a:cubicBezTo>
                <a:lnTo>
                  <a:pt x="61395" y="46343"/>
                </a:lnTo>
                <a:cubicBezTo>
                  <a:pt x="61002" y="45422"/>
                  <a:pt x="60571" y="44517"/>
                  <a:pt x="60078" y="43647"/>
                </a:cubicBezTo>
                <a:cubicBezTo>
                  <a:pt x="58393" y="40674"/>
                  <a:pt x="56024" y="38244"/>
                  <a:pt x="52988" y="36733"/>
                </a:cubicBezTo>
                <a:cubicBezTo>
                  <a:pt x="45931" y="33221"/>
                  <a:pt x="37933" y="34659"/>
                  <a:pt x="30396" y="33953"/>
                </a:cubicBezTo>
                <a:cubicBezTo>
                  <a:pt x="26844" y="33621"/>
                  <a:pt x="23168" y="32716"/>
                  <a:pt x="20369" y="30334"/>
                </a:cubicBezTo>
                <a:cubicBezTo>
                  <a:pt x="19144" y="29289"/>
                  <a:pt x="18112" y="28001"/>
                  <a:pt x="17469" y="26501"/>
                </a:cubicBezTo>
                <a:cubicBezTo>
                  <a:pt x="16861" y="25083"/>
                  <a:pt x="16635" y="23526"/>
                  <a:pt x="16611" y="21987"/>
                </a:cubicBezTo>
                <a:cubicBezTo>
                  <a:pt x="16520" y="16031"/>
                  <a:pt x="19559" y="8910"/>
                  <a:pt x="15276" y="3762"/>
                </a:cubicBezTo>
                <a:cubicBezTo>
                  <a:pt x="13211" y="1281"/>
                  <a:pt x="9966" y="51"/>
                  <a:pt x="6834" y="2"/>
                </a:cubicBezTo>
                <a:cubicBezTo>
                  <a:pt x="6763" y="1"/>
                  <a:pt x="6691" y="1"/>
                  <a:pt x="66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4" name="Google Shape;404;p34"/>
          <p:cNvSpPr/>
          <p:nvPr/>
        </p:nvSpPr>
        <p:spPr>
          <a:xfrm rot="10800000">
            <a:off x="3936674" y="3475814"/>
            <a:ext cx="5207314" cy="1667670"/>
          </a:xfrm>
          <a:custGeom>
            <a:rect b="b" l="l" r="r" t="t"/>
            <a:pathLst>
              <a:path extrusionOk="0" h="28545" w="89132">
                <a:moveTo>
                  <a:pt x="88117" y="1"/>
                </a:moveTo>
                <a:cubicBezTo>
                  <a:pt x="87458" y="863"/>
                  <a:pt x="86746" y="1680"/>
                  <a:pt x="85962" y="2429"/>
                </a:cubicBezTo>
                <a:cubicBezTo>
                  <a:pt x="84570" y="3758"/>
                  <a:pt x="82955" y="4885"/>
                  <a:pt x="81162" y="5562"/>
                </a:cubicBezTo>
                <a:cubicBezTo>
                  <a:pt x="79522" y="6182"/>
                  <a:pt x="77793" y="6384"/>
                  <a:pt x="76056" y="6384"/>
                </a:cubicBezTo>
                <a:cubicBezTo>
                  <a:pt x="75775" y="6384"/>
                  <a:pt x="75494" y="6379"/>
                  <a:pt x="75213" y="6369"/>
                </a:cubicBezTo>
                <a:cubicBezTo>
                  <a:pt x="72586" y="6279"/>
                  <a:pt x="69912" y="5825"/>
                  <a:pt x="67267" y="5825"/>
                </a:cubicBezTo>
                <a:cubicBezTo>
                  <a:pt x="65816" y="5825"/>
                  <a:pt x="64374" y="5962"/>
                  <a:pt x="62953" y="6369"/>
                </a:cubicBezTo>
                <a:cubicBezTo>
                  <a:pt x="59253" y="7430"/>
                  <a:pt x="56368" y="10254"/>
                  <a:pt x="54067" y="13282"/>
                </a:cubicBezTo>
                <a:cubicBezTo>
                  <a:pt x="51509" y="16651"/>
                  <a:pt x="49489" y="20466"/>
                  <a:pt x="46504" y="23485"/>
                </a:cubicBezTo>
                <a:cubicBezTo>
                  <a:pt x="44191" y="25824"/>
                  <a:pt x="41030" y="27724"/>
                  <a:pt x="37726" y="27724"/>
                </a:cubicBezTo>
                <a:cubicBezTo>
                  <a:pt x="37103" y="27724"/>
                  <a:pt x="36475" y="27656"/>
                  <a:pt x="35846" y="27511"/>
                </a:cubicBezTo>
                <a:cubicBezTo>
                  <a:pt x="32488" y="26737"/>
                  <a:pt x="29995" y="24084"/>
                  <a:pt x="27789" y="21552"/>
                </a:cubicBezTo>
                <a:cubicBezTo>
                  <a:pt x="26624" y="20216"/>
                  <a:pt x="25497" y="18843"/>
                  <a:pt x="24270" y="17565"/>
                </a:cubicBezTo>
                <a:cubicBezTo>
                  <a:pt x="22916" y="16152"/>
                  <a:pt x="21408" y="14897"/>
                  <a:pt x="19772" y="13824"/>
                </a:cubicBezTo>
                <a:cubicBezTo>
                  <a:pt x="16221" y="11500"/>
                  <a:pt x="11995" y="10167"/>
                  <a:pt x="7804" y="10167"/>
                </a:cubicBezTo>
                <a:cubicBezTo>
                  <a:pt x="5126" y="10167"/>
                  <a:pt x="2463" y="10711"/>
                  <a:pt x="0" y="11888"/>
                </a:cubicBezTo>
                <a:lnTo>
                  <a:pt x="2" y="12813"/>
                </a:lnTo>
                <a:cubicBezTo>
                  <a:pt x="421" y="12607"/>
                  <a:pt x="848" y="12417"/>
                  <a:pt x="1281" y="12246"/>
                </a:cubicBezTo>
                <a:cubicBezTo>
                  <a:pt x="3096" y="11537"/>
                  <a:pt x="5011" y="11120"/>
                  <a:pt x="6956" y="11013"/>
                </a:cubicBezTo>
                <a:cubicBezTo>
                  <a:pt x="7294" y="10995"/>
                  <a:pt x="7631" y="10985"/>
                  <a:pt x="7967" y="10985"/>
                </a:cubicBezTo>
                <a:cubicBezTo>
                  <a:pt x="11577" y="10985"/>
                  <a:pt x="15129" y="12052"/>
                  <a:pt x="18265" y="13875"/>
                </a:cubicBezTo>
                <a:cubicBezTo>
                  <a:pt x="19998" y="14886"/>
                  <a:pt x="21601" y="16103"/>
                  <a:pt x="23037" y="17504"/>
                </a:cubicBezTo>
                <a:cubicBezTo>
                  <a:pt x="24320" y="18751"/>
                  <a:pt x="25471" y="20131"/>
                  <a:pt x="26640" y="21490"/>
                </a:cubicBezTo>
                <a:cubicBezTo>
                  <a:pt x="28839" y="24048"/>
                  <a:pt x="31203" y="26734"/>
                  <a:pt x="34403" y="27950"/>
                </a:cubicBezTo>
                <a:cubicBezTo>
                  <a:pt x="35480" y="28359"/>
                  <a:pt x="36578" y="28544"/>
                  <a:pt x="37671" y="28544"/>
                </a:cubicBezTo>
                <a:cubicBezTo>
                  <a:pt x="40297" y="28544"/>
                  <a:pt x="42886" y="27474"/>
                  <a:pt x="45040" y="25861"/>
                </a:cubicBezTo>
                <a:cubicBezTo>
                  <a:pt x="48408" y="23336"/>
                  <a:pt x="50644" y="19660"/>
                  <a:pt x="52993" y="16209"/>
                </a:cubicBezTo>
                <a:cubicBezTo>
                  <a:pt x="55220" y="12937"/>
                  <a:pt x="57765" y="9619"/>
                  <a:pt x="61367" y="7868"/>
                </a:cubicBezTo>
                <a:cubicBezTo>
                  <a:pt x="63267" y="6945"/>
                  <a:pt x="65282" y="6674"/>
                  <a:pt x="67325" y="6674"/>
                </a:cubicBezTo>
                <a:cubicBezTo>
                  <a:pt x="69396" y="6674"/>
                  <a:pt x="71496" y="6952"/>
                  <a:pt x="73534" y="7111"/>
                </a:cubicBezTo>
                <a:cubicBezTo>
                  <a:pt x="74387" y="7177"/>
                  <a:pt x="75245" y="7224"/>
                  <a:pt x="76102" y="7224"/>
                </a:cubicBezTo>
                <a:cubicBezTo>
                  <a:pt x="77282" y="7224"/>
                  <a:pt x="78460" y="7135"/>
                  <a:pt x="79620" y="6889"/>
                </a:cubicBezTo>
                <a:cubicBezTo>
                  <a:pt x="81488" y="6493"/>
                  <a:pt x="83243" y="5641"/>
                  <a:pt x="84786" y="4501"/>
                </a:cubicBezTo>
                <a:cubicBezTo>
                  <a:pt x="86486" y="3248"/>
                  <a:pt x="87899" y="1700"/>
                  <a:pt x="891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5" name="Google Shape;405;p34"/>
          <p:cNvSpPr/>
          <p:nvPr/>
        </p:nvSpPr>
        <p:spPr>
          <a:xfrm>
            <a:off x="1675567" y="4668149"/>
            <a:ext cx="1925" cy="756"/>
          </a:xfrm>
          <a:custGeom>
            <a:rect b="b" l="l" r="r" t="t"/>
            <a:pathLst>
              <a:path extrusionOk="0" h="11" w="28">
                <a:moveTo>
                  <a:pt x="0" y="1"/>
                </a:moveTo>
                <a:lnTo>
                  <a:pt x="0" y="1"/>
                </a:lnTo>
                <a:cubicBezTo>
                  <a:pt x="1" y="1"/>
                  <a:pt x="1" y="2"/>
                  <a:pt x="2" y="2"/>
                </a:cubicBezTo>
                <a:lnTo>
                  <a:pt x="2" y="2"/>
                </a:lnTo>
                <a:lnTo>
                  <a:pt x="0" y="1"/>
                </a:lnTo>
                <a:close/>
                <a:moveTo>
                  <a:pt x="2" y="2"/>
                </a:moveTo>
                <a:lnTo>
                  <a:pt x="17" y="9"/>
                </a:lnTo>
                <a:lnTo>
                  <a:pt x="27" y="11"/>
                </a:lnTo>
                <a:lnTo>
                  <a:pt x="27" y="11"/>
                </a:lnTo>
                <a:lnTo>
                  <a:pt x="9" y="2"/>
                </a:lnTo>
                <a:cubicBezTo>
                  <a:pt x="6" y="2"/>
                  <a:pt x="4" y="2"/>
                  <a:pt x="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406" name="Google Shape;406;p34"/>
          <p:cNvGrpSpPr/>
          <p:nvPr/>
        </p:nvGrpSpPr>
        <p:grpSpPr>
          <a:xfrm rot="10800000">
            <a:off x="7743299" y="73051"/>
            <a:ext cx="1263123" cy="1933370"/>
            <a:chOff x="1069625" y="2883725"/>
            <a:chExt cx="1422756" cy="2177709"/>
          </a:xfrm>
        </p:grpSpPr>
        <p:sp>
          <p:nvSpPr>
            <p:cNvPr id="407" name="Google Shape;407;p34"/>
            <p:cNvSpPr/>
            <p:nvPr/>
          </p:nvSpPr>
          <p:spPr>
            <a:xfrm>
              <a:off x="1069625" y="3275155"/>
              <a:ext cx="154786" cy="162827"/>
            </a:xfrm>
            <a:custGeom>
              <a:rect b="b" l="l" r="r" t="t"/>
              <a:pathLst>
                <a:path extrusionOk="0" h="2369" w="2252">
                  <a:moveTo>
                    <a:pt x="454" y="0"/>
                  </a:moveTo>
                  <a:cubicBezTo>
                    <a:pt x="431" y="0"/>
                    <a:pt x="407" y="2"/>
                    <a:pt x="384" y="6"/>
                  </a:cubicBezTo>
                  <a:cubicBezTo>
                    <a:pt x="369" y="4"/>
                    <a:pt x="353" y="3"/>
                    <a:pt x="338" y="3"/>
                  </a:cubicBezTo>
                  <a:cubicBezTo>
                    <a:pt x="285" y="3"/>
                    <a:pt x="233" y="15"/>
                    <a:pt x="184" y="38"/>
                  </a:cubicBezTo>
                  <a:cubicBezTo>
                    <a:pt x="126" y="41"/>
                    <a:pt x="77" y="84"/>
                    <a:pt x="69" y="143"/>
                  </a:cubicBezTo>
                  <a:cubicBezTo>
                    <a:pt x="31" y="207"/>
                    <a:pt x="12" y="280"/>
                    <a:pt x="17" y="355"/>
                  </a:cubicBezTo>
                  <a:cubicBezTo>
                    <a:pt x="4" y="410"/>
                    <a:pt x="1" y="467"/>
                    <a:pt x="10" y="524"/>
                  </a:cubicBezTo>
                  <a:cubicBezTo>
                    <a:pt x="12" y="547"/>
                    <a:pt x="20" y="568"/>
                    <a:pt x="27" y="590"/>
                  </a:cubicBezTo>
                  <a:cubicBezTo>
                    <a:pt x="36" y="715"/>
                    <a:pt x="76" y="835"/>
                    <a:pt x="118" y="960"/>
                  </a:cubicBezTo>
                  <a:cubicBezTo>
                    <a:pt x="175" y="1135"/>
                    <a:pt x="246" y="1305"/>
                    <a:pt x="328" y="1469"/>
                  </a:cubicBezTo>
                  <a:cubicBezTo>
                    <a:pt x="358" y="1534"/>
                    <a:pt x="393" y="1596"/>
                    <a:pt x="432" y="1655"/>
                  </a:cubicBezTo>
                  <a:cubicBezTo>
                    <a:pt x="504" y="1757"/>
                    <a:pt x="572" y="1874"/>
                    <a:pt x="664" y="1956"/>
                  </a:cubicBezTo>
                  <a:cubicBezTo>
                    <a:pt x="713" y="2001"/>
                    <a:pt x="763" y="2042"/>
                    <a:pt x="814" y="2087"/>
                  </a:cubicBezTo>
                  <a:cubicBezTo>
                    <a:pt x="880" y="2148"/>
                    <a:pt x="952" y="2205"/>
                    <a:pt x="1026" y="2257"/>
                  </a:cubicBezTo>
                  <a:cubicBezTo>
                    <a:pt x="1144" y="2336"/>
                    <a:pt x="1269" y="2358"/>
                    <a:pt x="1396" y="2360"/>
                  </a:cubicBezTo>
                  <a:cubicBezTo>
                    <a:pt x="1439" y="2365"/>
                    <a:pt x="1481" y="2368"/>
                    <a:pt x="1522" y="2368"/>
                  </a:cubicBezTo>
                  <a:cubicBezTo>
                    <a:pt x="1674" y="2368"/>
                    <a:pt x="1816" y="2326"/>
                    <a:pt x="1948" y="2221"/>
                  </a:cubicBezTo>
                  <a:cubicBezTo>
                    <a:pt x="2108" y="2094"/>
                    <a:pt x="2252" y="1871"/>
                    <a:pt x="2227" y="1651"/>
                  </a:cubicBezTo>
                  <a:cubicBezTo>
                    <a:pt x="2225" y="1630"/>
                    <a:pt x="2222" y="1609"/>
                    <a:pt x="2219" y="1587"/>
                  </a:cubicBezTo>
                  <a:cubicBezTo>
                    <a:pt x="2227" y="1404"/>
                    <a:pt x="2176" y="1222"/>
                    <a:pt x="2072" y="1073"/>
                  </a:cubicBezTo>
                  <a:cubicBezTo>
                    <a:pt x="2031" y="1014"/>
                    <a:pt x="1993" y="954"/>
                    <a:pt x="1952" y="897"/>
                  </a:cubicBezTo>
                  <a:cubicBezTo>
                    <a:pt x="1801" y="681"/>
                    <a:pt x="1608" y="525"/>
                    <a:pt x="1389" y="384"/>
                  </a:cubicBezTo>
                  <a:cubicBezTo>
                    <a:pt x="1278" y="313"/>
                    <a:pt x="1162" y="250"/>
                    <a:pt x="1041" y="196"/>
                  </a:cubicBezTo>
                  <a:lnTo>
                    <a:pt x="868" y="120"/>
                  </a:lnTo>
                  <a:cubicBezTo>
                    <a:pt x="808" y="93"/>
                    <a:pt x="747" y="61"/>
                    <a:pt x="684" y="39"/>
                  </a:cubicBezTo>
                  <a:cubicBezTo>
                    <a:pt x="661" y="35"/>
                    <a:pt x="636" y="32"/>
                    <a:pt x="612" y="31"/>
                  </a:cubicBezTo>
                  <a:cubicBezTo>
                    <a:pt x="562" y="11"/>
                    <a:pt x="508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1403250" y="3384232"/>
              <a:ext cx="165095" cy="166951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1458717" y="2956581"/>
              <a:ext cx="170113" cy="187640"/>
            </a:xfrm>
            <a:custGeom>
              <a:rect b="b" l="l" r="r" t="t"/>
              <a:pathLst>
                <a:path extrusionOk="0" h="2730" w="2475">
                  <a:moveTo>
                    <a:pt x="700" y="1"/>
                  </a:moveTo>
                  <a:cubicBezTo>
                    <a:pt x="470" y="1"/>
                    <a:pt x="243" y="132"/>
                    <a:pt x="124" y="332"/>
                  </a:cubicBezTo>
                  <a:cubicBezTo>
                    <a:pt x="78" y="415"/>
                    <a:pt x="48" y="505"/>
                    <a:pt x="38" y="599"/>
                  </a:cubicBezTo>
                  <a:cubicBezTo>
                    <a:pt x="24" y="661"/>
                    <a:pt x="16" y="723"/>
                    <a:pt x="15" y="786"/>
                  </a:cubicBezTo>
                  <a:cubicBezTo>
                    <a:pt x="5" y="853"/>
                    <a:pt x="1" y="919"/>
                    <a:pt x="2" y="985"/>
                  </a:cubicBezTo>
                  <a:cubicBezTo>
                    <a:pt x="3" y="1049"/>
                    <a:pt x="9" y="1112"/>
                    <a:pt x="19" y="1175"/>
                  </a:cubicBezTo>
                  <a:cubicBezTo>
                    <a:pt x="45" y="1376"/>
                    <a:pt x="47" y="1347"/>
                    <a:pt x="145" y="1579"/>
                  </a:cubicBezTo>
                  <a:cubicBezTo>
                    <a:pt x="189" y="1687"/>
                    <a:pt x="235" y="1795"/>
                    <a:pt x="282" y="1902"/>
                  </a:cubicBezTo>
                  <a:cubicBezTo>
                    <a:pt x="478" y="2367"/>
                    <a:pt x="981" y="2715"/>
                    <a:pt x="1479" y="2715"/>
                  </a:cubicBezTo>
                  <a:cubicBezTo>
                    <a:pt x="1506" y="2715"/>
                    <a:pt x="1533" y="2714"/>
                    <a:pt x="1560" y="2712"/>
                  </a:cubicBezTo>
                  <a:cubicBezTo>
                    <a:pt x="1600" y="2720"/>
                    <a:pt x="1642" y="2726"/>
                    <a:pt x="1684" y="2729"/>
                  </a:cubicBezTo>
                  <a:cubicBezTo>
                    <a:pt x="1692" y="2729"/>
                    <a:pt x="1701" y="2729"/>
                    <a:pt x="1710" y="2729"/>
                  </a:cubicBezTo>
                  <a:cubicBezTo>
                    <a:pt x="1865" y="2729"/>
                    <a:pt x="2013" y="2669"/>
                    <a:pt x="2133" y="2573"/>
                  </a:cubicBezTo>
                  <a:cubicBezTo>
                    <a:pt x="2259" y="2477"/>
                    <a:pt x="2347" y="2341"/>
                    <a:pt x="2387" y="2189"/>
                  </a:cubicBezTo>
                  <a:cubicBezTo>
                    <a:pt x="2398" y="2144"/>
                    <a:pt x="2404" y="2099"/>
                    <a:pt x="2407" y="2053"/>
                  </a:cubicBezTo>
                  <a:cubicBezTo>
                    <a:pt x="2453" y="1936"/>
                    <a:pt x="2475" y="1812"/>
                    <a:pt x="2473" y="1687"/>
                  </a:cubicBezTo>
                  <a:cubicBezTo>
                    <a:pt x="2468" y="1549"/>
                    <a:pt x="2447" y="1410"/>
                    <a:pt x="2413" y="1276"/>
                  </a:cubicBezTo>
                  <a:cubicBezTo>
                    <a:pt x="2387" y="1178"/>
                    <a:pt x="2334" y="1070"/>
                    <a:pt x="2288" y="979"/>
                  </a:cubicBezTo>
                  <a:cubicBezTo>
                    <a:pt x="2251" y="909"/>
                    <a:pt x="2221" y="873"/>
                    <a:pt x="2168" y="801"/>
                  </a:cubicBezTo>
                  <a:cubicBezTo>
                    <a:pt x="2133" y="752"/>
                    <a:pt x="2096" y="704"/>
                    <a:pt x="2058" y="658"/>
                  </a:cubicBezTo>
                  <a:lnTo>
                    <a:pt x="1836" y="482"/>
                  </a:lnTo>
                  <a:lnTo>
                    <a:pt x="1769" y="430"/>
                  </a:lnTo>
                  <a:cubicBezTo>
                    <a:pt x="1684" y="363"/>
                    <a:pt x="1600" y="292"/>
                    <a:pt x="1512" y="229"/>
                  </a:cubicBezTo>
                  <a:cubicBezTo>
                    <a:pt x="1368" y="125"/>
                    <a:pt x="1153" y="56"/>
                    <a:pt x="962" y="36"/>
                  </a:cubicBezTo>
                  <a:cubicBezTo>
                    <a:pt x="918" y="25"/>
                    <a:pt x="874" y="18"/>
                    <a:pt x="831" y="15"/>
                  </a:cubicBezTo>
                  <a:cubicBezTo>
                    <a:pt x="787" y="6"/>
                    <a:pt x="74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281938" y="3713597"/>
              <a:ext cx="143995" cy="152792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646425" y="4017943"/>
              <a:ext cx="171419" cy="182141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1288262" y="4076777"/>
              <a:ext cx="137053" cy="147981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1585184" y="4490064"/>
              <a:ext cx="150043" cy="182416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2081843" y="4276101"/>
              <a:ext cx="157535" cy="158772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966373" y="4625535"/>
              <a:ext cx="164064" cy="196987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2350585" y="4689524"/>
              <a:ext cx="141795" cy="164752"/>
            </a:xfrm>
            <a:custGeom>
              <a:rect b="b" l="l" r="r" t="t"/>
              <a:pathLst>
                <a:path extrusionOk="0" h="2397" w="2063">
                  <a:moveTo>
                    <a:pt x="462" y="1"/>
                  </a:moveTo>
                  <a:cubicBezTo>
                    <a:pt x="355" y="1"/>
                    <a:pt x="252" y="43"/>
                    <a:pt x="174" y="119"/>
                  </a:cubicBezTo>
                  <a:cubicBezTo>
                    <a:pt x="88" y="209"/>
                    <a:pt x="62" y="314"/>
                    <a:pt x="48" y="426"/>
                  </a:cubicBezTo>
                  <a:cubicBezTo>
                    <a:pt x="13" y="520"/>
                    <a:pt x="0" y="619"/>
                    <a:pt x="9" y="720"/>
                  </a:cubicBezTo>
                  <a:cubicBezTo>
                    <a:pt x="19" y="835"/>
                    <a:pt x="46" y="949"/>
                    <a:pt x="89" y="1057"/>
                  </a:cubicBezTo>
                  <a:cubicBezTo>
                    <a:pt x="112" y="1121"/>
                    <a:pt x="136" y="1184"/>
                    <a:pt x="161" y="1248"/>
                  </a:cubicBezTo>
                  <a:cubicBezTo>
                    <a:pt x="206" y="1372"/>
                    <a:pt x="268" y="1488"/>
                    <a:pt x="346" y="1595"/>
                  </a:cubicBezTo>
                  <a:cubicBezTo>
                    <a:pt x="457" y="1756"/>
                    <a:pt x="562" y="1925"/>
                    <a:pt x="711" y="2050"/>
                  </a:cubicBezTo>
                  <a:cubicBezTo>
                    <a:pt x="765" y="2096"/>
                    <a:pt x="819" y="2141"/>
                    <a:pt x="872" y="2186"/>
                  </a:cubicBezTo>
                  <a:cubicBezTo>
                    <a:pt x="984" y="2279"/>
                    <a:pt x="1052" y="2337"/>
                    <a:pt x="1196" y="2376"/>
                  </a:cubicBezTo>
                  <a:cubicBezTo>
                    <a:pt x="1249" y="2390"/>
                    <a:pt x="1303" y="2396"/>
                    <a:pt x="1357" y="2396"/>
                  </a:cubicBezTo>
                  <a:cubicBezTo>
                    <a:pt x="1393" y="2396"/>
                    <a:pt x="1430" y="2393"/>
                    <a:pt x="1466" y="2387"/>
                  </a:cubicBezTo>
                  <a:cubicBezTo>
                    <a:pt x="1493" y="2394"/>
                    <a:pt x="1520" y="2397"/>
                    <a:pt x="1547" y="2397"/>
                  </a:cubicBezTo>
                  <a:cubicBezTo>
                    <a:pt x="1743" y="2397"/>
                    <a:pt x="1913" y="2235"/>
                    <a:pt x="1948" y="2039"/>
                  </a:cubicBezTo>
                  <a:cubicBezTo>
                    <a:pt x="2029" y="1879"/>
                    <a:pt x="2062" y="1696"/>
                    <a:pt x="2003" y="1513"/>
                  </a:cubicBezTo>
                  <a:cubicBezTo>
                    <a:pt x="1983" y="1448"/>
                    <a:pt x="1957" y="1386"/>
                    <a:pt x="1934" y="1323"/>
                  </a:cubicBezTo>
                  <a:cubicBezTo>
                    <a:pt x="1891" y="1200"/>
                    <a:pt x="1850" y="1073"/>
                    <a:pt x="1777" y="967"/>
                  </a:cubicBezTo>
                  <a:cubicBezTo>
                    <a:pt x="1737" y="908"/>
                    <a:pt x="1696" y="850"/>
                    <a:pt x="1656" y="792"/>
                  </a:cubicBezTo>
                  <a:cubicBezTo>
                    <a:pt x="1585" y="690"/>
                    <a:pt x="1519" y="576"/>
                    <a:pt x="1431" y="491"/>
                  </a:cubicBezTo>
                  <a:cubicBezTo>
                    <a:pt x="1382" y="442"/>
                    <a:pt x="1326" y="399"/>
                    <a:pt x="1274" y="353"/>
                  </a:cubicBezTo>
                  <a:cubicBezTo>
                    <a:pt x="1188" y="279"/>
                    <a:pt x="1102" y="190"/>
                    <a:pt x="1004" y="135"/>
                  </a:cubicBezTo>
                  <a:cubicBezTo>
                    <a:pt x="953" y="108"/>
                    <a:pt x="899" y="83"/>
                    <a:pt x="845" y="62"/>
                  </a:cubicBezTo>
                  <a:cubicBezTo>
                    <a:pt x="776" y="33"/>
                    <a:pt x="701" y="17"/>
                    <a:pt x="626" y="17"/>
                  </a:cubicBezTo>
                  <a:cubicBezTo>
                    <a:pt x="614" y="17"/>
                    <a:pt x="603" y="18"/>
                    <a:pt x="591" y="18"/>
                  </a:cubicBezTo>
                  <a:cubicBezTo>
                    <a:pt x="569" y="14"/>
                    <a:pt x="546" y="8"/>
                    <a:pt x="525" y="5"/>
                  </a:cubicBezTo>
                  <a:cubicBezTo>
                    <a:pt x="504" y="2"/>
                    <a:pt x="48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218413" y="4939709"/>
              <a:ext cx="108460" cy="121725"/>
            </a:xfrm>
            <a:custGeom>
              <a:rect b="b" l="l" r="r" t="t"/>
              <a:pathLst>
                <a:path extrusionOk="0" h="1771" w="1578">
                  <a:moveTo>
                    <a:pt x="574" y="1"/>
                  </a:moveTo>
                  <a:cubicBezTo>
                    <a:pt x="525" y="1"/>
                    <a:pt x="478" y="6"/>
                    <a:pt x="430" y="19"/>
                  </a:cubicBezTo>
                  <a:cubicBezTo>
                    <a:pt x="342" y="44"/>
                    <a:pt x="274" y="91"/>
                    <a:pt x="204" y="150"/>
                  </a:cubicBezTo>
                  <a:cubicBezTo>
                    <a:pt x="74" y="258"/>
                    <a:pt x="22" y="429"/>
                    <a:pt x="11" y="594"/>
                  </a:cubicBezTo>
                  <a:cubicBezTo>
                    <a:pt x="8" y="625"/>
                    <a:pt x="6" y="658"/>
                    <a:pt x="5" y="690"/>
                  </a:cubicBezTo>
                  <a:cubicBezTo>
                    <a:pt x="4" y="719"/>
                    <a:pt x="2" y="749"/>
                    <a:pt x="1" y="778"/>
                  </a:cubicBezTo>
                  <a:cubicBezTo>
                    <a:pt x="1" y="794"/>
                    <a:pt x="1" y="810"/>
                    <a:pt x="1" y="826"/>
                  </a:cubicBezTo>
                  <a:lnTo>
                    <a:pt x="28" y="1027"/>
                  </a:lnTo>
                  <a:cubicBezTo>
                    <a:pt x="50" y="1122"/>
                    <a:pt x="94" y="1212"/>
                    <a:pt x="161" y="1285"/>
                  </a:cubicBezTo>
                  <a:cubicBezTo>
                    <a:pt x="220" y="1364"/>
                    <a:pt x="283" y="1442"/>
                    <a:pt x="351" y="1516"/>
                  </a:cubicBezTo>
                  <a:cubicBezTo>
                    <a:pt x="447" y="1620"/>
                    <a:pt x="573" y="1693"/>
                    <a:pt x="711" y="1728"/>
                  </a:cubicBezTo>
                  <a:cubicBezTo>
                    <a:pt x="721" y="1731"/>
                    <a:pt x="733" y="1733"/>
                    <a:pt x="744" y="1736"/>
                  </a:cubicBezTo>
                  <a:cubicBezTo>
                    <a:pt x="802" y="1749"/>
                    <a:pt x="862" y="1757"/>
                    <a:pt x="922" y="1757"/>
                  </a:cubicBezTo>
                  <a:cubicBezTo>
                    <a:pt x="928" y="1757"/>
                    <a:pt x="933" y="1757"/>
                    <a:pt x="939" y="1756"/>
                  </a:cubicBezTo>
                  <a:cubicBezTo>
                    <a:pt x="975" y="1766"/>
                    <a:pt x="1015" y="1770"/>
                    <a:pt x="1055" y="1770"/>
                  </a:cubicBezTo>
                  <a:cubicBezTo>
                    <a:pt x="1135" y="1770"/>
                    <a:pt x="1217" y="1752"/>
                    <a:pt x="1280" y="1710"/>
                  </a:cubicBezTo>
                  <a:cubicBezTo>
                    <a:pt x="1373" y="1650"/>
                    <a:pt x="1471" y="1550"/>
                    <a:pt x="1488" y="1434"/>
                  </a:cubicBezTo>
                  <a:lnTo>
                    <a:pt x="1496" y="1375"/>
                  </a:lnTo>
                  <a:cubicBezTo>
                    <a:pt x="1499" y="1367"/>
                    <a:pt x="1504" y="1360"/>
                    <a:pt x="1507" y="1353"/>
                  </a:cubicBezTo>
                  <a:cubicBezTo>
                    <a:pt x="1528" y="1303"/>
                    <a:pt x="1538" y="1287"/>
                    <a:pt x="1544" y="1243"/>
                  </a:cubicBezTo>
                  <a:cubicBezTo>
                    <a:pt x="1556" y="1171"/>
                    <a:pt x="1577" y="1073"/>
                    <a:pt x="1574" y="1020"/>
                  </a:cubicBezTo>
                  <a:lnTo>
                    <a:pt x="1551" y="827"/>
                  </a:lnTo>
                  <a:cubicBezTo>
                    <a:pt x="1527" y="769"/>
                    <a:pt x="1502" y="712"/>
                    <a:pt x="1479" y="654"/>
                  </a:cubicBezTo>
                  <a:cubicBezTo>
                    <a:pt x="1463" y="618"/>
                    <a:pt x="1446" y="585"/>
                    <a:pt x="1430" y="549"/>
                  </a:cubicBezTo>
                  <a:cubicBezTo>
                    <a:pt x="1401" y="485"/>
                    <a:pt x="1365" y="423"/>
                    <a:pt x="1324" y="367"/>
                  </a:cubicBezTo>
                  <a:cubicBezTo>
                    <a:pt x="1263" y="284"/>
                    <a:pt x="1187" y="215"/>
                    <a:pt x="1097" y="161"/>
                  </a:cubicBezTo>
                  <a:cubicBezTo>
                    <a:pt x="1034" y="129"/>
                    <a:pt x="968" y="101"/>
                    <a:pt x="900" y="78"/>
                  </a:cubicBezTo>
                  <a:lnTo>
                    <a:pt x="819" y="46"/>
                  </a:lnTo>
                  <a:cubicBezTo>
                    <a:pt x="772" y="27"/>
                    <a:pt x="721" y="14"/>
                    <a:pt x="671" y="8"/>
                  </a:cubicBezTo>
                  <a:cubicBezTo>
                    <a:pt x="638" y="3"/>
                    <a:pt x="606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85502" y="2883725"/>
              <a:ext cx="167364" cy="194719"/>
            </a:xfrm>
            <a:custGeom>
              <a:rect b="b" l="l" r="r" t="t"/>
              <a:pathLst>
                <a:path extrusionOk="0" h="2833" w="2435">
                  <a:moveTo>
                    <a:pt x="828" y="0"/>
                  </a:moveTo>
                  <a:cubicBezTo>
                    <a:pt x="756" y="2"/>
                    <a:pt x="684" y="10"/>
                    <a:pt x="613" y="31"/>
                  </a:cubicBezTo>
                  <a:lnTo>
                    <a:pt x="555" y="38"/>
                  </a:lnTo>
                  <a:cubicBezTo>
                    <a:pt x="470" y="59"/>
                    <a:pt x="391" y="101"/>
                    <a:pt x="328" y="160"/>
                  </a:cubicBezTo>
                  <a:cubicBezTo>
                    <a:pt x="299" y="186"/>
                    <a:pt x="271" y="215"/>
                    <a:pt x="248" y="245"/>
                  </a:cubicBezTo>
                  <a:lnTo>
                    <a:pt x="260" y="225"/>
                  </a:lnTo>
                  <a:lnTo>
                    <a:pt x="260" y="225"/>
                  </a:lnTo>
                  <a:cubicBezTo>
                    <a:pt x="245" y="240"/>
                    <a:pt x="235" y="257"/>
                    <a:pt x="222" y="273"/>
                  </a:cubicBezTo>
                  <a:cubicBezTo>
                    <a:pt x="204" y="294"/>
                    <a:pt x="185" y="317"/>
                    <a:pt x="169" y="342"/>
                  </a:cubicBezTo>
                  <a:cubicBezTo>
                    <a:pt x="60" y="499"/>
                    <a:pt x="1" y="686"/>
                    <a:pt x="1" y="878"/>
                  </a:cubicBezTo>
                  <a:cubicBezTo>
                    <a:pt x="1" y="933"/>
                    <a:pt x="3" y="987"/>
                    <a:pt x="5" y="1042"/>
                  </a:cubicBezTo>
                  <a:cubicBezTo>
                    <a:pt x="11" y="1199"/>
                    <a:pt x="31" y="1313"/>
                    <a:pt x="81" y="1447"/>
                  </a:cubicBezTo>
                  <a:lnTo>
                    <a:pt x="153" y="1639"/>
                  </a:lnTo>
                  <a:cubicBezTo>
                    <a:pt x="204" y="1773"/>
                    <a:pt x="250" y="1918"/>
                    <a:pt x="316" y="2042"/>
                  </a:cubicBezTo>
                  <a:cubicBezTo>
                    <a:pt x="382" y="2168"/>
                    <a:pt x="485" y="2280"/>
                    <a:pt x="576" y="2391"/>
                  </a:cubicBezTo>
                  <a:cubicBezTo>
                    <a:pt x="668" y="2501"/>
                    <a:pt x="777" y="2606"/>
                    <a:pt x="904" y="2676"/>
                  </a:cubicBezTo>
                  <a:cubicBezTo>
                    <a:pt x="1052" y="2757"/>
                    <a:pt x="1240" y="2822"/>
                    <a:pt x="1411" y="2822"/>
                  </a:cubicBezTo>
                  <a:cubicBezTo>
                    <a:pt x="1420" y="2822"/>
                    <a:pt x="1429" y="2822"/>
                    <a:pt x="1437" y="2822"/>
                  </a:cubicBezTo>
                  <a:lnTo>
                    <a:pt x="1459" y="2818"/>
                  </a:lnTo>
                  <a:cubicBezTo>
                    <a:pt x="1508" y="2828"/>
                    <a:pt x="1557" y="2833"/>
                    <a:pt x="1606" y="2833"/>
                  </a:cubicBezTo>
                  <a:cubicBezTo>
                    <a:pt x="1640" y="2833"/>
                    <a:pt x="1673" y="2830"/>
                    <a:pt x="1707" y="2826"/>
                  </a:cubicBezTo>
                  <a:cubicBezTo>
                    <a:pt x="1744" y="2821"/>
                    <a:pt x="1780" y="2810"/>
                    <a:pt x="1815" y="2799"/>
                  </a:cubicBezTo>
                  <a:lnTo>
                    <a:pt x="1877" y="2790"/>
                  </a:lnTo>
                  <a:cubicBezTo>
                    <a:pt x="1910" y="2782"/>
                    <a:pt x="1934" y="2760"/>
                    <a:pt x="1963" y="2744"/>
                  </a:cubicBezTo>
                  <a:cubicBezTo>
                    <a:pt x="1973" y="2740"/>
                    <a:pt x="1982" y="2735"/>
                    <a:pt x="1994" y="2731"/>
                  </a:cubicBezTo>
                  <a:lnTo>
                    <a:pt x="1994" y="2731"/>
                  </a:lnTo>
                  <a:lnTo>
                    <a:pt x="1979" y="2735"/>
                  </a:lnTo>
                  <a:cubicBezTo>
                    <a:pt x="2002" y="2721"/>
                    <a:pt x="2030" y="2715"/>
                    <a:pt x="2051" y="2697"/>
                  </a:cubicBezTo>
                  <a:cubicBezTo>
                    <a:pt x="2071" y="2678"/>
                    <a:pt x="2090" y="2658"/>
                    <a:pt x="2107" y="2636"/>
                  </a:cubicBezTo>
                  <a:lnTo>
                    <a:pt x="2107" y="2636"/>
                  </a:lnTo>
                  <a:lnTo>
                    <a:pt x="2102" y="2646"/>
                  </a:lnTo>
                  <a:cubicBezTo>
                    <a:pt x="2161" y="2593"/>
                    <a:pt x="2211" y="2531"/>
                    <a:pt x="2251" y="2462"/>
                  </a:cubicBezTo>
                  <a:cubicBezTo>
                    <a:pt x="2289" y="2394"/>
                    <a:pt x="2315" y="2322"/>
                    <a:pt x="2328" y="2246"/>
                  </a:cubicBezTo>
                  <a:cubicBezTo>
                    <a:pt x="2355" y="2192"/>
                    <a:pt x="2377" y="2135"/>
                    <a:pt x="2393" y="2077"/>
                  </a:cubicBezTo>
                  <a:cubicBezTo>
                    <a:pt x="2420" y="1969"/>
                    <a:pt x="2433" y="1858"/>
                    <a:pt x="2435" y="1747"/>
                  </a:cubicBezTo>
                  <a:cubicBezTo>
                    <a:pt x="2427" y="1516"/>
                    <a:pt x="2345" y="1320"/>
                    <a:pt x="2250" y="1116"/>
                  </a:cubicBezTo>
                  <a:cubicBezTo>
                    <a:pt x="2156" y="917"/>
                    <a:pt x="2022" y="751"/>
                    <a:pt x="1871" y="597"/>
                  </a:cubicBezTo>
                  <a:cubicBezTo>
                    <a:pt x="1734" y="457"/>
                    <a:pt x="1600" y="302"/>
                    <a:pt x="1429" y="206"/>
                  </a:cubicBezTo>
                  <a:cubicBezTo>
                    <a:pt x="1378" y="179"/>
                    <a:pt x="1325" y="156"/>
                    <a:pt x="1273" y="130"/>
                  </a:cubicBezTo>
                  <a:cubicBezTo>
                    <a:pt x="1126" y="59"/>
                    <a:pt x="996" y="2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419" name="Google Shape;419;p34"/>
          <p:cNvSpPr/>
          <p:nvPr/>
        </p:nvSpPr>
        <p:spPr>
          <a:xfrm rot="10800000">
            <a:off x="5897626" y="4477528"/>
            <a:ext cx="3190336" cy="570028"/>
          </a:xfrm>
          <a:custGeom>
            <a:rect b="b" l="l" r="r" t="t"/>
            <a:pathLst>
              <a:path extrusionOk="0" h="9757" w="54608">
                <a:moveTo>
                  <a:pt x="44464" y="3737"/>
                </a:moveTo>
                <a:cubicBezTo>
                  <a:pt x="44660" y="3868"/>
                  <a:pt x="44840" y="4021"/>
                  <a:pt x="44989" y="4208"/>
                </a:cubicBezTo>
                <a:lnTo>
                  <a:pt x="44987" y="4208"/>
                </a:lnTo>
                <a:cubicBezTo>
                  <a:pt x="45428" y="4763"/>
                  <a:pt x="45254" y="5397"/>
                  <a:pt x="44675" y="5743"/>
                </a:cubicBezTo>
                <a:cubicBezTo>
                  <a:pt x="44243" y="5999"/>
                  <a:pt x="43673" y="6135"/>
                  <a:pt x="43158" y="6135"/>
                </a:cubicBezTo>
                <a:cubicBezTo>
                  <a:pt x="43084" y="6135"/>
                  <a:pt x="43012" y="6132"/>
                  <a:pt x="42941" y="6126"/>
                </a:cubicBezTo>
                <a:cubicBezTo>
                  <a:pt x="42571" y="6097"/>
                  <a:pt x="42193" y="5952"/>
                  <a:pt x="42464" y="5511"/>
                </a:cubicBezTo>
                <a:cubicBezTo>
                  <a:pt x="42676" y="5169"/>
                  <a:pt x="43017" y="4868"/>
                  <a:pt x="43313" y="4602"/>
                </a:cubicBezTo>
                <a:cubicBezTo>
                  <a:pt x="43669" y="4279"/>
                  <a:pt x="44055" y="3989"/>
                  <a:pt x="44464" y="3737"/>
                </a:cubicBezTo>
                <a:close/>
                <a:moveTo>
                  <a:pt x="14776" y="2515"/>
                </a:moveTo>
                <a:lnTo>
                  <a:pt x="14776" y="2515"/>
                </a:lnTo>
                <a:cubicBezTo>
                  <a:pt x="15006" y="3146"/>
                  <a:pt x="14880" y="3892"/>
                  <a:pt x="14605" y="4488"/>
                </a:cubicBezTo>
                <a:cubicBezTo>
                  <a:pt x="14068" y="5652"/>
                  <a:pt x="12782" y="6642"/>
                  <a:pt x="11479" y="6642"/>
                </a:cubicBezTo>
                <a:cubicBezTo>
                  <a:pt x="11369" y="6642"/>
                  <a:pt x="11259" y="6635"/>
                  <a:pt x="11149" y="6620"/>
                </a:cubicBezTo>
                <a:cubicBezTo>
                  <a:pt x="10685" y="6558"/>
                  <a:pt x="10285" y="6263"/>
                  <a:pt x="10381" y="5739"/>
                </a:cubicBezTo>
                <a:cubicBezTo>
                  <a:pt x="10453" y="5344"/>
                  <a:pt x="10785" y="4986"/>
                  <a:pt x="11068" y="4727"/>
                </a:cubicBezTo>
                <a:cubicBezTo>
                  <a:pt x="11672" y="4176"/>
                  <a:pt x="12433" y="3753"/>
                  <a:pt x="13136" y="3351"/>
                </a:cubicBezTo>
                <a:cubicBezTo>
                  <a:pt x="13670" y="3045"/>
                  <a:pt x="14220" y="2771"/>
                  <a:pt x="14776" y="2515"/>
                </a:cubicBezTo>
                <a:close/>
                <a:moveTo>
                  <a:pt x="31628" y="3648"/>
                </a:moveTo>
                <a:lnTo>
                  <a:pt x="31628" y="3648"/>
                </a:lnTo>
                <a:cubicBezTo>
                  <a:pt x="32105" y="4710"/>
                  <a:pt x="32118" y="5972"/>
                  <a:pt x="31559" y="7037"/>
                </a:cubicBezTo>
                <a:cubicBezTo>
                  <a:pt x="31211" y="7701"/>
                  <a:pt x="30661" y="8265"/>
                  <a:pt x="30007" y="8613"/>
                </a:cubicBezTo>
                <a:cubicBezTo>
                  <a:pt x="29585" y="8838"/>
                  <a:pt x="29034" y="9027"/>
                  <a:pt x="28513" y="9027"/>
                </a:cubicBezTo>
                <a:cubicBezTo>
                  <a:pt x="28266" y="9027"/>
                  <a:pt x="28026" y="8984"/>
                  <a:pt x="27810" y="8883"/>
                </a:cubicBezTo>
                <a:cubicBezTo>
                  <a:pt x="27011" y="8511"/>
                  <a:pt x="27010" y="7484"/>
                  <a:pt x="27360" y="6788"/>
                </a:cubicBezTo>
                <a:cubicBezTo>
                  <a:pt x="27709" y="6090"/>
                  <a:pt x="28308" y="5509"/>
                  <a:pt x="28918" y="5048"/>
                </a:cubicBezTo>
                <a:cubicBezTo>
                  <a:pt x="29739" y="4429"/>
                  <a:pt x="30666" y="3988"/>
                  <a:pt x="31628" y="3648"/>
                </a:cubicBezTo>
                <a:close/>
                <a:moveTo>
                  <a:pt x="23653" y="1"/>
                </a:moveTo>
                <a:cubicBezTo>
                  <a:pt x="20706" y="1"/>
                  <a:pt x="17763" y="617"/>
                  <a:pt x="15042" y="1777"/>
                </a:cubicBezTo>
                <a:cubicBezTo>
                  <a:pt x="14543" y="1097"/>
                  <a:pt x="13688" y="708"/>
                  <a:pt x="12743" y="654"/>
                </a:cubicBezTo>
                <a:cubicBezTo>
                  <a:pt x="12623" y="648"/>
                  <a:pt x="12502" y="644"/>
                  <a:pt x="12381" y="644"/>
                </a:cubicBezTo>
                <a:cubicBezTo>
                  <a:pt x="10727" y="644"/>
                  <a:pt x="8995" y="1262"/>
                  <a:pt x="7487" y="1859"/>
                </a:cubicBezTo>
                <a:cubicBezTo>
                  <a:pt x="5662" y="2583"/>
                  <a:pt x="3890" y="3532"/>
                  <a:pt x="2323" y="4740"/>
                </a:cubicBezTo>
                <a:cubicBezTo>
                  <a:pt x="1573" y="5318"/>
                  <a:pt x="860" y="5942"/>
                  <a:pt x="187" y="6607"/>
                </a:cubicBezTo>
                <a:cubicBezTo>
                  <a:pt x="1" y="6791"/>
                  <a:pt x="176" y="7051"/>
                  <a:pt x="379" y="7051"/>
                </a:cubicBezTo>
                <a:cubicBezTo>
                  <a:pt x="437" y="7051"/>
                  <a:pt x="497" y="7030"/>
                  <a:pt x="551" y="6979"/>
                </a:cubicBezTo>
                <a:cubicBezTo>
                  <a:pt x="2899" y="4805"/>
                  <a:pt x="5686" y="3096"/>
                  <a:pt x="8696" y="2080"/>
                </a:cubicBezTo>
                <a:cubicBezTo>
                  <a:pt x="9866" y="1686"/>
                  <a:pt x="11151" y="1269"/>
                  <a:pt x="12405" y="1269"/>
                </a:cubicBezTo>
                <a:cubicBezTo>
                  <a:pt x="12564" y="1269"/>
                  <a:pt x="12722" y="1276"/>
                  <a:pt x="12880" y="1290"/>
                </a:cubicBezTo>
                <a:cubicBezTo>
                  <a:pt x="13477" y="1345"/>
                  <a:pt x="14102" y="1542"/>
                  <a:pt x="14498" y="2022"/>
                </a:cubicBezTo>
                <a:cubicBezTo>
                  <a:pt x="13674" y="2398"/>
                  <a:pt x="12874" y="2825"/>
                  <a:pt x="12105" y="3302"/>
                </a:cubicBezTo>
                <a:cubicBezTo>
                  <a:pt x="11355" y="3770"/>
                  <a:pt x="10530" y="4259"/>
                  <a:pt x="10058" y="5042"/>
                </a:cubicBezTo>
                <a:cubicBezTo>
                  <a:pt x="9691" y="5658"/>
                  <a:pt x="9666" y="6462"/>
                  <a:pt x="10289" y="6917"/>
                </a:cubicBezTo>
                <a:cubicBezTo>
                  <a:pt x="10608" y="7152"/>
                  <a:pt x="11003" y="7239"/>
                  <a:pt x="11405" y="7239"/>
                </a:cubicBezTo>
                <a:cubicBezTo>
                  <a:pt x="11781" y="7239"/>
                  <a:pt x="12164" y="7162"/>
                  <a:pt x="12497" y="7059"/>
                </a:cubicBezTo>
                <a:cubicBezTo>
                  <a:pt x="14036" y="6579"/>
                  <a:pt x="15333" y="5171"/>
                  <a:pt x="15484" y="3498"/>
                </a:cubicBezTo>
                <a:cubicBezTo>
                  <a:pt x="15526" y="3034"/>
                  <a:pt x="15461" y="2624"/>
                  <a:pt x="15315" y="2267"/>
                </a:cubicBezTo>
                <a:cubicBezTo>
                  <a:pt x="17512" y="1326"/>
                  <a:pt x="19848" y="757"/>
                  <a:pt x="22231" y="585"/>
                </a:cubicBezTo>
                <a:cubicBezTo>
                  <a:pt x="22751" y="548"/>
                  <a:pt x="23274" y="529"/>
                  <a:pt x="23797" y="529"/>
                </a:cubicBezTo>
                <a:cubicBezTo>
                  <a:pt x="24849" y="529"/>
                  <a:pt x="25902" y="608"/>
                  <a:pt x="26935" y="783"/>
                </a:cubicBezTo>
                <a:cubicBezTo>
                  <a:pt x="28304" y="1013"/>
                  <a:pt x="29751" y="1447"/>
                  <a:pt x="30785" y="2441"/>
                </a:cubicBezTo>
                <a:cubicBezTo>
                  <a:pt x="30943" y="2594"/>
                  <a:pt x="31087" y="2758"/>
                  <a:pt x="31215" y="2936"/>
                </a:cubicBezTo>
                <a:cubicBezTo>
                  <a:pt x="31150" y="2960"/>
                  <a:pt x="31084" y="2982"/>
                  <a:pt x="31017" y="3006"/>
                </a:cubicBezTo>
                <a:cubicBezTo>
                  <a:pt x="29366" y="3648"/>
                  <a:pt x="27514" y="4704"/>
                  <a:pt x="26677" y="6378"/>
                </a:cubicBezTo>
                <a:cubicBezTo>
                  <a:pt x="25920" y="7893"/>
                  <a:pt x="26603" y="9757"/>
                  <a:pt x="28349" y="9757"/>
                </a:cubicBezTo>
                <a:cubicBezTo>
                  <a:pt x="28419" y="9757"/>
                  <a:pt x="28490" y="9754"/>
                  <a:pt x="28563" y="9748"/>
                </a:cubicBezTo>
                <a:cubicBezTo>
                  <a:pt x="30232" y="9608"/>
                  <a:pt x="31764" y="8345"/>
                  <a:pt x="32293" y="6731"/>
                </a:cubicBezTo>
                <a:cubicBezTo>
                  <a:pt x="32646" y="5655"/>
                  <a:pt x="32551" y="4493"/>
                  <a:pt x="32101" y="3489"/>
                </a:cubicBezTo>
                <a:cubicBezTo>
                  <a:pt x="32448" y="3379"/>
                  <a:pt x="32799" y="3280"/>
                  <a:pt x="33149" y="3191"/>
                </a:cubicBezTo>
                <a:cubicBezTo>
                  <a:pt x="34906" y="2739"/>
                  <a:pt x="36742" y="2453"/>
                  <a:pt x="38568" y="2453"/>
                </a:cubicBezTo>
                <a:cubicBezTo>
                  <a:pt x="40121" y="2453"/>
                  <a:pt x="41666" y="2659"/>
                  <a:pt x="43151" y="3147"/>
                </a:cubicBezTo>
                <a:cubicBezTo>
                  <a:pt x="43298" y="3195"/>
                  <a:pt x="43448" y="3247"/>
                  <a:pt x="43597" y="3303"/>
                </a:cubicBezTo>
                <a:cubicBezTo>
                  <a:pt x="42522" y="4087"/>
                  <a:pt x="40416" y="5963"/>
                  <a:pt x="42189" y="6795"/>
                </a:cubicBezTo>
                <a:cubicBezTo>
                  <a:pt x="42484" y="6933"/>
                  <a:pt x="42842" y="6999"/>
                  <a:pt x="43220" y="6999"/>
                </a:cubicBezTo>
                <a:cubicBezTo>
                  <a:pt x="44307" y="6999"/>
                  <a:pt x="45557" y="6454"/>
                  <a:pt x="45934" y="5530"/>
                </a:cubicBezTo>
                <a:cubicBezTo>
                  <a:pt x="46319" y="4591"/>
                  <a:pt x="45898" y="3856"/>
                  <a:pt x="45228" y="3312"/>
                </a:cubicBezTo>
                <a:cubicBezTo>
                  <a:pt x="46328" y="2783"/>
                  <a:pt x="47533" y="2511"/>
                  <a:pt x="48744" y="2511"/>
                </a:cubicBezTo>
                <a:cubicBezTo>
                  <a:pt x="49855" y="2511"/>
                  <a:pt x="50971" y="2740"/>
                  <a:pt x="52014" y="3209"/>
                </a:cubicBezTo>
                <a:cubicBezTo>
                  <a:pt x="52712" y="3524"/>
                  <a:pt x="53373" y="3871"/>
                  <a:pt x="53994" y="4326"/>
                </a:cubicBezTo>
                <a:cubicBezTo>
                  <a:pt x="54046" y="4365"/>
                  <a:pt x="54100" y="4381"/>
                  <a:pt x="54153" y="4381"/>
                </a:cubicBezTo>
                <a:cubicBezTo>
                  <a:pt x="54399" y="4381"/>
                  <a:pt x="54608" y="4015"/>
                  <a:pt x="54383" y="3810"/>
                </a:cubicBezTo>
                <a:cubicBezTo>
                  <a:pt x="52799" y="2368"/>
                  <a:pt x="50775" y="1655"/>
                  <a:pt x="48736" y="1655"/>
                </a:cubicBezTo>
                <a:cubicBezTo>
                  <a:pt x="47247" y="1655"/>
                  <a:pt x="45751" y="2034"/>
                  <a:pt x="44412" y="2787"/>
                </a:cubicBezTo>
                <a:cubicBezTo>
                  <a:pt x="44049" y="2600"/>
                  <a:pt x="43669" y="2443"/>
                  <a:pt x="43280" y="2319"/>
                </a:cubicBezTo>
                <a:cubicBezTo>
                  <a:pt x="41771" y="1837"/>
                  <a:pt x="40186" y="1632"/>
                  <a:pt x="38605" y="1632"/>
                </a:cubicBezTo>
                <a:cubicBezTo>
                  <a:pt x="38082" y="1632"/>
                  <a:pt x="37560" y="1654"/>
                  <a:pt x="37041" y="1696"/>
                </a:cubicBezTo>
                <a:cubicBezTo>
                  <a:pt x="35244" y="1843"/>
                  <a:pt x="33413" y="2176"/>
                  <a:pt x="31692" y="2763"/>
                </a:cubicBezTo>
                <a:cubicBezTo>
                  <a:pt x="31471" y="2438"/>
                  <a:pt x="31209" y="2144"/>
                  <a:pt x="30912" y="1889"/>
                </a:cubicBezTo>
                <a:cubicBezTo>
                  <a:pt x="29624" y="788"/>
                  <a:pt x="27923" y="376"/>
                  <a:pt x="26296" y="169"/>
                </a:cubicBezTo>
                <a:cubicBezTo>
                  <a:pt x="25419" y="56"/>
                  <a:pt x="24536" y="1"/>
                  <a:pt x="236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0" name="Google Shape;420;p34"/>
          <p:cNvSpPr txBox="1"/>
          <p:nvPr/>
        </p:nvSpPr>
        <p:spPr>
          <a:xfrm>
            <a:off x="759650" y="3390775"/>
            <a:ext cx="319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rPr>
              <a:t>CREDITS: This presentation template was created by </a:t>
            </a:r>
            <a:r>
              <a:rPr lang="en" sz="1100">
                <a:solidFill>
                  <a:schemeClr val="accent5"/>
                </a:solidFill>
                <a:uFill>
                  <a:noFill/>
                </a:uFill>
                <a:latin typeface="Signika Light"/>
                <a:ea typeface="Signika Light"/>
                <a:cs typeface="Signika Light"/>
                <a:sym typeface="Signika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rPr>
              <a:t>, including icons by </a:t>
            </a:r>
            <a:r>
              <a:rPr lang="en" sz="1100">
                <a:solidFill>
                  <a:schemeClr val="accent5"/>
                </a:solidFill>
                <a:uFill>
                  <a:noFill/>
                </a:uFill>
                <a:latin typeface="Signika Light"/>
                <a:ea typeface="Signika Light"/>
                <a:cs typeface="Signika Light"/>
                <a:sym typeface="Signika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rPr>
              <a:t>, and infographics &amp; images by </a:t>
            </a:r>
            <a:r>
              <a:rPr lang="en" sz="1100">
                <a:solidFill>
                  <a:schemeClr val="accent5"/>
                </a:solidFill>
                <a:uFill>
                  <a:noFill/>
                </a:uFill>
                <a:latin typeface="Signika Light"/>
                <a:ea typeface="Signika Light"/>
                <a:cs typeface="Signika Light"/>
                <a:sym typeface="Signika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rPr>
              <a:t>. </a:t>
            </a:r>
            <a:endParaRPr sz="1100">
              <a:solidFill>
                <a:schemeClr val="accent5"/>
              </a:solidFill>
              <a:latin typeface="Signika Light"/>
              <a:ea typeface="Signika Light"/>
              <a:cs typeface="Signika Light"/>
              <a:sym typeface="Signika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IG_NUMBER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5"/>
          <p:cNvGrpSpPr/>
          <p:nvPr/>
        </p:nvGrpSpPr>
        <p:grpSpPr>
          <a:xfrm>
            <a:off x="3914398" y="-441321"/>
            <a:ext cx="5938495" cy="3510939"/>
            <a:chOff x="-3640850" y="-1686225"/>
            <a:chExt cx="2369900" cy="1401125"/>
          </a:xfrm>
        </p:grpSpPr>
        <p:sp>
          <p:nvSpPr>
            <p:cNvPr id="423" name="Google Shape;423;p35"/>
            <p:cNvSpPr/>
            <p:nvPr/>
          </p:nvSpPr>
          <p:spPr>
            <a:xfrm>
              <a:off x="-2031550" y="-1012175"/>
              <a:ext cx="623250" cy="727075"/>
            </a:xfrm>
            <a:custGeom>
              <a:rect b="b" l="l" r="r" t="t"/>
              <a:pathLst>
                <a:path extrusionOk="0" h="29083" w="24930">
                  <a:moveTo>
                    <a:pt x="299" y="0"/>
                  </a:moveTo>
                  <a:lnTo>
                    <a:pt x="299" y="0"/>
                  </a:lnTo>
                  <a:cubicBezTo>
                    <a:pt x="133" y="2803"/>
                    <a:pt x="0" y="5769"/>
                    <a:pt x="1310" y="8253"/>
                  </a:cubicBezTo>
                  <a:cubicBezTo>
                    <a:pt x="2312" y="10154"/>
                    <a:pt x="4067" y="11573"/>
                    <a:pt x="5077" y="13471"/>
                  </a:cubicBezTo>
                  <a:cubicBezTo>
                    <a:pt x="6667" y="16457"/>
                    <a:pt x="6191" y="20154"/>
                    <a:pt x="7457" y="23292"/>
                  </a:cubicBezTo>
                  <a:cubicBezTo>
                    <a:pt x="8875" y="26814"/>
                    <a:pt x="12677" y="29082"/>
                    <a:pt x="16431" y="29082"/>
                  </a:cubicBezTo>
                  <a:cubicBezTo>
                    <a:pt x="17571" y="29082"/>
                    <a:pt x="18706" y="28873"/>
                    <a:pt x="19769" y="28427"/>
                  </a:cubicBezTo>
                  <a:lnTo>
                    <a:pt x="24930" y="125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2760300" y="-1467425"/>
              <a:ext cx="1489350" cy="920150"/>
            </a:xfrm>
            <a:custGeom>
              <a:rect b="b" l="l" r="r" t="t"/>
              <a:pathLst>
                <a:path extrusionOk="0" h="36806" w="59574">
                  <a:moveTo>
                    <a:pt x="456" y="1"/>
                  </a:moveTo>
                  <a:lnTo>
                    <a:pt x="0" y="8"/>
                  </a:lnTo>
                  <a:cubicBezTo>
                    <a:pt x="77" y="4214"/>
                    <a:pt x="721" y="7696"/>
                    <a:pt x="1972" y="10653"/>
                  </a:cubicBezTo>
                  <a:cubicBezTo>
                    <a:pt x="3509" y="14289"/>
                    <a:pt x="6031" y="17152"/>
                    <a:pt x="9072" y="18716"/>
                  </a:cubicBezTo>
                  <a:cubicBezTo>
                    <a:pt x="11133" y="19775"/>
                    <a:pt x="13431" y="20252"/>
                    <a:pt x="15656" y="20713"/>
                  </a:cubicBezTo>
                  <a:cubicBezTo>
                    <a:pt x="17087" y="21010"/>
                    <a:pt x="18567" y="21317"/>
                    <a:pt x="19965" y="21775"/>
                  </a:cubicBezTo>
                  <a:cubicBezTo>
                    <a:pt x="23128" y="22817"/>
                    <a:pt x="25970" y="24655"/>
                    <a:pt x="28217" y="27115"/>
                  </a:cubicBezTo>
                  <a:cubicBezTo>
                    <a:pt x="28771" y="27723"/>
                    <a:pt x="29299" y="28378"/>
                    <a:pt x="29809" y="29014"/>
                  </a:cubicBezTo>
                  <a:cubicBezTo>
                    <a:pt x="30641" y="30050"/>
                    <a:pt x="31501" y="31121"/>
                    <a:pt x="32514" y="32026"/>
                  </a:cubicBezTo>
                  <a:cubicBezTo>
                    <a:pt x="35814" y="34971"/>
                    <a:pt x="40441" y="35911"/>
                    <a:pt x="44534" y="36441"/>
                  </a:cubicBezTo>
                  <a:cubicBezTo>
                    <a:pt x="46073" y="36640"/>
                    <a:pt x="47668" y="36806"/>
                    <a:pt x="49265" y="36806"/>
                  </a:cubicBezTo>
                  <a:cubicBezTo>
                    <a:pt x="50543" y="36806"/>
                    <a:pt x="51823" y="36699"/>
                    <a:pt x="53077" y="36422"/>
                  </a:cubicBezTo>
                  <a:cubicBezTo>
                    <a:pt x="55493" y="35886"/>
                    <a:pt x="57732" y="34735"/>
                    <a:pt x="59573" y="33079"/>
                  </a:cubicBezTo>
                  <a:lnTo>
                    <a:pt x="59269" y="32741"/>
                  </a:lnTo>
                  <a:cubicBezTo>
                    <a:pt x="57487" y="34344"/>
                    <a:pt x="55319" y="35458"/>
                    <a:pt x="52977" y="35979"/>
                  </a:cubicBezTo>
                  <a:cubicBezTo>
                    <a:pt x="51761" y="36248"/>
                    <a:pt x="50514" y="36351"/>
                    <a:pt x="49265" y="36351"/>
                  </a:cubicBezTo>
                  <a:cubicBezTo>
                    <a:pt x="47691" y="36351"/>
                    <a:pt x="46114" y="36188"/>
                    <a:pt x="44592" y="35990"/>
                  </a:cubicBezTo>
                  <a:cubicBezTo>
                    <a:pt x="40570" y="35469"/>
                    <a:pt x="36024" y="34551"/>
                    <a:pt x="32817" y="31686"/>
                  </a:cubicBezTo>
                  <a:cubicBezTo>
                    <a:pt x="31831" y="30807"/>
                    <a:pt x="30984" y="29750"/>
                    <a:pt x="30164" y="28730"/>
                  </a:cubicBezTo>
                  <a:cubicBezTo>
                    <a:pt x="29649" y="28089"/>
                    <a:pt x="29117" y="27426"/>
                    <a:pt x="28552" y="26808"/>
                  </a:cubicBezTo>
                  <a:cubicBezTo>
                    <a:pt x="26254" y="24291"/>
                    <a:pt x="23346" y="22409"/>
                    <a:pt x="20108" y="21344"/>
                  </a:cubicBezTo>
                  <a:cubicBezTo>
                    <a:pt x="18684" y="20878"/>
                    <a:pt x="17192" y="20568"/>
                    <a:pt x="15748" y="20268"/>
                  </a:cubicBezTo>
                  <a:cubicBezTo>
                    <a:pt x="13554" y="19813"/>
                    <a:pt x="11285" y="19343"/>
                    <a:pt x="9279" y="18312"/>
                  </a:cubicBezTo>
                  <a:cubicBezTo>
                    <a:pt x="6334" y="16796"/>
                    <a:pt x="3885" y="14014"/>
                    <a:pt x="2391" y="10476"/>
                  </a:cubicBezTo>
                  <a:cubicBezTo>
                    <a:pt x="1163" y="7574"/>
                    <a:pt x="530" y="4147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375">
              <a:solidFill>
                <a:schemeClr val="dk1"/>
              </a:solidFill>
              <a:prstDash val="solid"/>
              <a:miter lim="14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-3640850" y="-1582400"/>
              <a:ext cx="1483075" cy="594775"/>
            </a:xfrm>
            <a:custGeom>
              <a:rect b="b" l="l" r="r" t="t"/>
              <a:pathLst>
                <a:path extrusionOk="0" h="23791" w="59323">
                  <a:moveTo>
                    <a:pt x="29666" y="1"/>
                  </a:moveTo>
                  <a:cubicBezTo>
                    <a:pt x="25503" y="1"/>
                    <a:pt x="21341" y="308"/>
                    <a:pt x="17214" y="922"/>
                  </a:cubicBezTo>
                  <a:cubicBezTo>
                    <a:pt x="13145" y="1527"/>
                    <a:pt x="9019" y="2430"/>
                    <a:pt x="4944" y="2430"/>
                  </a:cubicBezTo>
                  <a:cubicBezTo>
                    <a:pt x="3285" y="2430"/>
                    <a:pt x="1635" y="2280"/>
                    <a:pt x="1" y="1901"/>
                  </a:cubicBezTo>
                  <a:lnTo>
                    <a:pt x="1" y="1901"/>
                  </a:lnTo>
                  <a:cubicBezTo>
                    <a:pt x="2397" y="5355"/>
                    <a:pt x="4980" y="8968"/>
                    <a:pt x="8690" y="10572"/>
                  </a:cubicBezTo>
                  <a:cubicBezTo>
                    <a:pt x="10291" y="11265"/>
                    <a:pt x="12021" y="11540"/>
                    <a:pt x="13658" y="12122"/>
                  </a:cubicBezTo>
                  <a:cubicBezTo>
                    <a:pt x="15404" y="12743"/>
                    <a:pt x="17041" y="13716"/>
                    <a:pt x="18462" y="14977"/>
                  </a:cubicBezTo>
                  <a:cubicBezTo>
                    <a:pt x="21556" y="17721"/>
                    <a:pt x="23753" y="21884"/>
                    <a:pt x="27537" y="23293"/>
                  </a:cubicBezTo>
                  <a:cubicBezTo>
                    <a:pt x="28469" y="23640"/>
                    <a:pt x="29436" y="23791"/>
                    <a:pt x="30413" y="23791"/>
                  </a:cubicBezTo>
                  <a:cubicBezTo>
                    <a:pt x="32293" y="23791"/>
                    <a:pt x="34206" y="23232"/>
                    <a:pt x="35956" y="22439"/>
                  </a:cubicBezTo>
                  <a:cubicBezTo>
                    <a:pt x="38614" y="21234"/>
                    <a:pt x="41050" y="19511"/>
                    <a:pt x="43703" y="18293"/>
                  </a:cubicBezTo>
                  <a:cubicBezTo>
                    <a:pt x="46691" y="16921"/>
                    <a:pt x="49939" y="16224"/>
                    <a:pt x="53185" y="16224"/>
                  </a:cubicBezTo>
                  <a:cubicBezTo>
                    <a:pt x="55254" y="16224"/>
                    <a:pt x="57322" y="16507"/>
                    <a:pt x="59323" y="17078"/>
                  </a:cubicBezTo>
                  <a:lnTo>
                    <a:pt x="48152" y="3306"/>
                  </a:lnTo>
                  <a:cubicBezTo>
                    <a:pt x="45654" y="1493"/>
                    <a:pt x="42570" y="936"/>
                    <a:pt x="39580" y="583"/>
                  </a:cubicBezTo>
                  <a:cubicBezTo>
                    <a:pt x="36286" y="195"/>
                    <a:pt x="32976" y="1"/>
                    <a:pt x="29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-3280000" y="-1615100"/>
              <a:ext cx="1771675" cy="831175"/>
            </a:xfrm>
            <a:custGeom>
              <a:rect b="b" l="l" r="r" t="t"/>
              <a:pathLst>
                <a:path extrusionOk="0" h="33247" w="70867">
                  <a:moveTo>
                    <a:pt x="70430" y="1"/>
                  </a:moveTo>
                  <a:cubicBezTo>
                    <a:pt x="70293" y="1"/>
                    <a:pt x="70147" y="44"/>
                    <a:pt x="70014" y="87"/>
                  </a:cubicBezTo>
                  <a:cubicBezTo>
                    <a:pt x="68458" y="587"/>
                    <a:pt x="66834" y="716"/>
                    <a:pt x="65194" y="716"/>
                  </a:cubicBezTo>
                  <a:cubicBezTo>
                    <a:pt x="63842" y="716"/>
                    <a:pt x="62478" y="629"/>
                    <a:pt x="61131" y="590"/>
                  </a:cubicBezTo>
                  <a:cubicBezTo>
                    <a:pt x="60586" y="574"/>
                    <a:pt x="60040" y="567"/>
                    <a:pt x="59495" y="567"/>
                  </a:cubicBezTo>
                  <a:cubicBezTo>
                    <a:pt x="52760" y="567"/>
                    <a:pt x="46043" y="1672"/>
                    <a:pt x="39305" y="1672"/>
                  </a:cubicBezTo>
                  <a:cubicBezTo>
                    <a:pt x="38905" y="1672"/>
                    <a:pt x="38505" y="1668"/>
                    <a:pt x="38104" y="1659"/>
                  </a:cubicBezTo>
                  <a:cubicBezTo>
                    <a:pt x="32620" y="1545"/>
                    <a:pt x="27167" y="612"/>
                    <a:pt x="21684" y="612"/>
                  </a:cubicBezTo>
                  <a:cubicBezTo>
                    <a:pt x="21446" y="612"/>
                    <a:pt x="21208" y="614"/>
                    <a:pt x="20970" y="617"/>
                  </a:cubicBezTo>
                  <a:cubicBezTo>
                    <a:pt x="16413" y="688"/>
                    <a:pt x="11789" y="1445"/>
                    <a:pt x="7258" y="1445"/>
                  </a:cubicBezTo>
                  <a:cubicBezTo>
                    <a:pt x="4803" y="1445"/>
                    <a:pt x="2375" y="1223"/>
                    <a:pt x="1" y="548"/>
                  </a:cubicBezTo>
                  <a:lnTo>
                    <a:pt x="1" y="548"/>
                  </a:lnTo>
                  <a:cubicBezTo>
                    <a:pt x="2486" y="6220"/>
                    <a:pt x="8613" y="9991"/>
                    <a:pt x="14763" y="9991"/>
                  </a:cubicBezTo>
                  <a:cubicBezTo>
                    <a:pt x="15747" y="9991"/>
                    <a:pt x="16732" y="9894"/>
                    <a:pt x="17703" y="9693"/>
                  </a:cubicBezTo>
                  <a:cubicBezTo>
                    <a:pt x="18851" y="9454"/>
                    <a:pt x="19983" y="9088"/>
                    <a:pt x="21153" y="9028"/>
                  </a:cubicBezTo>
                  <a:cubicBezTo>
                    <a:pt x="21251" y="9022"/>
                    <a:pt x="21349" y="9020"/>
                    <a:pt x="21448" y="9020"/>
                  </a:cubicBezTo>
                  <a:cubicBezTo>
                    <a:pt x="22532" y="9020"/>
                    <a:pt x="23654" y="9339"/>
                    <a:pt x="24365" y="10144"/>
                  </a:cubicBezTo>
                  <a:cubicBezTo>
                    <a:pt x="24853" y="10699"/>
                    <a:pt x="25098" y="11421"/>
                    <a:pt x="25469" y="12061"/>
                  </a:cubicBezTo>
                  <a:cubicBezTo>
                    <a:pt x="26810" y="14374"/>
                    <a:pt x="29619" y="15357"/>
                    <a:pt x="32239" y="15891"/>
                  </a:cubicBezTo>
                  <a:cubicBezTo>
                    <a:pt x="34857" y="16426"/>
                    <a:pt x="37656" y="16747"/>
                    <a:pt x="39798" y="18347"/>
                  </a:cubicBezTo>
                  <a:cubicBezTo>
                    <a:pt x="42030" y="20014"/>
                    <a:pt x="43126" y="22751"/>
                    <a:pt x="44680" y="25062"/>
                  </a:cubicBezTo>
                  <a:cubicBezTo>
                    <a:pt x="48056" y="30090"/>
                    <a:pt x="54039" y="33247"/>
                    <a:pt x="60089" y="33247"/>
                  </a:cubicBezTo>
                  <a:cubicBezTo>
                    <a:pt x="60337" y="33247"/>
                    <a:pt x="60586" y="33241"/>
                    <a:pt x="60835" y="33231"/>
                  </a:cubicBezTo>
                  <a:cubicBezTo>
                    <a:pt x="63836" y="33102"/>
                    <a:pt x="67047" y="32050"/>
                    <a:pt x="68665" y="29518"/>
                  </a:cubicBezTo>
                  <a:lnTo>
                    <a:pt x="70546" y="534"/>
                  </a:lnTo>
                  <a:cubicBezTo>
                    <a:pt x="70567" y="543"/>
                    <a:pt x="70587" y="546"/>
                    <a:pt x="70606" y="546"/>
                  </a:cubicBezTo>
                  <a:cubicBezTo>
                    <a:pt x="70785" y="546"/>
                    <a:pt x="70866" y="199"/>
                    <a:pt x="70693" y="77"/>
                  </a:cubicBezTo>
                  <a:cubicBezTo>
                    <a:pt x="70614" y="21"/>
                    <a:pt x="70524" y="1"/>
                    <a:pt x="7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-3080500" y="-1251750"/>
              <a:ext cx="73500" cy="67225"/>
            </a:xfrm>
            <a:custGeom>
              <a:rect b="b" l="l" r="r" t="t"/>
              <a:pathLst>
                <a:path extrusionOk="0" h="2689" w="2940">
                  <a:moveTo>
                    <a:pt x="426" y="0"/>
                  </a:moveTo>
                  <a:cubicBezTo>
                    <a:pt x="217" y="0"/>
                    <a:pt x="1" y="249"/>
                    <a:pt x="148" y="455"/>
                  </a:cubicBezTo>
                  <a:cubicBezTo>
                    <a:pt x="529" y="987"/>
                    <a:pt x="958" y="1477"/>
                    <a:pt x="1406" y="1951"/>
                  </a:cubicBezTo>
                  <a:cubicBezTo>
                    <a:pt x="1578" y="2134"/>
                    <a:pt x="2008" y="2688"/>
                    <a:pt x="2361" y="2688"/>
                  </a:cubicBezTo>
                  <a:cubicBezTo>
                    <a:pt x="2431" y="2688"/>
                    <a:pt x="2498" y="2666"/>
                    <a:pt x="2559" y="2616"/>
                  </a:cubicBezTo>
                  <a:cubicBezTo>
                    <a:pt x="2940" y="2301"/>
                    <a:pt x="2251" y="1722"/>
                    <a:pt x="2050" y="1530"/>
                  </a:cubicBezTo>
                  <a:cubicBezTo>
                    <a:pt x="1562" y="1058"/>
                    <a:pt x="1058" y="614"/>
                    <a:pt x="618" y="92"/>
                  </a:cubicBezTo>
                  <a:cubicBezTo>
                    <a:pt x="564" y="27"/>
                    <a:pt x="495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-2940225" y="-1229025"/>
              <a:ext cx="55300" cy="54275"/>
            </a:xfrm>
            <a:custGeom>
              <a:rect b="b" l="l" r="r" t="t"/>
              <a:pathLst>
                <a:path extrusionOk="0" h="2171" w="2212">
                  <a:moveTo>
                    <a:pt x="423" y="0"/>
                  </a:moveTo>
                  <a:cubicBezTo>
                    <a:pt x="190" y="0"/>
                    <a:pt x="0" y="275"/>
                    <a:pt x="204" y="500"/>
                  </a:cubicBezTo>
                  <a:cubicBezTo>
                    <a:pt x="451" y="776"/>
                    <a:pt x="688" y="1059"/>
                    <a:pt x="918" y="1351"/>
                  </a:cubicBezTo>
                  <a:cubicBezTo>
                    <a:pt x="1119" y="1604"/>
                    <a:pt x="1336" y="2001"/>
                    <a:pt x="1639" y="2132"/>
                  </a:cubicBezTo>
                  <a:cubicBezTo>
                    <a:pt x="1699" y="2158"/>
                    <a:pt x="1759" y="2170"/>
                    <a:pt x="1816" y="2170"/>
                  </a:cubicBezTo>
                  <a:cubicBezTo>
                    <a:pt x="2038" y="2170"/>
                    <a:pt x="2211" y="1986"/>
                    <a:pt x="2166" y="1725"/>
                  </a:cubicBezTo>
                  <a:cubicBezTo>
                    <a:pt x="2109" y="1385"/>
                    <a:pt x="1746" y="1078"/>
                    <a:pt x="1506" y="845"/>
                  </a:cubicBezTo>
                  <a:cubicBezTo>
                    <a:pt x="1228" y="574"/>
                    <a:pt x="928" y="322"/>
                    <a:pt x="627" y="77"/>
                  </a:cubicBezTo>
                  <a:cubicBezTo>
                    <a:pt x="561" y="23"/>
                    <a:pt x="490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-3043875" y="-1418000"/>
              <a:ext cx="53225" cy="63575"/>
            </a:xfrm>
            <a:custGeom>
              <a:rect b="b" l="l" r="r" t="t"/>
              <a:pathLst>
                <a:path extrusionOk="0" h="2543" w="2129">
                  <a:moveTo>
                    <a:pt x="369" y="1"/>
                  </a:moveTo>
                  <a:cubicBezTo>
                    <a:pt x="187" y="1"/>
                    <a:pt x="1" y="175"/>
                    <a:pt x="46" y="396"/>
                  </a:cubicBezTo>
                  <a:cubicBezTo>
                    <a:pt x="155" y="913"/>
                    <a:pt x="402" y="1341"/>
                    <a:pt x="721" y="1760"/>
                  </a:cubicBezTo>
                  <a:cubicBezTo>
                    <a:pt x="949" y="2060"/>
                    <a:pt x="1254" y="2542"/>
                    <a:pt x="1666" y="2542"/>
                  </a:cubicBezTo>
                  <a:cubicBezTo>
                    <a:pt x="1719" y="2542"/>
                    <a:pt x="1774" y="2534"/>
                    <a:pt x="1831" y="2517"/>
                  </a:cubicBezTo>
                  <a:cubicBezTo>
                    <a:pt x="1926" y="2488"/>
                    <a:pt x="2021" y="2410"/>
                    <a:pt x="2040" y="2308"/>
                  </a:cubicBezTo>
                  <a:cubicBezTo>
                    <a:pt x="2129" y="1841"/>
                    <a:pt x="1714" y="1603"/>
                    <a:pt x="1431" y="1298"/>
                  </a:cubicBezTo>
                  <a:cubicBezTo>
                    <a:pt x="1114" y="958"/>
                    <a:pt x="842" y="563"/>
                    <a:pt x="616" y="155"/>
                  </a:cubicBezTo>
                  <a:cubicBezTo>
                    <a:pt x="555" y="46"/>
                    <a:pt x="463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2850725" y="-1341175"/>
              <a:ext cx="58925" cy="58150"/>
            </a:xfrm>
            <a:custGeom>
              <a:rect b="b" l="l" r="r" t="t"/>
              <a:pathLst>
                <a:path extrusionOk="0" h="2326" w="2357">
                  <a:moveTo>
                    <a:pt x="474" y="1"/>
                  </a:moveTo>
                  <a:cubicBezTo>
                    <a:pt x="369" y="1"/>
                    <a:pt x="261" y="24"/>
                    <a:pt x="151" y="78"/>
                  </a:cubicBezTo>
                  <a:cubicBezTo>
                    <a:pt x="48" y="128"/>
                    <a:pt x="0" y="270"/>
                    <a:pt x="29" y="375"/>
                  </a:cubicBezTo>
                  <a:cubicBezTo>
                    <a:pt x="39" y="408"/>
                    <a:pt x="36" y="479"/>
                    <a:pt x="61" y="552"/>
                  </a:cubicBezTo>
                  <a:cubicBezTo>
                    <a:pt x="101" y="682"/>
                    <a:pt x="193" y="763"/>
                    <a:pt x="272" y="865"/>
                  </a:cubicBezTo>
                  <a:cubicBezTo>
                    <a:pt x="395" y="1022"/>
                    <a:pt x="513" y="1179"/>
                    <a:pt x="638" y="1333"/>
                  </a:cubicBezTo>
                  <a:cubicBezTo>
                    <a:pt x="909" y="1668"/>
                    <a:pt x="1177" y="2207"/>
                    <a:pt x="1623" y="2309"/>
                  </a:cubicBezTo>
                  <a:cubicBezTo>
                    <a:pt x="1671" y="2320"/>
                    <a:pt x="1718" y="2325"/>
                    <a:pt x="1763" y="2325"/>
                  </a:cubicBezTo>
                  <a:cubicBezTo>
                    <a:pt x="2114" y="2325"/>
                    <a:pt x="2356" y="2006"/>
                    <a:pt x="2288" y="1643"/>
                  </a:cubicBezTo>
                  <a:cubicBezTo>
                    <a:pt x="2237" y="1365"/>
                    <a:pt x="2006" y="1178"/>
                    <a:pt x="1822" y="980"/>
                  </a:cubicBezTo>
                  <a:cubicBezTo>
                    <a:pt x="1657" y="806"/>
                    <a:pt x="1496" y="627"/>
                    <a:pt x="1326" y="458"/>
                  </a:cubicBezTo>
                  <a:cubicBezTo>
                    <a:pt x="1084" y="218"/>
                    <a:pt x="792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-2689450" y="-1243125"/>
              <a:ext cx="61800" cy="54475"/>
            </a:xfrm>
            <a:custGeom>
              <a:rect b="b" l="l" r="r" t="t"/>
              <a:pathLst>
                <a:path extrusionOk="0" h="2179" w="2472">
                  <a:moveTo>
                    <a:pt x="481" y="0"/>
                  </a:moveTo>
                  <a:cubicBezTo>
                    <a:pt x="216" y="0"/>
                    <a:pt x="0" y="327"/>
                    <a:pt x="228" y="587"/>
                  </a:cubicBezTo>
                  <a:cubicBezTo>
                    <a:pt x="655" y="1077"/>
                    <a:pt x="1061" y="1648"/>
                    <a:pt x="1566" y="2060"/>
                  </a:cubicBezTo>
                  <a:cubicBezTo>
                    <a:pt x="1667" y="2143"/>
                    <a:pt x="1774" y="2179"/>
                    <a:pt x="1874" y="2179"/>
                  </a:cubicBezTo>
                  <a:cubicBezTo>
                    <a:pt x="2211" y="2179"/>
                    <a:pt x="2471" y="1776"/>
                    <a:pt x="2191" y="1433"/>
                  </a:cubicBezTo>
                  <a:cubicBezTo>
                    <a:pt x="1779" y="929"/>
                    <a:pt x="1210" y="524"/>
                    <a:pt x="718" y="96"/>
                  </a:cubicBezTo>
                  <a:cubicBezTo>
                    <a:pt x="642" y="29"/>
                    <a:pt x="559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2949275" y="-1554550"/>
              <a:ext cx="57400" cy="60475"/>
            </a:xfrm>
            <a:custGeom>
              <a:rect b="b" l="l" r="r" t="t"/>
              <a:pathLst>
                <a:path extrusionOk="0" h="2419" w="2296">
                  <a:moveTo>
                    <a:pt x="408" y="0"/>
                  </a:moveTo>
                  <a:cubicBezTo>
                    <a:pt x="203" y="0"/>
                    <a:pt x="0" y="223"/>
                    <a:pt x="146" y="428"/>
                  </a:cubicBezTo>
                  <a:cubicBezTo>
                    <a:pt x="420" y="811"/>
                    <a:pt x="661" y="1216"/>
                    <a:pt x="932" y="1602"/>
                  </a:cubicBezTo>
                  <a:cubicBezTo>
                    <a:pt x="1172" y="1944"/>
                    <a:pt x="1476" y="2401"/>
                    <a:pt x="1927" y="2418"/>
                  </a:cubicBezTo>
                  <a:cubicBezTo>
                    <a:pt x="1932" y="2418"/>
                    <a:pt x="1937" y="2418"/>
                    <a:pt x="1942" y="2418"/>
                  </a:cubicBezTo>
                  <a:cubicBezTo>
                    <a:pt x="2177" y="2418"/>
                    <a:pt x="2296" y="2184"/>
                    <a:pt x="2262" y="1978"/>
                  </a:cubicBezTo>
                  <a:cubicBezTo>
                    <a:pt x="2200" y="1602"/>
                    <a:pt x="1737" y="1287"/>
                    <a:pt x="1484" y="1021"/>
                  </a:cubicBezTo>
                  <a:cubicBezTo>
                    <a:pt x="1185" y="710"/>
                    <a:pt x="903" y="383"/>
                    <a:pt x="597" y="79"/>
                  </a:cubicBezTo>
                  <a:cubicBezTo>
                    <a:pt x="542" y="24"/>
                    <a:pt x="475" y="0"/>
                    <a:pt x="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2809925" y="-1499525"/>
              <a:ext cx="47250" cy="44100"/>
            </a:xfrm>
            <a:custGeom>
              <a:rect b="b" l="l" r="r" t="t"/>
              <a:pathLst>
                <a:path extrusionOk="0" h="1764" w="1890">
                  <a:moveTo>
                    <a:pt x="324" y="1"/>
                  </a:moveTo>
                  <a:cubicBezTo>
                    <a:pt x="320" y="1"/>
                    <a:pt x="316" y="1"/>
                    <a:pt x="312" y="1"/>
                  </a:cubicBezTo>
                  <a:cubicBezTo>
                    <a:pt x="120" y="4"/>
                    <a:pt x="1" y="211"/>
                    <a:pt x="94" y="380"/>
                  </a:cubicBezTo>
                  <a:cubicBezTo>
                    <a:pt x="214" y="589"/>
                    <a:pt x="378" y="737"/>
                    <a:pt x="521" y="929"/>
                  </a:cubicBezTo>
                  <a:cubicBezTo>
                    <a:pt x="661" y="1119"/>
                    <a:pt x="756" y="1316"/>
                    <a:pt x="861" y="1524"/>
                  </a:cubicBezTo>
                  <a:cubicBezTo>
                    <a:pt x="947" y="1692"/>
                    <a:pt x="1099" y="1763"/>
                    <a:pt x="1256" y="1763"/>
                  </a:cubicBezTo>
                  <a:cubicBezTo>
                    <a:pt x="1564" y="1763"/>
                    <a:pt x="1890" y="1490"/>
                    <a:pt x="1765" y="1142"/>
                  </a:cubicBezTo>
                  <a:cubicBezTo>
                    <a:pt x="1560" y="566"/>
                    <a:pt x="958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3156500" y="-1686225"/>
              <a:ext cx="57825" cy="66525"/>
            </a:xfrm>
            <a:custGeom>
              <a:rect b="b" l="l" r="r" t="t"/>
              <a:pathLst>
                <a:path extrusionOk="0" h="2661" w="2313">
                  <a:moveTo>
                    <a:pt x="357" y="1"/>
                  </a:moveTo>
                  <a:cubicBezTo>
                    <a:pt x="221" y="1"/>
                    <a:pt x="92" y="68"/>
                    <a:pt x="70" y="227"/>
                  </a:cubicBezTo>
                  <a:cubicBezTo>
                    <a:pt x="1" y="722"/>
                    <a:pt x="215" y="1157"/>
                    <a:pt x="483" y="1562"/>
                  </a:cubicBezTo>
                  <a:cubicBezTo>
                    <a:pt x="751" y="1965"/>
                    <a:pt x="1077" y="2488"/>
                    <a:pt x="1557" y="2641"/>
                  </a:cubicBezTo>
                  <a:cubicBezTo>
                    <a:pt x="1600" y="2654"/>
                    <a:pt x="1643" y="2661"/>
                    <a:pt x="1687" y="2661"/>
                  </a:cubicBezTo>
                  <a:cubicBezTo>
                    <a:pt x="2003" y="2661"/>
                    <a:pt x="2313" y="2330"/>
                    <a:pt x="2191" y="2007"/>
                  </a:cubicBezTo>
                  <a:cubicBezTo>
                    <a:pt x="2035" y="1595"/>
                    <a:pt x="1661" y="1357"/>
                    <a:pt x="1378" y="1030"/>
                  </a:cubicBezTo>
                  <a:cubicBezTo>
                    <a:pt x="1115" y="726"/>
                    <a:pt x="927" y="337"/>
                    <a:pt x="610" y="85"/>
                  </a:cubicBezTo>
                  <a:cubicBezTo>
                    <a:pt x="544" y="32"/>
                    <a:pt x="44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-3179025" y="-1409800"/>
              <a:ext cx="83050" cy="79400"/>
            </a:xfrm>
            <a:custGeom>
              <a:rect b="b" l="l" r="r" t="t"/>
              <a:pathLst>
                <a:path extrusionOk="0" h="3176" w="3322">
                  <a:moveTo>
                    <a:pt x="396" y="1"/>
                  </a:moveTo>
                  <a:cubicBezTo>
                    <a:pt x="211" y="1"/>
                    <a:pt x="40" y="177"/>
                    <a:pt x="30" y="367"/>
                  </a:cubicBezTo>
                  <a:cubicBezTo>
                    <a:pt x="1" y="955"/>
                    <a:pt x="557" y="1548"/>
                    <a:pt x="966" y="1915"/>
                  </a:cubicBezTo>
                  <a:cubicBezTo>
                    <a:pt x="1410" y="2314"/>
                    <a:pt x="1935" y="2873"/>
                    <a:pt x="2478" y="3121"/>
                  </a:cubicBezTo>
                  <a:cubicBezTo>
                    <a:pt x="2560" y="3158"/>
                    <a:pt x="2640" y="3175"/>
                    <a:pt x="2717" y="3175"/>
                  </a:cubicBezTo>
                  <a:cubicBezTo>
                    <a:pt x="3064" y="3175"/>
                    <a:pt x="3322" y="2826"/>
                    <a:pt x="3147" y="2451"/>
                  </a:cubicBezTo>
                  <a:cubicBezTo>
                    <a:pt x="2899" y="1925"/>
                    <a:pt x="2269" y="1604"/>
                    <a:pt x="1830" y="1251"/>
                  </a:cubicBezTo>
                  <a:cubicBezTo>
                    <a:pt x="1596" y="1063"/>
                    <a:pt x="1358" y="867"/>
                    <a:pt x="1147" y="656"/>
                  </a:cubicBezTo>
                  <a:cubicBezTo>
                    <a:pt x="946" y="454"/>
                    <a:pt x="806" y="223"/>
                    <a:pt x="570" y="58"/>
                  </a:cubicBezTo>
                  <a:cubicBezTo>
                    <a:pt x="514" y="18"/>
                    <a:pt x="454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35"/>
            <p:cNvGrpSpPr/>
            <p:nvPr/>
          </p:nvGrpSpPr>
          <p:grpSpPr>
            <a:xfrm>
              <a:off x="-2022225" y="-1389375"/>
              <a:ext cx="292225" cy="306950"/>
              <a:chOff x="6926075" y="1042100"/>
              <a:chExt cx="292225" cy="306950"/>
            </a:xfrm>
          </p:grpSpPr>
          <p:sp>
            <p:nvSpPr>
              <p:cNvPr id="437" name="Google Shape;437;p35"/>
              <p:cNvSpPr/>
              <p:nvPr/>
            </p:nvSpPr>
            <p:spPr>
              <a:xfrm>
                <a:off x="7104925" y="1042100"/>
                <a:ext cx="53850" cy="55050"/>
              </a:xfrm>
              <a:custGeom>
                <a:rect b="b" l="l" r="r" t="t"/>
                <a:pathLst>
                  <a:path extrusionOk="0" h="2202" w="2154">
                    <a:moveTo>
                      <a:pt x="1076" y="1"/>
                    </a:moveTo>
                    <a:cubicBezTo>
                      <a:pt x="1028" y="1"/>
                      <a:pt x="980" y="7"/>
                      <a:pt x="933" y="20"/>
                    </a:cubicBezTo>
                    <a:cubicBezTo>
                      <a:pt x="838" y="20"/>
                      <a:pt x="744" y="46"/>
                      <a:pt x="662" y="95"/>
                    </a:cubicBezTo>
                    <a:cubicBezTo>
                      <a:pt x="571" y="121"/>
                      <a:pt x="490" y="170"/>
                      <a:pt x="424" y="236"/>
                    </a:cubicBezTo>
                    <a:cubicBezTo>
                      <a:pt x="345" y="285"/>
                      <a:pt x="279" y="353"/>
                      <a:pt x="231" y="435"/>
                    </a:cubicBezTo>
                    <a:cubicBezTo>
                      <a:pt x="137" y="540"/>
                      <a:pt x="71" y="670"/>
                      <a:pt x="39" y="808"/>
                    </a:cubicBezTo>
                    <a:lnTo>
                      <a:pt x="0" y="1101"/>
                    </a:lnTo>
                    <a:lnTo>
                      <a:pt x="39" y="1394"/>
                    </a:lnTo>
                    <a:lnTo>
                      <a:pt x="147" y="1656"/>
                    </a:lnTo>
                    <a:lnTo>
                      <a:pt x="315" y="1879"/>
                    </a:lnTo>
                    <a:cubicBezTo>
                      <a:pt x="387" y="1937"/>
                      <a:pt x="460" y="1993"/>
                      <a:pt x="532" y="2051"/>
                    </a:cubicBezTo>
                    <a:cubicBezTo>
                      <a:pt x="652" y="2130"/>
                      <a:pt x="790" y="2175"/>
                      <a:pt x="933" y="2182"/>
                    </a:cubicBezTo>
                    <a:cubicBezTo>
                      <a:pt x="980" y="2195"/>
                      <a:pt x="1028" y="2201"/>
                      <a:pt x="1075" y="2201"/>
                    </a:cubicBezTo>
                    <a:cubicBezTo>
                      <a:pt x="1123" y="2201"/>
                      <a:pt x="1171" y="2195"/>
                      <a:pt x="1218" y="2182"/>
                    </a:cubicBezTo>
                    <a:cubicBezTo>
                      <a:pt x="1361" y="2175"/>
                      <a:pt x="1499" y="2130"/>
                      <a:pt x="1619" y="2051"/>
                    </a:cubicBezTo>
                    <a:lnTo>
                      <a:pt x="1623" y="2049"/>
                    </a:lnTo>
                    <a:cubicBezTo>
                      <a:pt x="1746" y="1982"/>
                      <a:pt x="1849" y="1885"/>
                      <a:pt x="1923" y="1767"/>
                    </a:cubicBezTo>
                    <a:cubicBezTo>
                      <a:pt x="2018" y="1662"/>
                      <a:pt x="2084" y="1533"/>
                      <a:pt x="2114" y="1395"/>
                    </a:cubicBezTo>
                    <a:lnTo>
                      <a:pt x="2153" y="1104"/>
                    </a:lnTo>
                    <a:cubicBezTo>
                      <a:pt x="2153" y="909"/>
                      <a:pt x="2103" y="719"/>
                      <a:pt x="2008" y="551"/>
                    </a:cubicBezTo>
                    <a:lnTo>
                      <a:pt x="2005" y="545"/>
                    </a:lnTo>
                    <a:cubicBezTo>
                      <a:pt x="1949" y="471"/>
                      <a:pt x="1893" y="396"/>
                      <a:pt x="1836" y="323"/>
                    </a:cubicBezTo>
                    <a:lnTo>
                      <a:pt x="1619" y="151"/>
                    </a:lnTo>
                    <a:cubicBezTo>
                      <a:pt x="1499" y="72"/>
                      <a:pt x="1362" y="26"/>
                      <a:pt x="1220" y="20"/>
                    </a:cubicBezTo>
                    <a:cubicBezTo>
                      <a:pt x="1173" y="7"/>
                      <a:pt x="1124" y="1"/>
                      <a:pt x="10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6997950" y="1104275"/>
                <a:ext cx="59775" cy="60500"/>
              </a:xfrm>
              <a:custGeom>
                <a:rect b="b" l="l" r="r" t="t"/>
                <a:pathLst>
                  <a:path extrusionOk="0" h="2420" w="2391">
                    <a:moveTo>
                      <a:pt x="1150" y="1"/>
                    </a:moveTo>
                    <a:cubicBezTo>
                      <a:pt x="1006" y="1"/>
                      <a:pt x="864" y="37"/>
                      <a:pt x="737" y="106"/>
                    </a:cubicBezTo>
                    <a:cubicBezTo>
                      <a:pt x="592" y="153"/>
                      <a:pt x="461" y="240"/>
                      <a:pt x="358" y="353"/>
                    </a:cubicBezTo>
                    <a:cubicBezTo>
                      <a:pt x="214" y="502"/>
                      <a:pt x="110" y="685"/>
                      <a:pt x="57" y="884"/>
                    </a:cubicBezTo>
                    <a:cubicBezTo>
                      <a:pt x="1" y="1094"/>
                      <a:pt x="1" y="1315"/>
                      <a:pt x="57" y="1524"/>
                    </a:cubicBezTo>
                    <a:cubicBezTo>
                      <a:pt x="110" y="1724"/>
                      <a:pt x="214" y="1905"/>
                      <a:pt x="358" y="2054"/>
                    </a:cubicBezTo>
                    <a:cubicBezTo>
                      <a:pt x="370" y="2064"/>
                      <a:pt x="587" y="2238"/>
                      <a:pt x="600" y="2246"/>
                    </a:cubicBezTo>
                    <a:lnTo>
                      <a:pt x="608" y="2248"/>
                    </a:lnTo>
                    <a:cubicBezTo>
                      <a:pt x="701" y="2295"/>
                      <a:pt x="796" y="2336"/>
                      <a:pt x="894" y="2372"/>
                    </a:cubicBezTo>
                    <a:cubicBezTo>
                      <a:pt x="899" y="2374"/>
                      <a:pt x="904" y="2375"/>
                      <a:pt x="909" y="2377"/>
                    </a:cubicBezTo>
                    <a:cubicBezTo>
                      <a:pt x="1012" y="2397"/>
                      <a:pt x="1118" y="2411"/>
                      <a:pt x="1224" y="2420"/>
                    </a:cubicBezTo>
                    <a:lnTo>
                      <a:pt x="1250" y="2420"/>
                    </a:lnTo>
                    <a:cubicBezTo>
                      <a:pt x="1360" y="2413"/>
                      <a:pt x="1466" y="2398"/>
                      <a:pt x="1573" y="2375"/>
                    </a:cubicBezTo>
                    <a:cubicBezTo>
                      <a:pt x="1757" y="2322"/>
                      <a:pt x="1926" y="2222"/>
                      <a:pt x="2060" y="2084"/>
                    </a:cubicBezTo>
                    <a:cubicBezTo>
                      <a:pt x="2165" y="1985"/>
                      <a:pt x="2245" y="1859"/>
                      <a:pt x="2288" y="1721"/>
                    </a:cubicBezTo>
                    <a:cubicBezTo>
                      <a:pt x="2357" y="1587"/>
                      <a:pt x="2390" y="1437"/>
                      <a:pt x="2383" y="1286"/>
                    </a:cubicBezTo>
                    <a:cubicBezTo>
                      <a:pt x="2381" y="1178"/>
                      <a:pt x="2366" y="1070"/>
                      <a:pt x="2335" y="964"/>
                    </a:cubicBezTo>
                    <a:cubicBezTo>
                      <a:pt x="2268" y="634"/>
                      <a:pt x="2072" y="338"/>
                      <a:pt x="1783" y="166"/>
                    </a:cubicBezTo>
                    <a:cubicBezTo>
                      <a:pt x="1605" y="58"/>
                      <a:pt x="1399" y="2"/>
                      <a:pt x="1190" y="2"/>
                    </a:cubicBezTo>
                    <a:cubicBezTo>
                      <a:pt x="1177" y="1"/>
                      <a:pt x="1163" y="1"/>
                      <a:pt x="1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6926075" y="1221700"/>
                <a:ext cx="43725" cy="44475"/>
              </a:xfrm>
              <a:custGeom>
                <a:rect b="b" l="l" r="r" t="t"/>
                <a:pathLst>
                  <a:path extrusionOk="0" h="1779" w="1749">
                    <a:moveTo>
                      <a:pt x="845" y="1"/>
                    </a:moveTo>
                    <a:cubicBezTo>
                      <a:pt x="739" y="1"/>
                      <a:pt x="635" y="28"/>
                      <a:pt x="541" y="78"/>
                    </a:cubicBezTo>
                    <a:cubicBezTo>
                      <a:pt x="433" y="114"/>
                      <a:pt x="337" y="177"/>
                      <a:pt x="262" y="262"/>
                    </a:cubicBezTo>
                    <a:cubicBezTo>
                      <a:pt x="178" y="340"/>
                      <a:pt x="116" y="438"/>
                      <a:pt x="82" y="547"/>
                    </a:cubicBezTo>
                    <a:cubicBezTo>
                      <a:pt x="27" y="653"/>
                      <a:pt x="1" y="771"/>
                      <a:pt x="7" y="890"/>
                    </a:cubicBezTo>
                    <a:cubicBezTo>
                      <a:pt x="17" y="968"/>
                      <a:pt x="27" y="1047"/>
                      <a:pt x="38" y="1125"/>
                    </a:cubicBezTo>
                    <a:cubicBezTo>
                      <a:pt x="77" y="1274"/>
                      <a:pt x="154" y="1408"/>
                      <a:pt x="262" y="1517"/>
                    </a:cubicBezTo>
                    <a:lnTo>
                      <a:pt x="437" y="1657"/>
                    </a:lnTo>
                    <a:cubicBezTo>
                      <a:pt x="569" y="1736"/>
                      <a:pt x="720" y="1778"/>
                      <a:pt x="876" y="1778"/>
                    </a:cubicBezTo>
                    <a:cubicBezTo>
                      <a:pt x="886" y="1779"/>
                      <a:pt x="896" y="1779"/>
                      <a:pt x="906" y="1779"/>
                    </a:cubicBezTo>
                    <a:cubicBezTo>
                      <a:pt x="1011" y="1779"/>
                      <a:pt x="1117" y="1752"/>
                      <a:pt x="1210" y="1702"/>
                    </a:cubicBezTo>
                    <a:cubicBezTo>
                      <a:pt x="1317" y="1666"/>
                      <a:pt x="1413" y="1602"/>
                      <a:pt x="1489" y="1517"/>
                    </a:cubicBezTo>
                    <a:cubicBezTo>
                      <a:pt x="1573" y="1439"/>
                      <a:pt x="1635" y="1341"/>
                      <a:pt x="1670" y="1232"/>
                    </a:cubicBezTo>
                    <a:cubicBezTo>
                      <a:pt x="1723" y="1127"/>
                      <a:pt x="1749" y="1009"/>
                      <a:pt x="1745" y="890"/>
                    </a:cubicBezTo>
                    <a:lnTo>
                      <a:pt x="1713" y="654"/>
                    </a:lnTo>
                    <a:cubicBezTo>
                      <a:pt x="1674" y="506"/>
                      <a:pt x="1596" y="370"/>
                      <a:pt x="1489" y="262"/>
                    </a:cubicBezTo>
                    <a:lnTo>
                      <a:pt x="1314" y="122"/>
                    </a:lnTo>
                    <a:cubicBezTo>
                      <a:pt x="1181" y="43"/>
                      <a:pt x="1030" y="1"/>
                      <a:pt x="876" y="1"/>
                    </a:cubicBezTo>
                    <a:cubicBezTo>
                      <a:pt x="865" y="1"/>
                      <a:pt x="855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7072900" y="1246750"/>
                <a:ext cx="45700" cy="46475"/>
              </a:xfrm>
              <a:custGeom>
                <a:rect b="b" l="l" r="r" t="t"/>
                <a:pathLst>
                  <a:path extrusionOk="0" h="1859" w="1828">
                    <a:moveTo>
                      <a:pt x="883" y="0"/>
                    </a:moveTo>
                    <a:cubicBezTo>
                      <a:pt x="771" y="0"/>
                      <a:pt x="661" y="29"/>
                      <a:pt x="564" y="82"/>
                    </a:cubicBezTo>
                    <a:cubicBezTo>
                      <a:pt x="451" y="119"/>
                      <a:pt x="350" y="185"/>
                      <a:pt x="271" y="273"/>
                    </a:cubicBezTo>
                    <a:cubicBezTo>
                      <a:pt x="185" y="355"/>
                      <a:pt x="120" y="458"/>
                      <a:pt x="84" y="571"/>
                    </a:cubicBezTo>
                    <a:cubicBezTo>
                      <a:pt x="26" y="682"/>
                      <a:pt x="0" y="806"/>
                      <a:pt x="6" y="930"/>
                    </a:cubicBezTo>
                    <a:lnTo>
                      <a:pt x="38" y="1177"/>
                    </a:lnTo>
                    <a:cubicBezTo>
                      <a:pt x="80" y="1331"/>
                      <a:pt x="160" y="1472"/>
                      <a:pt x="273" y="1586"/>
                    </a:cubicBezTo>
                    <a:lnTo>
                      <a:pt x="456" y="1732"/>
                    </a:lnTo>
                    <a:cubicBezTo>
                      <a:pt x="594" y="1815"/>
                      <a:pt x="753" y="1858"/>
                      <a:pt x="914" y="1858"/>
                    </a:cubicBezTo>
                    <a:cubicBezTo>
                      <a:pt x="922" y="1859"/>
                      <a:pt x="930" y="1859"/>
                      <a:pt x="939" y="1859"/>
                    </a:cubicBezTo>
                    <a:cubicBezTo>
                      <a:pt x="1051" y="1859"/>
                      <a:pt x="1163" y="1831"/>
                      <a:pt x="1264" y="1778"/>
                    </a:cubicBezTo>
                    <a:cubicBezTo>
                      <a:pt x="1377" y="1740"/>
                      <a:pt x="1477" y="1674"/>
                      <a:pt x="1557" y="1586"/>
                    </a:cubicBezTo>
                    <a:cubicBezTo>
                      <a:pt x="1643" y="1504"/>
                      <a:pt x="1708" y="1402"/>
                      <a:pt x="1744" y="1288"/>
                    </a:cubicBezTo>
                    <a:cubicBezTo>
                      <a:pt x="1800" y="1177"/>
                      <a:pt x="1828" y="1053"/>
                      <a:pt x="1822" y="929"/>
                    </a:cubicBezTo>
                    <a:lnTo>
                      <a:pt x="1790" y="682"/>
                    </a:lnTo>
                    <a:cubicBezTo>
                      <a:pt x="1748" y="528"/>
                      <a:pt x="1668" y="387"/>
                      <a:pt x="1555" y="273"/>
                    </a:cubicBezTo>
                    <a:lnTo>
                      <a:pt x="1372" y="128"/>
                    </a:lnTo>
                    <a:cubicBezTo>
                      <a:pt x="1232" y="44"/>
                      <a:pt x="1074" y="1"/>
                      <a:pt x="914" y="1"/>
                    </a:cubicBezTo>
                    <a:cubicBezTo>
                      <a:pt x="904" y="0"/>
                      <a:pt x="89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7157300" y="1163800"/>
                <a:ext cx="61000" cy="61925"/>
              </a:xfrm>
              <a:custGeom>
                <a:rect b="b" l="l" r="r" t="t"/>
                <a:pathLst>
                  <a:path extrusionOk="0" h="2477" w="2440">
                    <a:moveTo>
                      <a:pt x="1254" y="1"/>
                    </a:moveTo>
                    <a:cubicBezTo>
                      <a:pt x="1241" y="1"/>
                      <a:pt x="1228" y="1"/>
                      <a:pt x="1216" y="1"/>
                    </a:cubicBezTo>
                    <a:lnTo>
                      <a:pt x="893" y="46"/>
                    </a:lnTo>
                    <a:lnTo>
                      <a:pt x="603" y="173"/>
                    </a:lnTo>
                    <a:cubicBezTo>
                      <a:pt x="521" y="238"/>
                      <a:pt x="439" y="301"/>
                      <a:pt x="357" y="366"/>
                    </a:cubicBezTo>
                    <a:lnTo>
                      <a:pt x="168" y="618"/>
                    </a:lnTo>
                    <a:cubicBezTo>
                      <a:pt x="126" y="718"/>
                      <a:pt x="86" y="817"/>
                      <a:pt x="45" y="915"/>
                    </a:cubicBezTo>
                    <a:cubicBezTo>
                      <a:pt x="31" y="1026"/>
                      <a:pt x="15" y="1136"/>
                      <a:pt x="1" y="1245"/>
                    </a:cubicBezTo>
                    <a:cubicBezTo>
                      <a:pt x="17" y="1356"/>
                      <a:pt x="31" y="1466"/>
                      <a:pt x="45" y="1577"/>
                    </a:cubicBezTo>
                    <a:cubicBezTo>
                      <a:pt x="80" y="1732"/>
                      <a:pt x="155" y="1878"/>
                      <a:pt x="262" y="1999"/>
                    </a:cubicBezTo>
                    <a:cubicBezTo>
                      <a:pt x="315" y="2090"/>
                      <a:pt x="390" y="2166"/>
                      <a:pt x="481" y="2221"/>
                    </a:cubicBezTo>
                    <a:cubicBezTo>
                      <a:pt x="554" y="2297"/>
                      <a:pt x="646" y="2352"/>
                      <a:pt x="749" y="2381"/>
                    </a:cubicBezTo>
                    <a:cubicBezTo>
                      <a:pt x="898" y="2445"/>
                      <a:pt x="1057" y="2477"/>
                      <a:pt x="1216" y="2477"/>
                    </a:cubicBezTo>
                    <a:cubicBezTo>
                      <a:pt x="1376" y="2477"/>
                      <a:pt x="1535" y="2445"/>
                      <a:pt x="1684" y="2381"/>
                    </a:cubicBezTo>
                    <a:cubicBezTo>
                      <a:pt x="1785" y="2352"/>
                      <a:pt x="1878" y="2297"/>
                      <a:pt x="1952" y="2221"/>
                    </a:cubicBezTo>
                    <a:cubicBezTo>
                      <a:pt x="2043" y="2166"/>
                      <a:pt x="2118" y="2090"/>
                      <a:pt x="2170" y="1999"/>
                    </a:cubicBezTo>
                    <a:cubicBezTo>
                      <a:pt x="2276" y="1878"/>
                      <a:pt x="2351" y="1732"/>
                      <a:pt x="2387" y="1577"/>
                    </a:cubicBezTo>
                    <a:cubicBezTo>
                      <a:pt x="2406" y="1520"/>
                      <a:pt x="2413" y="1463"/>
                      <a:pt x="2410" y="1404"/>
                    </a:cubicBezTo>
                    <a:cubicBezTo>
                      <a:pt x="2432" y="1350"/>
                      <a:pt x="2439" y="1291"/>
                      <a:pt x="2432" y="1234"/>
                    </a:cubicBezTo>
                    <a:cubicBezTo>
                      <a:pt x="2417" y="1124"/>
                      <a:pt x="2404" y="1015"/>
                      <a:pt x="2390" y="905"/>
                    </a:cubicBezTo>
                    <a:cubicBezTo>
                      <a:pt x="2354" y="751"/>
                      <a:pt x="2281" y="607"/>
                      <a:pt x="2175" y="489"/>
                    </a:cubicBezTo>
                    <a:cubicBezTo>
                      <a:pt x="2122" y="398"/>
                      <a:pt x="2049" y="321"/>
                      <a:pt x="1959" y="268"/>
                    </a:cubicBezTo>
                    <a:cubicBezTo>
                      <a:pt x="1925" y="226"/>
                      <a:pt x="1883" y="192"/>
                      <a:pt x="1834" y="170"/>
                    </a:cubicBezTo>
                    <a:lnTo>
                      <a:pt x="1546" y="46"/>
                    </a:lnTo>
                    <a:cubicBezTo>
                      <a:pt x="1451" y="16"/>
                      <a:pt x="1353" y="1"/>
                      <a:pt x="1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7166525" y="1312950"/>
                <a:ext cx="35475" cy="36100"/>
              </a:xfrm>
              <a:custGeom>
                <a:rect b="b" l="l" r="r" t="t"/>
                <a:pathLst>
                  <a:path extrusionOk="0" h="1444" w="1419">
                    <a:moveTo>
                      <a:pt x="686" y="1"/>
                    </a:moveTo>
                    <a:cubicBezTo>
                      <a:pt x="600" y="1"/>
                      <a:pt x="515" y="23"/>
                      <a:pt x="439" y="63"/>
                    </a:cubicBezTo>
                    <a:cubicBezTo>
                      <a:pt x="351" y="92"/>
                      <a:pt x="273" y="144"/>
                      <a:pt x="212" y="212"/>
                    </a:cubicBezTo>
                    <a:cubicBezTo>
                      <a:pt x="145" y="275"/>
                      <a:pt x="94" y="356"/>
                      <a:pt x="67" y="444"/>
                    </a:cubicBezTo>
                    <a:cubicBezTo>
                      <a:pt x="22" y="530"/>
                      <a:pt x="1" y="626"/>
                      <a:pt x="6" y="722"/>
                    </a:cubicBezTo>
                    <a:cubicBezTo>
                      <a:pt x="14" y="785"/>
                      <a:pt x="22" y="850"/>
                      <a:pt x="31" y="914"/>
                    </a:cubicBezTo>
                    <a:cubicBezTo>
                      <a:pt x="63" y="1033"/>
                      <a:pt x="125" y="1143"/>
                      <a:pt x="211" y="1232"/>
                    </a:cubicBezTo>
                    <a:lnTo>
                      <a:pt x="354" y="1345"/>
                    </a:lnTo>
                    <a:cubicBezTo>
                      <a:pt x="462" y="1408"/>
                      <a:pt x="584" y="1443"/>
                      <a:pt x="710" y="1443"/>
                    </a:cubicBezTo>
                    <a:cubicBezTo>
                      <a:pt x="718" y="1443"/>
                      <a:pt x="725" y="1443"/>
                      <a:pt x="733" y="1443"/>
                    </a:cubicBezTo>
                    <a:cubicBezTo>
                      <a:pt x="819" y="1443"/>
                      <a:pt x="904" y="1422"/>
                      <a:pt x="981" y="1381"/>
                    </a:cubicBezTo>
                    <a:cubicBezTo>
                      <a:pt x="1068" y="1352"/>
                      <a:pt x="1146" y="1300"/>
                      <a:pt x="1208" y="1232"/>
                    </a:cubicBezTo>
                    <a:cubicBezTo>
                      <a:pt x="1276" y="1167"/>
                      <a:pt x="1326" y="1088"/>
                      <a:pt x="1354" y="999"/>
                    </a:cubicBezTo>
                    <a:cubicBezTo>
                      <a:pt x="1398" y="914"/>
                      <a:pt x="1419" y="817"/>
                      <a:pt x="1414" y="721"/>
                    </a:cubicBezTo>
                    <a:cubicBezTo>
                      <a:pt x="1406" y="657"/>
                      <a:pt x="1398" y="594"/>
                      <a:pt x="1390" y="530"/>
                    </a:cubicBezTo>
                    <a:cubicBezTo>
                      <a:pt x="1358" y="411"/>
                      <a:pt x="1295" y="301"/>
                      <a:pt x="1208" y="212"/>
                    </a:cubicBezTo>
                    <a:lnTo>
                      <a:pt x="1066" y="100"/>
                    </a:lnTo>
                    <a:cubicBezTo>
                      <a:pt x="959" y="35"/>
                      <a:pt x="835" y="2"/>
                      <a:pt x="710" y="2"/>
                    </a:cubicBezTo>
                    <a:cubicBezTo>
                      <a:pt x="702" y="1"/>
                      <a:pt x="694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" name="Google Shape;443;p35"/>
          <p:cNvGrpSpPr/>
          <p:nvPr/>
        </p:nvGrpSpPr>
        <p:grpSpPr>
          <a:xfrm rot="302955">
            <a:off x="-761996" y="2567716"/>
            <a:ext cx="5203776" cy="3188334"/>
            <a:chOff x="-4852075" y="-739150"/>
            <a:chExt cx="2243975" cy="1374875"/>
          </a:xfrm>
        </p:grpSpPr>
        <p:sp>
          <p:nvSpPr>
            <p:cNvPr id="444" name="Google Shape;444;p35"/>
            <p:cNvSpPr/>
            <p:nvPr/>
          </p:nvSpPr>
          <p:spPr>
            <a:xfrm>
              <a:off x="-3770625" y="-104900"/>
              <a:ext cx="930225" cy="351125"/>
            </a:xfrm>
            <a:custGeom>
              <a:rect b="b" l="l" r="r" t="t"/>
              <a:pathLst>
                <a:path extrusionOk="0" h="14045" w="37209">
                  <a:moveTo>
                    <a:pt x="19947" y="0"/>
                  </a:moveTo>
                  <a:cubicBezTo>
                    <a:pt x="19224" y="0"/>
                    <a:pt x="18482" y="82"/>
                    <a:pt x="17729" y="268"/>
                  </a:cubicBezTo>
                  <a:cubicBezTo>
                    <a:pt x="13775" y="1242"/>
                    <a:pt x="11016" y="4774"/>
                    <a:pt x="8840" y="8103"/>
                  </a:cubicBezTo>
                  <a:lnTo>
                    <a:pt x="8660" y="8380"/>
                  </a:lnTo>
                  <a:cubicBezTo>
                    <a:pt x="7699" y="9854"/>
                    <a:pt x="6705" y="11377"/>
                    <a:pt x="5308" y="12428"/>
                  </a:cubicBezTo>
                  <a:cubicBezTo>
                    <a:pt x="4418" y="13096"/>
                    <a:pt x="3204" y="13591"/>
                    <a:pt x="2010" y="13591"/>
                  </a:cubicBezTo>
                  <a:cubicBezTo>
                    <a:pt x="1392" y="13591"/>
                    <a:pt x="780" y="13459"/>
                    <a:pt x="221" y="13150"/>
                  </a:cubicBezTo>
                  <a:lnTo>
                    <a:pt x="1" y="13547"/>
                  </a:lnTo>
                  <a:cubicBezTo>
                    <a:pt x="631" y="13896"/>
                    <a:pt x="1315" y="14045"/>
                    <a:pt x="2002" y="14045"/>
                  </a:cubicBezTo>
                  <a:cubicBezTo>
                    <a:pt x="3307" y="14045"/>
                    <a:pt x="4621" y="13513"/>
                    <a:pt x="5581" y="12791"/>
                  </a:cubicBezTo>
                  <a:cubicBezTo>
                    <a:pt x="7042" y="11693"/>
                    <a:pt x="8059" y="10135"/>
                    <a:pt x="9041" y="8628"/>
                  </a:cubicBezTo>
                  <a:lnTo>
                    <a:pt x="9221" y="8351"/>
                  </a:lnTo>
                  <a:cubicBezTo>
                    <a:pt x="11348" y="5098"/>
                    <a:pt x="14036" y="1646"/>
                    <a:pt x="17837" y="709"/>
                  </a:cubicBezTo>
                  <a:cubicBezTo>
                    <a:pt x="18553" y="533"/>
                    <a:pt x="19258" y="455"/>
                    <a:pt x="19946" y="455"/>
                  </a:cubicBezTo>
                  <a:cubicBezTo>
                    <a:pt x="23959" y="455"/>
                    <a:pt x="27379" y="3104"/>
                    <a:pt x="28804" y="4391"/>
                  </a:cubicBezTo>
                  <a:cubicBezTo>
                    <a:pt x="30585" y="6000"/>
                    <a:pt x="32127" y="7908"/>
                    <a:pt x="33618" y="9754"/>
                  </a:cubicBezTo>
                  <a:cubicBezTo>
                    <a:pt x="34656" y="11037"/>
                    <a:pt x="35728" y="12364"/>
                    <a:pt x="36877" y="13588"/>
                  </a:cubicBezTo>
                  <a:lnTo>
                    <a:pt x="37208" y="13276"/>
                  </a:lnTo>
                  <a:cubicBezTo>
                    <a:pt x="36071" y="12066"/>
                    <a:pt x="35005" y="10746"/>
                    <a:pt x="33973" y="9468"/>
                  </a:cubicBezTo>
                  <a:cubicBezTo>
                    <a:pt x="32471" y="7609"/>
                    <a:pt x="30916" y="5686"/>
                    <a:pt x="29109" y="4052"/>
                  </a:cubicBezTo>
                  <a:cubicBezTo>
                    <a:pt x="27642" y="2727"/>
                    <a:pt x="24113" y="0"/>
                    <a:pt x="199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375">
              <a:solidFill>
                <a:schemeClr val="dk1"/>
              </a:solidFill>
              <a:prstDash val="solid"/>
              <a:miter lim="14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-4852075" y="-739150"/>
              <a:ext cx="622600" cy="911700"/>
            </a:xfrm>
            <a:custGeom>
              <a:rect b="b" l="l" r="r" t="t"/>
              <a:pathLst>
                <a:path extrusionOk="0" h="36468" w="24904">
                  <a:moveTo>
                    <a:pt x="5411" y="1"/>
                  </a:moveTo>
                  <a:cubicBezTo>
                    <a:pt x="4232" y="1"/>
                    <a:pt x="3060" y="178"/>
                    <a:pt x="1936" y="565"/>
                  </a:cubicBezTo>
                  <a:cubicBezTo>
                    <a:pt x="1028" y="877"/>
                    <a:pt x="0" y="1782"/>
                    <a:pt x="489" y="2611"/>
                  </a:cubicBezTo>
                  <a:lnTo>
                    <a:pt x="13353" y="36440"/>
                  </a:lnTo>
                  <a:cubicBezTo>
                    <a:pt x="13530" y="36459"/>
                    <a:pt x="13705" y="36468"/>
                    <a:pt x="13878" y="36468"/>
                  </a:cubicBezTo>
                  <a:cubicBezTo>
                    <a:pt x="16969" y="36468"/>
                    <a:pt x="19442" y="33611"/>
                    <a:pt x="21049" y="30872"/>
                  </a:cubicBezTo>
                  <a:cubicBezTo>
                    <a:pt x="23216" y="27174"/>
                    <a:pt x="24904" y="22936"/>
                    <a:pt x="24336" y="18686"/>
                  </a:cubicBezTo>
                  <a:cubicBezTo>
                    <a:pt x="23914" y="15523"/>
                    <a:pt x="22278" y="12654"/>
                    <a:pt x="20459" y="10031"/>
                  </a:cubicBezTo>
                  <a:cubicBezTo>
                    <a:pt x="18334" y="6966"/>
                    <a:pt x="15851" y="4056"/>
                    <a:pt x="12659" y="2127"/>
                  </a:cubicBezTo>
                  <a:cubicBezTo>
                    <a:pt x="10483" y="812"/>
                    <a:pt x="7932" y="1"/>
                    <a:pt x="5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-4592075" y="-148575"/>
              <a:ext cx="1983975" cy="784300"/>
            </a:xfrm>
            <a:custGeom>
              <a:rect b="b" l="l" r="r" t="t"/>
              <a:pathLst>
                <a:path extrusionOk="0" h="31372" w="79359">
                  <a:moveTo>
                    <a:pt x="37959" y="0"/>
                  </a:moveTo>
                  <a:cubicBezTo>
                    <a:pt x="35005" y="0"/>
                    <a:pt x="32194" y="1412"/>
                    <a:pt x="29792" y="3153"/>
                  </a:cubicBezTo>
                  <a:cubicBezTo>
                    <a:pt x="27292" y="4966"/>
                    <a:pt x="25080" y="7164"/>
                    <a:pt x="22506" y="8872"/>
                  </a:cubicBezTo>
                  <a:cubicBezTo>
                    <a:pt x="18678" y="11411"/>
                    <a:pt x="14081" y="12712"/>
                    <a:pt x="9490" y="12712"/>
                  </a:cubicBezTo>
                  <a:cubicBezTo>
                    <a:pt x="6232" y="12712"/>
                    <a:pt x="2976" y="12057"/>
                    <a:pt x="1" y="10723"/>
                  </a:cubicBezTo>
                  <a:lnTo>
                    <a:pt x="1" y="10723"/>
                  </a:lnTo>
                  <a:lnTo>
                    <a:pt x="11129" y="31371"/>
                  </a:lnTo>
                  <a:cubicBezTo>
                    <a:pt x="34128" y="30468"/>
                    <a:pt x="56900" y="26415"/>
                    <a:pt x="79358" y="21369"/>
                  </a:cubicBezTo>
                  <a:cubicBezTo>
                    <a:pt x="78910" y="18146"/>
                    <a:pt x="76358" y="15488"/>
                    <a:pt x="73361" y="14224"/>
                  </a:cubicBezTo>
                  <a:cubicBezTo>
                    <a:pt x="71399" y="13397"/>
                    <a:pt x="69274" y="13089"/>
                    <a:pt x="67136" y="13089"/>
                  </a:cubicBezTo>
                  <a:cubicBezTo>
                    <a:pt x="66006" y="13089"/>
                    <a:pt x="64872" y="13175"/>
                    <a:pt x="63756" y="13316"/>
                  </a:cubicBezTo>
                  <a:cubicBezTo>
                    <a:pt x="61980" y="13540"/>
                    <a:pt x="60096" y="13870"/>
                    <a:pt x="58298" y="13870"/>
                  </a:cubicBezTo>
                  <a:cubicBezTo>
                    <a:pt x="56557" y="13870"/>
                    <a:pt x="54897" y="13561"/>
                    <a:pt x="53494" y="12545"/>
                  </a:cubicBezTo>
                  <a:cubicBezTo>
                    <a:pt x="52413" y="11762"/>
                    <a:pt x="51635" y="10641"/>
                    <a:pt x="50871" y="9547"/>
                  </a:cubicBezTo>
                  <a:cubicBezTo>
                    <a:pt x="49310" y="7309"/>
                    <a:pt x="47708" y="5064"/>
                    <a:pt x="45660" y="3263"/>
                  </a:cubicBezTo>
                  <a:cubicBezTo>
                    <a:pt x="43611" y="1461"/>
                    <a:pt x="41048" y="116"/>
                    <a:pt x="38323" y="7"/>
                  </a:cubicBezTo>
                  <a:cubicBezTo>
                    <a:pt x="38202" y="3"/>
                    <a:pt x="38080" y="0"/>
                    <a:pt x="37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-4700450" y="-396775"/>
              <a:ext cx="1737450" cy="924875"/>
            </a:xfrm>
            <a:custGeom>
              <a:rect b="b" l="l" r="r" t="t"/>
              <a:pathLst>
                <a:path extrusionOk="0" h="36995" w="69498">
                  <a:moveTo>
                    <a:pt x="4309" y="0"/>
                  </a:moveTo>
                  <a:cubicBezTo>
                    <a:pt x="2804" y="0"/>
                    <a:pt x="1332" y="269"/>
                    <a:pt x="1" y="972"/>
                  </a:cubicBezTo>
                  <a:lnTo>
                    <a:pt x="7474" y="36898"/>
                  </a:lnTo>
                  <a:cubicBezTo>
                    <a:pt x="8875" y="36962"/>
                    <a:pt x="10275" y="36995"/>
                    <a:pt x="11675" y="36995"/>
                  </a:cubicBezTo>
                  <a:cubicBezTo>
                    <a:pt x="18980" y="36995"/>
                    <a:pt x="26265" y="36119"/>
                    <a:pt x="33372" y="34383"/>
                  </a:cubicBezTo>
                  <a:cubicBezTo>
                    <a:pt x="39341" y="32925"/>
                    <a:pt x="45183" y="30860"/>
                    <a:pt x="51272" y="30028"/>
                  </a:cubicBezTo>
                  <a:cubicBezTo>
                    <a:pt x="57320" y="29204"/>
                    <a:pt x="63512" y="29610"/>
                    <a:pt x="69497" y="28412"/>
                  </a:cubicBezTo>
                  <a:cubicBezTo>
                    <a:pt x="67484" y="23480"/>
                    <a:pt x="62081" y="20722"/>
                    <a:pt x="56823" y="19877"/>
                  </a:cubicBezTo>
                  <a:cubicBezTo>
                    <a:pt x="54420" y="19492"/>
                    <a:pt x="51992" y="19416"/>
                    <a:pt x="49556" y="19416"/>
                  </a:cubicBezTo>
                  <a:cubicBezTo>
                    <a:pt x="47985" y="19416"/>
                    <a:pt x="46410" y="19447"/>
                    <a:pt x="44837" y="19447"/>
                  </a:cubicBezTo>
                  <a:cubicBezTo>
                    <a:pt x="43513" y="19447"/>
                    <a:pt x="42189" y="19425"/>
                    <a:pt x="40870" y="19343"/>
                  </a:cubicBezTo>
                  <a:cubicBezTo>
                    <a:pt x="38587" y="19200"/>
                    <a:pt x="36264" y="18863"/>
                    <a:pt x="34237" y="17808"/>
                  </a:cubicBezTo>
                  <a:cubicBezTo>
                    <a:pt x="31538" y="16404"/>
                    <a:pt x="29632" y="13890"/>
                    <a:pt x="27543" y="11679"/>
                  </a:cubicBezTo>
                  <a:cubicBezTo>
                    <a:pt x="22568" y="6413"/>
                    <a:pt x="16105" y="2572"/>
                    <a:pt x="9103" y="715"/>
                  </a:cubicBezTo>
                  <a:cubicBezTo>
                    <a:pt x="7553" y="305"/>
                    <a:pt x="5912" y="0"/>
                    <a:pt x="4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3789900" y="-247325"/>
              <a:ext cx="90125" cy="79175"/>
            </a:xfrm>
            <a:custGeom>
              <a:rect b="b" l="l" r="r" t="t"/>
              <a:pathLst>
                <a:path extrusionOk="0" h="3167" w="3605">
                  <a:moveTo>
                    <a:pt x="1804" y="0"/>
                  </a:moveTo>
                  <a:cubicBezTo>
                    <a:pt x="1293" y="0"/>
                    <a:pt x="792" y="247"/>
                    <a:pt x="486" y="703"/>
                  </a:cubicBezTo>
                  <a:cubicBezTo>
                    <a:pt x="1" y="1431"/>
                    <a:pt x="197" y="2414"/>
                    <a:pt x="923" y="2900"/>
                  </a:cubicBezTo>
                  <a:cubicBezTo>
                    <a:pt x="1193" y="3080"/>
                    <a:pt x="1498" y="3166"/>
                    <a:pt x="1801" y="3166"/>
                  </a:cubicBezTo>
                  <a:cubicBezTo>
                    <a:pt x="2312" y="3166"/>
                    <a:pt x="2814" y="2919"/>
                    <a:pt x="3119" y="2463"/>
                  </a:cubicBezTo>
                  <a:cubicBezTo>
                    <a:pt x="3605" y="1735"/>
                    <a:pt x="3409" y="752"/>
                    <a:pt x="2683" y="267"/>
                  </a:cubicBezTo>
                  <a:cubicBezTo>
                    <a:pt x="2412" y="86"/>
                    <a:pt x="2107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35"/>
            <p:cNvGrpSpPr/>
            <p:nvPr/>
          </p:nvGrpSpPr>
          <p:grpSpPr>
            <a:xfrm>
              <a:off x="-4458050" y="-121300"/>
              <a:ext cx="348250" cy="523150"/>
              <a:chOff x="4522000" y="2088250"/>
              <a:chExt cx="348250" cy="523150"/>
            </a:xfrm>
          </p:grpSpPr>
          <p:sp>
            <p:nvSpPr>
              <p:cNvPr id="450" name="Google Shape;450;p35"/>
              <p:cNvSpPr/>
              <p:nvPr/>
            </p:nvSpPr>
            <p:spPr>
              <a:xfrm>
                <a:off x="4566125" y="2088250"/>
                <a:ext cx="60050" cy="60725"/>
              </a:xfrm>
              <a:custGeom>
                <a:rect b="b" l="l" r="r" t="t"/>
                <a:pathLst>
                  <a:path extrusionOk="0" h="2429" w="2402">
                    <a:moveTo>
                      <a:pt x="626" y="0"/>
                    </a:moveTo>
                    <a:cubicBezTo>
                      <a:pt x="509" y="3"/>
                      <a:pt x="395" y="36"/>
                      <a:pt x="296" y="98"/>
                    </a:cubicBezTo>
                    <a:cubicBezTo>
                      <a:pt x="179" y="166"/>
                      <a:pt x="91" y="275"/>
                      <a:pt x="52" y="404"/>
                    </a:cubicBezTo>
                    <a:cubicBezTo>
                      <a:pt x="26" y="493"/>
                      <a:pt x="1" y="503"/>
                      <a:pt x="6" y="634"/>
                    </a:cubicBezTo>
                    <a:cubicBezTo>
                      <a:pt x="9" y="702"/>
                      <a:pt x="19" y="768"/>
                      <a:pt x="37" y="833"/>
                    </a:cubicBezTo>
                    <a:cubicBezTo>
                      <a:pt x="38" y="837"/>
                      <a:pt x="39" y="840"/>
                      <a:pt x="39" y="845"/>
                    </a:cubicBezTo>
                    <a:cubicBezTo>
                      <a:pt x="39" y="911"/>
                      <a:pt x="48" y="976"/>
                      <a:pt x="65" y="1039"/>
                    </a:cubicBezTo>
                    <a:cubicBezTo>
                      <a:pt x="90" y="1128"/>
                      <a:pt x="133" y="1208"/>
                      <a:pt x="173" y="1290"/>
                    </a:cubicBezTo>
                    <a:cubicBezTo>
                      <a:pt x="191" y="1327"/>
                      <a:pt x="209" y="1366"/>
                      <a:pt x="227" y="1404"/>
                    </a:cubicBezTo>
                    <a:cubicBezTo>
                      <a:pt x="245" y="1443"/>
                      <a:pt x="258" y="1486"/>
                      <a:pt x="276" y="1526"/>
                    </a:cubicBezTo>
                    <a:cubicBezTo>
                      <a:pt x="302" y="1598"/>
                      <a:pt x="333" y="1666"/>
                      <a:pt x="371" y="1732"/>
                    </a:cubicBezTo>
                    <a:lnTo>
                      <a:pt x="527" y="1938"/>
                    </a:lnTo>
                    <a:lnTo>
                      <a:pt x="542" y="1959"/>
                    </a:lnTo>
                    <a:cubicBezTo>
                      <a:pt x="558" y="1973"/>
                      <a:pt x="576" y="1986"/>
                      <a:pt x="591" y="1999"/>
                    </a:cubicBezTo>
                    <a:cubicBezTo>
                      <a:pt x="648" y="2045"/>
                      <a:pt x="702" y="2093"/>
                      <a:pt x="759" y="2139"/>
                    </a:cubicBezTo>
                    <a:cubicBezTo>
                      <a:pt x="887" y="2247"/>
                      <a:pt x="1019" y="2343"/>
                      <a:pt x="1182" y="2391"/>
                    </a:cubicBezTo>
                    <a:lnTo>
                      <a:pt x="1202" y="2394"/>
                    </a:lnTo>
                    <a:lnTo>
                      <a:pt x="1453" y="2428"/>
                    </a:lnTo>
                    <a:cubicBezTo>
                      <a:pt x="1553" y="2423"/>
                      <a:pt x="1652" y="2404"/>
                      <a:pt x="1750" y="2389"/>
                    </a:cubicBezTo>
                    <a:cubicBezTo>
                      <a:pt x="1894" y="2349"/>
                      <a:pt x="2024" y="2270"/>
                      <a:pt x="2129" y="2163"/>
                    </a:cubicBezTo>
                    <a:cubicBezTo>
                      <a:pt x="2234" y="2055"/>
                      <a:pt x="2311" y="1921"/>
                      <a:pt x="2351" y="1776"/>
                    </a:cubicBezTo>
                    <a:cubicBezTo>
                      <a:pt x="2364" y="1715"/>
                      <a:pt x="2374" y="1654"/>
                      <a:pt x="2380" y="1592"/>
                    </a:cubicBezTo>
                    <a:cubicBezTo>
                      <a:pt x="2401" y="1433"/>
                      <a:pt x="2400" y="1476"/>
                      <a:pt x="2378" y="1314"/>
                    </a:cubicBezTo>
                    <a:cubicBezTo>
                      <a:pt x="2361" y="1173"/>
                      <a:pt x="2332" y="1055"/>
                      <a:pt x="2251" y="930"/>
                    </a:cubicBezTo>
                    <a:cubicBezTo>
                      <a:pt x="2210" y="866"/>
                      <a:pt x="2166" y="804"/>
                      <a:pt x="2123" y="744"/>
                    </a:cubicBezTo>
                    <a:cubicBezTo>
                      <a:pt x="2070" y="670"/>
                      <a:pt x="2015" y="581"/>
                      <a:pt x="1952" y="516"/>
                    </a:cubicBezTo>
                    <a:cubicBezTo>
                      <a:pt x="1885" y="451"/>
                      <a:pt x="1811" y="392"/>
                      <a:pt x="1731" y="340"/>
                    </a:cubicBezTo>
                    <a:cubicBezTo>
                      <a:pt x="1668" y="301"/>
                      <a:pt x="1602" y="268"/>
                      <a:pt x="1532" y="241"/>
                    </a:cubicBezTo>
                    <a:cubicBezTo>
                      <a:pt x="1450" y="205"/>
                      <a:pt x="1368" y="174"/>
                      <a:pt x="1286" y="141"/>
                    </a:cubicBezTo>
                    <a:lnTo>
                      <a:pt x="1280" y="140"/>
                    </a:lnTo>
                    <a:cubicBezTo>
                      <a:pt x="1231" y="118"/>
                      <a:pt x="1120" y="64"/>
                      <a:pt x="1045" y="38"/>
                    </a:cubicBezTo>
                    <a:cubicBezTo>
                      <a:pt x="975" y="16"/>
                      <a:pt x="903" y="4"/>
                      <a:pt x="830" y="4"/>
                    </a:cubicBezTo>
                    <a:cubicBezTo>
                      <a:pt x="797" y="4"/>
                      <a:pt x="764" y="7"/>
                      <a:pt x="731" y="12"/>
                    </a:cubicBezTo>
                    <a:cubicBezTo>
                      <a:pt x="697" y="4"/>
                      <a:pt x="662" y="0"/>
                      <a:pt x="6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4522000" y="2208050"/>
                <a:ext cx="52375" cy="55575"/>
              </a:xfrm>
              <a:custGeom>
                <a:rect b="b" l="l" r="r" t="t"/>
                <a:pathLst>
                  <a:path extrusionOk="0" h="2223" w="2095">
                    <a:moveTo>
                      <a:pt x="2048" y="1795"/>
                    </a:moveTo>
                    <a:lnTo>
                      <a:pt x="2037" y="1824"/>
                    </a:lnTo>
                    <a:lnTo>
                      <a:pt x="2037" y="1824"/>
                    </a:lnTo>
                    <a:cubicBezTo>
                      <a:pt x="2041" y="1814"/>
                      <a:pt x="2046" y="1805"/>
                      <a:pt x="2048" y="1795"/>
                    </a:cubicBezTo>
                    <a:close/>
                    <a:moveTo>
                      <a:pt x="2037" y="1824"/>
                    </a:moveTo>
                    <a:cubicBezTo>
                      <a:pt x="2036" y="1827"/>
                      <a:pt x="2035" y="1830"/>
                      <a:pt x="2034" y="1833"/>
                    </a:cubicBezTo>
                    <a:lnTo>
                      <a:pt x="2037" y="1824"/>
                    </a:lnTo>
                    <a:close/>
                    <a:moveTo>
                      <a:pt x="447" y="0"/>
                    </a:moveTo>
                    <a:cubicBezTo>
                      <a:pt x="426" y="0"/>
                      <a:pt x="406" y="1"/>
                      <a:pt x="385" y="3"/>
                    </a:cubicBezTo>
                    <a:cubicBezTo>
                      <a:pt x="241" y="11"/>
                      <a:pt x="52" y="114"/>
                      <a:pt x="30" y="279"/>
                    </a:cubicBezTo>
                    <a:cubicBezTo>
                      <a:pt x="19" y="369"/>
                      <a:pt x="0" y="454"/>
                      <a:pt x="12" y="543"/>
                    </a:cubicBezTo>
                    <a:cubicBezTo>
                      <a:pt x="19" y="582"/>
                      <a:pt x="28" y="619"/>
                      <a:pt x="41" y="655"/>
                    </a:cubicBezTo>
                    <a:cubicBezTo>
                      <a:pt x="20" y="763"/>
                      <a:pt x="16" y="877"/>
                      <a:pt x="45" y="972"/>
                    </a:cubicBezTo>
                    <a:cubicBezTo>
                      <a:pt x="72" y="1047"/>
                      <a:pt x="103" y="1121"/>
                      <a:pt x="139" y="1193"/>
                    </a:cubicBezTo>
                    <a:lnTo>
                      <a:pt x="213" y="1357"/>
                    </a:lnTo>
                    <a:cubicBezTo>
                      <a:pt x="248" y="1441"/>
                      <a:pt x="293" y="1520"/>
                      <a:pt x="346" y="1594"/>
                    </a:cubicBezTo>
                    <a:cubicBezTo>
                      <a:pt x="402" y="1666"/>
                      <a:pt x="464" y="1732"/>
                      <a:pt x="531" y="1795"/>
                    </a:cubicBezTo>
                    <a:cubicBezTo>
                      <a:pt x="571" y="1833"/>
                      <a:pt x="608" y="1873"/>
                      <a:pt x="650" y="1911"/>
                    </a:cubicBezTo>
                    <a:cubicBezTo>
                      <a:pt x="790" y="2039"/>
                      <a:pt x="938" y="2104"/>
                      <a:pt x="1113" y="2163"/>
                    </a:cubicBezTo>
                    <a:cubicBezTo>
                      <a:pt x="1223" y="2200"/>
                      <a:pt x="1330" y="2222"/>
                      <a:pt x="1438" y="2222"/>
                    </a:cubicBezTo>
                    <a:cubicBezTo>
                      <a:pt x="1507" y="2222"/>
                      <a:pt x="1576" y="2213"/>
                      <a:pt x="1646" y="2193"/>
                    </a:cubicBezTo>
                    <a:cubicBezTo>
                      <a:pt x="1751" y="2193"/>
                      <a:pt x="1862" y="2167"/>
                      <a:pt x="1931" y="2096"/>
                    </a:cubicBezTo>
                    <a:cubicBezTo>
                      <a:pt x="2000" y="2027"/>
                      <a:pt x="2025" y="1932"/>
                      <a:pt x="2034" y="1833"/>
                    </a:cubicBezTo>
                    <a:cubicBezTo>
                      <a:pt x="2034" y="1831"/>
                      <a:pt x="2034" y="1830"/>
                      <a:pt x="2034" y="1828"/>
                    </a:cubicBezTo>
                    <a:cubicBezTo>
                      <a:pt x="2070" y="1746"/>
                      <a:pt x="2090" y="1658"/>
                      <a:pt x="2093" y="1569"/>
                    </a:cubicBezTo>
                    <a:cubicBezTo>
                      <a:pt x="2094" y="1494"/>
                      <a:pt x="2085" y="1419"/>
                      <a:pt x="2068" y="1347"/>
                    </a:cubicBezTo>
                    <a:cubicBezTo>
                      <a:pt x="2057" y="1294"/>
                      <a:pt x="2044" y="1240"/>
                      <a:pt x="2032" y="1187"/>
                    </a:cubicBezTo>
                    <a:cubicBezTo>
                      <a:pt x="2028" y="1163"/>
                      <a:pt x="2022" y="1138"/>
                      <a:pt x="2015" y="1115"/>
                    </a:cubicBezTo>
                    <a:cubicBezTo>
                      <a:pt x="1969" y="952"/>
                      <a:pt x="1897" y="859"/>
                      <a:pt x="1800" y="733"/>
                    </a:cubicBezTo>
                    <a:cubicBezTo>
                      <a:pt x="1763" y="684"/>
                      <a:pt x="1725" y="637"/>
                      <a:pt x="1688" y="588"/>
                    </a:cubicBezTo>
                    <a:cubicBezTo>
                      <a:pt x="1637" y="518"/>
                      <a:pt x="1578" y="455"/>
                      <a:pt x="1512" y="402"/>
                    </a:cubicBezTo>
                    <a:cubicBezTo>
                      <a:pt x="1441" y="347"/>
                      <a:pt x="1368" y="298"/>
                      <a:pt x="1291" y="255"/>
                    </a:cubicBezTo>
                    <a:lnTo>
                      <a:pt x="1156" y="174"/>
                    </a:lnTo>
                    <a:cubicBezTo>
                      <a:pt x="1018" y="91"/>
                      <a:pt x="877" y="46"/>
                      <a:pt x="729" y="46"/>
                    </a:cubicBezTo>
                    <a:cubicBezTo>
                      <a:pt x="714" y="46"/>
                      <a:pt x="700" y="46"/>
                      <a:pt x="685" y="47"/>
                    </a:cubicBezTo>
                    <a:cubicBezTo>
                      <a:pt x="656" y="34"/>
                      <a:pt x="628" y="24"/>
                      <a:pt x="598" y="16"/>
                    </a:cubicBezTo>
                    <a:cubicBezTo>
                      <a:pt x="549" y="5"/>
                      <a:pt x="498" y="0"/>
                      <a:pt x="4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4654575" y="2318750"/>
                <a:ext cx="62350" cy="66250"/>
              </a:xfrm>
              <a:custGeom>
                <a:rect b="b" l="l" r="r" t="t"/>
                <a:pathLst>
                  <a:path extrusionOk="0" h="2650" w="2494">
                    <a:moveTo>
                      <a:pt x="1100" y="0"/>
                    </a:moveTo>
                    <a:cubicBezTo>
                      <a:pt x="1003" y="6"/>
                      <a:pt x="907" y="19"/>
                      <a:pt x="812" y="39"/>
                    </a:cubicBezTo>
                    <a:cubicBezTo>
                      <a:pt x="764" y="52"/>
                      <a:pt x="743" y="66"/>
                      <a:pt x="681" y="94"/>
                    </a:cubicBezTo>
                    <a:cubicBezTo>
                      <a:pt x="598" y="117"/>
                      <a:pt x="525" y="160"/>
                      <a:pt x="466" y="222"/>
                    </a:cubicBezTo>
                    <a:cubicBezTo>
                      <a:pt x="359" y="291"/>
                      <a:pt x="274" y="388"/>
                      <a:pt x="215" y="502"/>
                    </a:cubicBezTo>
                    <a:cubicBezTo>
                      <a:pt x="45" y="757"/>
                      <a:pt x="0" y="1139"/>
                      <a:pt x="111" y="1422"/>
                    </a:cubicBezTo>
                    <a:cubicBezTo>
                      <a:pt x="169" y="1567"/>
                      <a:pt x="214" y="1727"/>
                      <a:pt x="290" y="1858"/>
                    </a:cubicBezTo>
                    <a:cubicBezTo>
                      <a:pt x="369" y="1995"/>
                      <a:pt x="482" y="2107"/>
                      <a:pt x="587" y="2222"/>
                    </a:cubicBezTo>
                    <a:cubicBezTo>
                      <a:pt x="673" y="2316"/>
                      <a:pt x="743" y="2387"/>
                      <a:pt x="865" y="2460"/>
                    </a:cubicBezTo>
                    <a:cubicBezTo>
                      <a:pt x="939" y="2505"/>
                      <a:pt x="1016" y="2538"/>
                      <a:pt x="1098" y="2561"/>
                    </a:cubicBezTo>
                    <a:cubicBezTo>
                      <a:pt x="1233" y="2620"/>
                      <a:pt x="1378" y="2650"/>
                      <a:pt x="1523" y="2650"/>
                    </a:cubicBezTo>
                    <a:cubicBezTo>
                      <a:pt x="1618" y="2650"/>
                      <a:pt x="1713" y="2637"/>
                      <a:pt x="1806" y="2611"/>
                    </a:cubicBezTo>
                    <a:cubicBezTo>
                      <a:pt x="1823" y="2608"/>
                      <a:pt x="1839" y="2604"/>
                      <a:pt x="1855" y="2600"/>
                    </a:cubicBezTo>
                    <a:cubicBezTo>
                      <a:pt x="1859" y="2598"/>
                      <a:pt x="1865" y="2598"/>
                      <a:pt x="1869" y="2597"/>
                    </a:cubicBezTo>
                    <a:lnTo>
                      <a:pt x="1867" y="2597"/>
                    </a:lnTo>
                    <a:cubicBezTo>
                      <a:pt x="1954" y="2577"/>
                      <a:pt x="2037" y="2538"/>
                      <a:pt x="2107" y="2483"/>
                    </a:cubicBezTo>
                    <a:cubicBezTo>
                      <a:pt x="2178" y="2425"/>
                      <a:pt x="2237" y="2356"/>
                      <a:pt x="2282" y="2277"/>
                    </a:cubicBezTo>
                    <a:cubicBezTo>
                      <a:pt x="2341" y="2186"/>
                      <a:pt x="2384" y="2081"/>
                      <a:pt x="2423" y="1984"/>
                    </a:cubicBezTo>
                    <a:cubicBezTo>
                      <a:pt x="2431" y="1967"/>
                      <a:pt x="2439" y="1948"/>
                      <a:pt x="2446" y="1930"/>
                    </a:cubicBezTo>
                    <a:cubicBezTo>
                      <a:pt x="2493" y="1803"/>
                      <a:pt x="2493" y="1673"/>
                      <a:pt x="2479" y="1544"/>
                    </a:cubicBezTo>
                    <a:cubicBezTo>
                      <a:pt x="2479" y="1542"/>
                      <a:pt x="2479" y="1541"/>
                      <a:pt x="2479" y="1539"/>
                    </a:cubicBezTo>
                    <a:lnTo>
                      <a:pt x="2479" y="1513"/>
                    </a:lnTo>
                    <a:cubicBezTo>
                      <a:pt x="2466" y="1417"/>
                      <a:pt x="2453" y="1320"/>
                      <a:pt x="2440" y="1222"/>
                    </a:cubicBezTo>
                    <a:cubicBezTo>
                      <a:pt x="2408" y="1104"/>
                      <a:pt x="2346" y="989"/>
                      <a:pt x="2292" y="878"/>
                    </a:cubicBezTo>
                    <a:cubicBezTo>
                      <a:pt x="2214" y="721"/>
                      <a:pt x="2132" y="571"/>
                      <a:pt x="2002" y="450"/>
                    </a:cubicBezTo>
                    <a:cubicBezTo>
                      <a:pt x="1972" y="422"/>
                      <a:pt x="1942" y="395"/>
                      <a:pt x="1911" y="368"/>
                    </a:cubicBezTo>
                    <a:cubicBezTo>
                      <a:pt x="1897" y="355"/>
                      <a:pt x="1882" y="340"/>
                      <a:pt x="1867" y="327"/>
                    </a:cubicBezTo>
                    <a:cubicBezTo>
                      <a:pt x="1829" y="293"/>
                      <a:pt x="1790" y="261"/>
                      <a:pt x="1748" y="232"/>
                    </a:cubicBezTo>
                    <a:cubicBezTo>
                      <a:pt x="1685" y="166"/>
                      <a:pt x="1604" y="118"/>
                      <a:pt x="1516" y="94"/>
                    </a:cubicBezTo>
                    <a:cubicBezTo>
                      <a:pt x="1382" y="42"/>
                      <a:pt x="1243" y="12"/>
                      <a:pt x="1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4524300" y="2340150"/>
                <a:ext cx="49850" cy="53825"/>
              </a:xfrm>
              <a:custGeom>
                <a:rect b="b" l="l" r="r" t="t"/>
                <a:pathLst>
                  <a:path extrusionOk="0" h="2153" w="1994">
                    <a:moveTo>
                      <a:pt x="853" y="1"/>
                    </a:moveTo>
                    <a:cubicBezTo>
                      <a:pt x="815" y="1"/>
                      <a:pt x="776" y="6"/>
                      <a:pt x="740" y="16"/>
                    </a:cubicBezTo>
                    <a:cubicBezTo>
                      <a:pt x="683" y="17"/>
                      <a:pt x="627" y="30"/>
                      <a:pt x="575" y="53"/>
                    </a:cubicBezTo>
                    <a:cubicBezTo>
                      <a:pt x="453" y="87"/>
                      <a:pt x="335" y="144"/>
                      <a:pt x="250" y="238"/>
                    </a:cubicBezTo>
                    <a:lnTo>
                      <a:pt x="139" y="386"/>
                    </a:lnTo>
                    <a:cubicBezTo>
                      <a:pt x="127" y="409"/>
                      <a:pt x="117" y="434"/>
                      <a:pt x="108" y="458"/>
                    </a:cubicBezTo>
                    <a:cubicBezTo>
                      <a:pt x="28" y="610"/>
                      <a:pt x="0" y="787"/>
                      <a:pt x="5" y="957"/>
                    </a:cubicBezTo>
                    <a:cubicBezTo>
                      <a:pt x="9" y="1172"/>
                      <a:pt x="75" y="1379"/>
                      <a:pt x="196" y="1556"/>
                    </a:cubicBezTo>
                    <a:cubicBezTo>
                      <a:pt x="253" y="1639"/>
                      <a:pt x="312" y="1729"/>
                      <a:pt x="387" y="1796"/>
                    </a:cubicBezTo>
                    <a:cubicBezTo>
                      <a:pt x="408" y="1814"/>
                      <a:pt x="430" y="1833"/>
                      <a:pt x="451" y="1852"/>
                    </a:cubicBezTo>
                    <a:cubicBezTo>
                      <a:pt x="522" y="1917"/>
                      <a:pt x="596" y="1986"/>
                      <a:pt x="678" y="2033"/>
                    </a:cubicBezTo>
                    <a:cubicBezTo>
                      <a:pt x="815" y="2112"/>
                      <a:pt x="969" y="2152"/>
                      <a:pt x="1125" y="2152"/>
                    </a:cubicBezTo>
                    <a:cubicBezTo>
                      <a:pt x="1168" y="2152"/>
                      <a:pt x="1211" y="2149"/>
                      <a:pt x="1254" y="2143"/>
                    </a:cubicBezTo>
                    <a:cubicBezTo>
                      <a:pt x="1333" y="2140"/>
                      <a:pt x="1411" y="2123"/>
                      <a:pt x="1485" y="2093"/>
                    </a:cubicBezTo>
                    <a:cubicBezTo>
                      <a:pt x="1593" y="2046"/>
                      <a:pt x="1718" y="1960"/>
                      <a:pt x="1779" y="1849"/>
                    </a:cubicBezTo>
                    <a:cubicBezTo>
                      <a:pt x="1813" y="1807"/>
                      <a:pt x="1845" y="1764"/>
                      <a:pt x="1874" y="1719"/>
                    </a:cubicBezTo>
                    <a:cubicBezTo>
                      <a:pt x="1937" y="1620"/>
                      <a:pt x="1972" y="1506"/>
                      <a:pt x="1978" y="1388"/>
                    </a:cubicBezTo>
                    <a:cubicBezTo>
                      <a:pt x="1985" y="1346"/>
                      <a:pt x="1991" y="1303"/>
                      <a:pt x="1993" y="1261"/>
                    </a:cubicBezTo>
                    <a:cubicBezTo>
                      <a:pt x="1992" y="1159"/>
                      <a:pt x="1978" y="1058"/>
                      <a:pt x="1950" y="960"/>
                    </a:cubicBezTo>
                    <a:cubicBezTo>
                      <a:pt x="1943" y="928"/>
                      <a:pt x="1934" y="898"/>
                      <a:pt x="1926" y="868"/>
                    </a:cubicBezTo>
                    <a:cubicBezTo>
                      <a:pt x="1900" y="783"/>
                      <a:pt x="1865" y="699"/>
                      <a:pt x="1825" y="620"/>
                    </a:cubicBezTo>
                    <a:cubicBezTo>
                      <a:pt x="1816" y="604"/>
                      <a:pt x="1808" y="588"/>
                      <a:pt x="1797" y="574"/>
                    </a:cubicBezTo>
                    <a:cubicBezTo>
                      <a:pt x="1760" y="519"/>
                      <a:pt x="1720" y="467"/>
                      <a:pt x="1679" y="414"/>
                    </a:cubicBezTo>
                    <a:cubicBezTo>
                      <a:pt x="1594" y="301"/>
                      <a:pt x="1539" y="229"/>
                      <a:pt x="1401" y="154"/>
                    </a:cubicBezTo>
                    <a:cubicBezTo>
                      <a:pt x="1325" y="114"/>
                      <a:pt x="1246" y="81"/>
                      <a:pt x="1163" y="53"/>
                    </a:cubicBezTo>
                    <a:cubicBezTo>
                      <a:pt x="1142" y="48"/>
                      <a:pt x="1119" y="40"/>
                      <a:pt x="1096" y="36"/>
                    </a:cubicBezTo>
                    <a:cubicBezTo>
                      <a:pt x="1054" y="25"/>
                      <a:pt x="1011" y="17"/>
                      <a:pt x="966" y="16"/>
                    </a:cubicBezTo>
                    <a:cubicBezTo>
                      <a:pt x="929" y="6"/>
                      <a:pt x="891" y="1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4632300" y="2490475"/>
                <a:ext cx="54575" cy="66350"/>
              </a:xfrm>
              <a:custGeom>
                <a:rect b="b" l="l" r="r" t="t"/>
                <a:pathLst>
                  <a:path extrusionOk="0" h="2654" w="2183">
                    <a:moveTo>
                      <a:pt x="536" y="1"/>
                    </a:moveTo>
                    <a:cubicBezTo>
                      <a:pt x="532" y="1"/>
                      <a:pt x="549" y="4"/>
                      <a:pt x="599" y="11"/>
                    </a:cubicBezTo>
                    <a:lnTo>
                      <a:pt x="599" y="11"/>
                    </a:lnTo>
                    <a:cubicBezTo>
                      <a:pt x="559" y="6"/>
                      <a:pt x="521" y="2"/>
                      <a:pt x="484" y="2"/>
                    </a:cubicBezTo>
                    <a:cubicBezTo>
                      <a:pt x="383" y="2"/>
                      <a:pt x="292" y="28"/>
                      <a:pt x="200" y="100"/>
                    </a:cubicBezTo>
                    <a:cubicBezTo>
                      <a:pt x="76" y="198"/>
                      <a:pt x="25" y="324"/>
                      <a:pt x="12" y="482"/>
                    </a:cubicBezTo>
                    <a:cubicBezTo>
                      <a:pt x="1" y="659"/>
                      <a:pt x="14" y="838"/>
                      <a:pt x="51" y="1012"/>
                    </a:cubicBezTo>
                    <a:cubicBezTo>
                      <a:pt x="94" y="1216"/>
                      <a:pt x="123" y="1433"/>
                      <a:pt x="224" y="1618"/>
                    </a:cubicBezTo>
                    <a:cubicBezTo>
                      <a:pt x="439" y="2012"/>
                      <a:pt x="737" y="2425"/>
                      <a:pt x="1185" y="2546"/>
                    </a:cubicBezTo>
                    <a:cubicBezTo>
                      <a:pt x="1227" y="2564"/>
                      <a:pt x="1270" y="2580"/>
                      <a:pt x="1315" y="2593"/>
                    </a:cubicBezTo>
                    <a:lnTo>
                      <a:pt x="1269" y="2570"/>
                    </a:lnTo>
                    <a:lnTo>
                      <a:pt x="1269" y="2570"/>
                    </a:lnTo>
                    <a:cubicBezTo>
                      <a:pt x="1286" y="2579"/>
                      <a:pt x="1305" y="2586"/>
                      <a:pt x="1322" y="2593"/>
                    </a:cubicBezTo>
                    <a:cubicBezTo>
                      <a:pt x="1337" y="2598"/>
                      <a:pt x="1353" y="2602"/>
                      <a:pt x="1368" y="2605"/>
                    </a:cubicBezTo>
                    <a:lnTo>
                      <a:pt x="1368" y="2605"/>
                    </a:lnTo>
                    <a:lnTo>
                      <a:pt x="1342" y="2602"/>
                    </a:lnTo>
                    <a:lnTo>
                      <a:pt x="1342" y="2602"/>
                    </a:lnTo>
                    <a:cubicBezTo>
                      <a:pt x="1364" y="2612"/>
                      <a:pt x="1386" y="2623"/>
                      <a:pt x="1409" y="2632"/>
                    </a:cubicBezTo>
                    <a:cubicBezTo>
                      <a:pt x="1468" y="2645"/>
                      <a:pt x="1528" y="2654"/>
                      <a:pt x="1589" y="2654"/>
                    </a:cubicBezTo>
                    <a:cubicBezTo>
                      <a:pt x="1677" y="2652"/>
                      <a:pt x="1782" y="2645"/>
                      <a:pt x="1860" y="2599"/>
                    </a:cubicBezTo>
                    <a:cubicBezTo>
                      <a:pt x="2008" y="2510"/>
                      <a:pt x="2083" y="2332"/>
                      <a:pt x="2115" y="2159"/>
                    </a:cubicBezTo>
                    <a:lnTo>
                      <a:pt x="2119" y="2144"/>
                    </a:lnTo>
                    <a:lnTo>
                      <a:pt x="2119" y="2144"/>
                    </a:lnTo>
                    <a:cubicBezTo>
                      <a:pt x="2118" y="2147"/>
                      <a:pt x="2118" y="2149"/>
                      <a:pt x="2115" y="2152"/>
                    </a:cubicBezTo>
                    <a:cubicBezTo>
                      <a:pt x="2118" y="2141"/>
                      <a:pt x="2118" y="2131"/>
                      <a:pt x="2119" y="2119"/>
                    </a:cubicBezTo>
                    <a:cubicBezTo>
                      <a:pt x="2135" y="2056"/>
                      <a:pt x="2145" y="1992"/>
                      <a:pt x="2147" y="1927"/>
                    </a:cubicBezTo>
                    <a:cubicBezTo>
                      <a:pt x="2183" y="1706"/>
                      <a:pt x="2161" y="1479"/>
                      <a:pt x="2083" y="1269"/>
                    </a:cubicBezTo>
                    <a:cubicBezTo>
                      <a:pt x="2024" y="1106"/>
                      <a:pt x="1981" y="1017"/>
                      <a:pt x="1889" y="890"/>
                    </a:cubicBezTo>
                    <a:cubicBezTo>
                      <a:pt x="1805" y="773"/>
                      <a:pt x="1721" y="638"/>
                      <a:pt x="1623" y="537"/>
                    </a:cubicBezTo>
                    <a:cubicBezTo>
                      <a:pt x="1484" y="393"/>
                      <a:pt x="1292" y="293"/>
                      <a:pt x="1119" y="194"/>
                    </a:cubicBezTo>
                    <a:cubicBezTo>
                      <a:pt x="1020" y="139"/>
                      <a:pt x="914" y="94"/>
                      <a:pt x="806" y="60"/>
                    </a:cubicBezTo>
                    <a:cubicBezTo>
                      <a:pt x="778" y="51"/>
                      <a:pt x="749" y="40"/>
                      <a:pt x="720" y="31"/>
                    </a:cubicBezTo>
                    <a:cubicBezTo>
                      <a:pt x="676" y="19"/>
                      <a:pt x="545" y="1"/>
                      <a:pt x="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4812950" y="2412650"/>
                <a:ext cx="57300" cy="57750"/>
              </a:xfrm>
              <a:custGeom>
                <a:rect b="b" l="l" r="r" t="t"/>
                <a:pathLst>
                  <a:path extrusionOk="0" h="2310" w="2292">
                    <a:moveTo>
                      <a:pt x="744" y="1"/>
                    </a:moveTo>
                    <a:cubicBezTo>
                      <a:pt x="712" y="1"/>
                      <a:pt x="679" y="4"/>
                      <a:pt x="647" y="8"/>
                    </a:cubicBezTo>
                    <a:cubicBezTo>
                      <a:pt x="617" y="4"/>
                      <a:pt x="587" y="2"/>
                      <a:pt x="557" y="2"/>
                    </a:cubicBezTo>
                    <a:cubicBezTo>
                      <a:pt x="421" y="2"/>
                      <a:pt x="293" y="45"/>
                      <a:pt x="189" y="151"/>
                    </a:cubicBezTo>
                    <a:cubicBezTo>
                      <a:pt x="62" y="281"/>
                      <a:pt x="0" y="491"/>
                      <a:pt x="55" y="673"/>
                    </a:cubicBezTo>
                    <a:cubicBezTo>
                      <a:pt x="55" y="673"/>
                      <a:pt x="55" y="674"/>
                      <a:pt x="55" y="674"/>
                    </a:cubicBezTo>
                    <a:cubicBezTo>
                      <a:pt x="55" y="817"/>
                      <a:pt x="100" y="956"/>
                      <a:pt x="143" y="1096"/>
                    </a:cubicBezTo>
                    <a:cubicBezTo>
                      <a:pt x="195" y="1266"/>
                      <a:pt x="281" y="1416"/>
                      <a:pt x="365" y="1572"/>
                    </a:cubicBezTo>
                    <a:cubicBezTo>
                      <a:pt x="444" y="1720"/>
                      <a:pt x="583" y="1860"/>
                      <a:pt x="707" y="1978"/>
                    </a:cubicBezTo>
                    <a:cubicBezTo>
                      <a:pt x="842" y="2109"/>
                      <a:pt x="993" y="2219"/>
                      <a:pt x="1176" y="2271"/>
                    </a:cubicBezTo>
                    <a:cubicBezTo>
                      <a:pt x="1269" y="2297"/>
                      <a:pt x="1368" y="2310"/>
                      <a:pt x="1465" y="2310"/>
                    </a:cubicBezTo>
                    <a:cubicBezTo>
                      <a:pt x="1470" y="2310"/>
                      <a:pt x="1475" y="2310"/>
                      <a:pt x="1480" y="2310"/>
                    </a:cubicBezTo>
                    <a:cubicBezTo>
                      <a:pt x="1488" y="2310"/>
                      <a:pt x="1496" y="2310"/>
                      <a:pt x="1504" y="2310"/>
                    </a:cubicBezTo>
                    <a:cubicBezTo>
                      <a:pt x="1546" y="2310"/>
                      <a:pt x="1588" y="2307"/>
                      <a:pt x="1629" y="2300"/>
                    </a:cubicBezTo>
                    <a:cubicBezTo>
                      <a:pt x="1682" y="2297"/>
                      <a:pt x="1735" y="2287"/>
                      <a:pt x="1786" y="2271"/>
                    </a:cubicBezTo>
                    <a:cubicBezTo>
                      <a:pt x="1788" y="2271"/>
                      <a:pt x="1791" y="2271"/>
                      <a:pt x="1793" y="2271"/>
                    </a:cubicBezTo>
                    <a:cubicBezTo>
                      <a:pt x="1905" y="2271"/>
                      <a:pt x="2021" y="2206"/>
                      <a:pt x="2045" y="2089"/>
                    </a:cubicBezTo>
                    <a:cubicBezTo>
                      <a:pt x="2083" y="2040"/>
                      <a:pt x="2112" y="1984"/>
                      <a:pt x="2133" y="1925"/>
                    </a:cubicBezTo>
                    <a:cubicBezTo>
                      <a:pt x="2161" y="1876"/>
                      <a:pt x="2182" y="1821"/>
                      <a:pt x="2195" y="1765"/>
                    </a:cubicBezTo>
                    <a:cubicBezTo>
                      <a:pt x="2292" y="1482"/>
                      <a:pt x="2223" y="1132"/>
                      <a:pt x="2078" y="896"/>
                    </a:cubicBezTo>
                    <a:cubicBezTo>
                      <a:pt x="2047" y="844"/>
                      <a:pt x="2011" y="796"/>
                      <a:pt x="1976" y="747"/>
                    </a:cubicBezTo>
                    <a:cubicBezTo>
                      <a:pt x="1921" y="673"/>
                      <a:pt x="1854" y="569"/>
                      <a:pt x="1800" y="514"/>
                    </a:cubicBezTo>
                    <a:cubicBezTo>
                      <a:pt x="1731" y="448"/>
                      <a:pt x="1656" y="386"/>
                      <a:pt x="1577" y="331"/>
                    </a:cubicBezTo>
                    <a:cubicBezTo>
                      <a:pt x="1436" y="227"/>
                      <a:pt x="1282" y="144"/>
                      <a:pt x="1117" y="85"/>
                    </a:cubicBezTo>
                    <a:cubicBezTo>
                      <a:pt x="1071" y="69"/>
                      <a:pt x="1026" y="53"/>
                      <a:pt x="980" y="38"/>
                    </a:cubicBezTo>
                    <a:cubicBezTo>
                      <a:pt x="930" y="23"/>
                      <a:pt x="879" y="13"/>
                      <a:pt x="826" y="7"/>
                    </a:cubicBezTo>
                    <a:cubicBezTo>
                      <a:pt x="799" y="3"/>
                      <a:pt x="772" y="1"/>
                      <a:pt x="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4770950" y="2539750"/>
                <a:ext cx="59675" cy="71650"/>
              </a:xfrm>
              <a:custGeom>
                <a:rect b="b" l="l" r="r" t="t"/>
                <a:pathLst>
                  <a:path extrusionOk="0" h="2866" w="2387">
                    <a:moveTo>
                      <a:pt x="242" y="1"/>
                    </a:moveTo>
                    <a:cubicBezTo>
                      <a:pt x="173" y="1"/>
                      <a:pt x="103" y="45"/>
                      <a:pt x="111" y="128"/>
                    </a:cubicBezTo>
                    <a:cubicBezTo>
                      <a:pt x="111" y="154"/>
                      <a:pt x="108" y="178"/>
                      <a:pt x="101" y="203"/>
                    </a:cubicBezTo>
                    <a:cubicBezTo>
                      <a:pt x="0" y="380"/>
                      <a:pt x="17" y="544"/>
                      <a:pt x="56" y="726"/>
                    </a:cubicBezTo>
                    <a:cubicBezTo>
                      <a:pt x="45" y="827"/>
                      <a:pt x="40" y="928"/>
                      <a:pt x="65" y="1032"/>
                    </a:cubicBezTo>
                    <a:cubicBezTo>
                      <a:pt x="84" y="1109"/>
                      <a:pt x="111" y="1184"/>
                      <a:pt x="136" y="1261"/>
                    </a:cubicBezTo>
                    <a:cubicBezTo>
                      <a:pt x="149" y="1301"/>
                      <a:pt x="159" y="1344"/>
                      <a:pt x="164" y="1386"/>
                    </a:cubicBezTo>
                    <a:cubicBezTo>
                      <a:pt x="183" y="1481"/>
                      <a:pt x="231" y="1566"/>
                      <a:pt x="272" y="1653"/>
                    </a:cubicBezTo>
                    <a:cubicBezTo>
                      <a:pt x="311" y="1735"/>
                      <a:pt x="352" y="1818"/>
                      <a:pt x="391" y="1900"/>
                    </a:cubicBezTo>
                    <a:cubicBezTo>
                      <a:pt x="444" y="2009"/>
                      <a:pt x="489" y="2105"/>
                      <a:pt x="562" y="2202"/>
                    </a:cubicBezTo>
                    <a:cubicBezTo>
                      <a:pt x="630" y="2295"/>
                      <a:pt x="705" y="2382"/>
                      <a:pt x="787" y="2462"/>
                    </a:cubicBezTo>
                    <a:cubicBezTo>
                      <a:pt x="1002" y="2672"/>
                      <a:pt x="1286" y="2865"/>
                      <a:pt x="1586" y="2865"/>
                    </a:cubicBezTo>
                    <a:cubicBezTo>
                      <a:pt x="1633" y="2865"/>
                      <a:pt x="1680" y="2860"/>
                      <a:pt x="1728" y="2850"/>
                    </a:cubicBezTo>
                    <a:cubicBezTo>
                      <a:pt x="1773" y="2850"/>
                      <a:pt x="1817" y="2844"/>
                      <a:pt x="1861" y="2831"/>
                    </a:cubicBezTo>
                    <a:cubicBezTo>
                      <a:pt x="2008" y="2829"/>
                      <a:pt x="2127" y="2742"/>
                      <a:pt x="2185" y="2608"/>
                    </a:cubicBezTo>
                    <a:cubicBezTo>
                      <a:pt x="2209" y="2565"/>
                      <a:pt x="2229" y="2519"/>
                      <a:pt x="2245" y="2471"/>
                    </a:cubicBezTo>
                    <a:cubicBezTo>
                      <a:pt x="2368" y="2248"/>
                      <a:pt x="2387" y="1988"/>
                      <a:pt x="2312" y="1729"/>
                    </a:cubicBezTo>
                    <a:cubicBezTo>
                      <a:pt x="2258" y="1537"/>
                      <a:pt x="2182" y="1354"/>
                      <a:pt x="2084" y="1183"/>
                    </a:cubicBezTo>
                    <a:cubicBezTo>
                      <a:pt x="1987" y="1017"/>
                      <a:pt x="1842" y="883"/>
                      <a:pt x="1711" y="746"/>
                    </a:cubicBezTo>
                    <a:cubicBezTo>
                      <a:pt x="1669" y="703"/>
                      <a:pt x="1629" y="658"/>
                      <a:pt x="1587" y="615"/>
                    </a:cubicBezTo>
                    <a:cubicBezTo>
                      <a:pt x="1516" y="544"/>
                      <a:pt x="1435" y="493"/>
                      <a:pt x="1356" y="438"/>
                    </a:cubicBezTo>
                    <a:cubicBezTo>
                      <a:pt x="1208" y="307"/>
                      <a:pt x="1036" y="150"/>
                      <a:pt x="847" y="147"/>
                    </a:cubicBezTo>
                    <a:cubicBezTo>
                      <a:pt x="820" y="125"/>
                      <a:pt x="793" y="105"/>
                      <a:pt x="762" y="88"/>
                    </a:cubicBezTo>
                    <a:cubicBezTo>
                      <a:pt x="670" y="30"/>
                      <a:pt x="578" y="4"/>
                      <a:pt x="481" y="4"/>
                    </a:cubicBezTo>
                    <a:cubicBezTo>
                      <a:pt x="437" y="4"/>
                      <a:pt x="391" y="10"/>
                      <a:pt x="343" y="20"/>
                    </a:cubicBezTo>
                    <a:cubicBezTo>
                      <a:pt x="330" y="20"/>
                      <a:pt x="317" y="18"/>
                      <a:pt x="304" y="14"/>
                    </a:cubicBezTo>
                    <a:cubicBezTo>
                      <a:pt x="285" y="5"/>
                      <a:pt x="263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3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 rot="-1224391">
            <a:off x="6573635" y="-73051"/>
            <a:ext cx="2803602" cy="5143270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9" name="Google Shape;459;p36"/>
          <p:cNvSpPr/>
          <p:nvPr/>
        </p:nvSpPr>
        <p:spPr>
          <a:xfrm rot="5831300">
            <a:off x="-452624" y="2638411"/>
            <a:ext cx="2390772" cy="902427"/>
          </a:xfrm>
          <a:custGeom>
            <a:rect b="b" l="l" r="r" t="t"/>
            <a:pathLst>
              <a:path extrusionOk="0" h="14045" w="37209">
                <a:moveTo>
                  <a:pt x="19947" y="0"/>
                </a:moveTo>
                <a:cubicBezTo>
                  <a:pt x="19224" y="0"/>
                  <a:pt x="18482" y="82"/>
                  <a:pt x="17729" y="268"/>
                </a:cubicBezTo>
                <a:cubicBezTo>
                  <a:pt x="13775" y="1242"/>
                  <a:pt x="11016" y="4774"/>
                  <a:pt x="8840" y="8103"/>
                </a:cubicBezTo>
                <a:lnTo>
                  <a:pt x="8660" y="8380"/>
                </a:lnTo>
                <a:cubicBezTo>
                  <a:pt x="7699" y="9854"/>
                  <a:pt x="6705" y="11377"/>
                  <a:pt x="5308" y="12428"/>
                </a:cubicBezTo>
                <a:cubicBezTo>
                  <a:pt x="4418" y="13096"/>
                  <a:pt x="3204" y="13591"/>
                  <a:pt x="2010" y="13591"/>
                </a:cubicBezTo>
                <a:cubicBezTo>
                  <a:pt x="1392" y="13591"/>
                  <a:pt x="780" y="13459"/>
                  <a:pt x="221" y="13150"/>
                </a:cubicBezTo>
                <a:lnTo>
                  <a:pt x="1" y="13547"/>
                </a:lnTo>
                <a:cubicBezTo>
                  <a:pt x="631" y="13896"/>
                  <a:pt x="1315" y="14045"/>
                  <a:pt x="2002" y="14045"/>
                </a:cubicBezTo>
                <a:cubicBezTo>
                  <a:pt x="3307" y="14045"/>
                  <a:pt x="4621" y="13513"/>
                  <a:pt x="5581" y="12791"/>
                </a:cubicBezTo>
                <a:cubicBezTo>
                  <a:pt x="7042" y="11693"/>
                  <a:pt x="8059" y="10135"/>
                  <a:pt x="9041" y="8628"/>
                </a:cubicBezTo>
                <a:lnTo>
                  <a:pt x="9221" y="8351"/>
                </a:lnTo>
                <a:cubicBezTo>
                  <a:pt x="11348" y="5098"/>
                  <a:pt x="14036" y="1646"/>
                  <a:pt x="17837" y="709"/>
                </a:cubicBezTo>
                <a:cubicBezTo>
                  <a:pt x="18553" y="533"/>
                  <a:pt x="19258" y="455"/>
                  <a:pt x="19946" y="455"/>
                </a:cubicBezTo>
                <a:cubicBezTo>
                  <a:pt x="23959" y="455"/>
                  <a:pt x="27379" y="3104"/>
                  <a:pt x="28804" y="4391"/>
                </a:cubicBezTo>
                <a:cubicBezTo>
                  <a:pt x="30585" y="6000"/>
                  <a:pt x="32127" y="7908"/>
                  <a:pt x="33618" y="9754"/>
                </a:cubicBezTo>
                <a:cubicBezTo>
                  <a:pt x="34656" y="11037"/>
                  <a:pt x="35728" y="12364"/>
                  <a:pt x="36877" y="13588"/>
                </a:cubicBezTo>
                <a:lnTo>
                  <a:pt x="37208" y="13276"/>
                </a:lnTo>
                <a:cubicBezTo>
                  <a:pt x="36071" y="12066"/>
                  <a:pt x="35005" y="10746"/>
                  <a:pt x="33973" y="9468"/>
                </a:cubicBezTo>
                <a:cubicBezTo>
                  <a:pt x="32471" y="7609"/>
                  <a:pt x="30916" y="5686"/>
                  <a:pt x="29109" y="4052"/>
                </a:cubicBezTo>
                <a:cubicBezTo>
                  <a:pt x="27642" y="2727"/>
                  <a:pt x="24113" y="0"/>
                  <a:pt x="19947" y="0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 rot="5831300">
            <a:off x="1242573" y="-1117796"/>
            <a:ext cx="1600145" cy="2343161"/>
          </a:xfrm>
          <a:custGeom>
            <a:rect b="b" l="l" r="r" t="t"/>
            <a:pathLst>
              <a:path extrusionOk="0" h="36468" w="24904">
                <a:moveTo>
                  <a:pt x="5411" y="1"/>
                </a:moveTo>
                <a:cubicBezTo>
                  <a:pt x="4232" y="1"/>
                  <a:pt x="3060" y="178"/>
                  <a:pt x="1936" y="565"/>
                </a:cubicBezTo>
                <a:cubicBezTo>
                  <a:pt x="1028" y="877"/>
                  <a:pt x="0" y="1782"/>
                  <a:pt x="489" y="2611"/>
                </a:cubicBezTo>
                <a:lnTo>
                  <a:pt x="13353" y="36440"/>
                </a:lnTo>
                <a:cubicBezTo>
                  <a:pt x="13530" y="36459"/>
                  <a:pt x="13705" y="36468"/>
                  <a:pt x="13878" y="36468"/>
                </a:cubicBezTo>
                <a:cubicBezTo>
                  <a:pt x="16969" y="36468"/>
                  <a:pt x="19442" y="33611"/>
                  <a:pt x="21049" y="30872"/>
                </a:cubicBezTo>
                <a:cubicBezTo>
                  <a:pt x="23216" y="27174"/>
                  <a:pt x="24904" y="22936"/>
                  <a:pt x="24336" y="18686"/>
                </a:cubicBezTo>
                <a:cubicBezTo>
                  <a:pt x="23914" y="15523"/>
                  <a:pt x="22278" y="12654"/>
                  <a:pt x="20459" y="10031"/>
                </a:cubicBezTo>
                <a:cubicBezTo>
                  <a:pt x="18334" y="6966"/>
                  <a:pt x="15851" y="4056"/>
                  <a:pt x="12659" y="2127"/>
                </a:cubicBezTo>
                <a:cubicBezTo>
                  <a:pt x="10483" y="812"/>
                  <a:pt x="7932" y="1"/>
                  <a:pt x="54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 rot="5831300">
            <a:off x="-2152848" y="1275066"/>
            <a:ext cx="5099015" cy="2015730"/>
          </a:xfrm>
          <a:custGeom>
            <a:rect b="b" l="l" r="r" t="t"/>
            <a:pathLst>
              <a:path extrusionOk="0" h="31372" w="79359">
                <a:moveTo>
                  <a:pt x="37959" y="0"/>
                </a:moveTo>
                <a:cubicBezTo>
                  <a:pt x="35005" y="0"/>
                  <a:pt x="32194" y="1412"/>
                  <a:pt x="29792" y="3153"/>
                </a:cubicBezTo>
                <a:cubicBezTo>
                  <a:pt x="27292" y="4966"/>
                  <a:pt x="25080" y="7164"/>
                  <a:pt x="22506" y="8872"/>
                </a:cubicBezTo>
                <a:cubicBezTo>
                  <a:pt x="18678" y="11411"/>
                  <a:pt x="14081" y="12712"/>
                  <a:pt x="9490" y="12712"/>
                </a:cubicBezTo>
                <a:cubicBezTo>
                  <a:pt x="6232" y="12712"/>
                  <a:pt x="2976" y="12057"/>
                  <a:pt x="1" y="10723"/>
                </a:cubicBezTo>
                <a:lnTo>
                  <a:pt x="1" y="10723"/>
                </a:lnTo>
                <a:lnTo>
                  <a:pt x="11129" y="31371"/>
                </a:lnTo>
                <a:cubicBezTo>
                  <a:pt x="34128" y="30468"/>
                  <a:pt x="56900" y="26415"/>
                  <a:pt x="79358" y="21369"/>
                </a:cubicBezTo>
                <a:cubicBezTo>
                  <a:pt x="78910" y="18146"/>
                  <a:pt x="76358" y="15488"/>
                  <a:pt x="73361" y="14224"/>
                </a:cubicBezTo>
                <a:cubicBezTo>
                  <a:pt x="71399" y="13397"/>
                  <a:pt x="69274" y="13089"/>
                  <a:pt x="67136" y="13089"/>
                </a:cubicBezTo>
                <a:cubicBezTo>
                  <a:pt x="66006" y="13089"/>
                  <a:pt x="64872" y="13175"/>
                  <a:pt x="63756" y="13316"/>
                </a:cubicBezTo>
                <a:cubicBezTo>
                  <a:pt x="61980" y="13540"/>
                  <a:pt x="60096" y="13870"/>
                  <a:pt x="58298" y="13870"/>
                </a:cubicBezTo>
                <a:cubicBezTo>
                  <a:pt x="56557" y="13870"/>
                  <a:pt x="54897" y="13561"/>
                  <a:pt x="53494" y="12545"/>
                </a:cubicBezTo>
                <a:cubicBezTo>
                  <a:pt x="52413" y="11762"/>
                  <a:pt x="51635" y="10641"/>
                  <a:pt x="50871" y="9547"/>
                </a:cubicBezTo>
                <a:cubicBezTo>
                  <a:pt x="49310" y="7309"/>
                  <a:pt x="47708" y="5064"/>
                  <a:pt x="45660" y="3263"/>
                </a:cubicBezTo>
                <a:cubicBezTo>
                  <a:pt x="43611" y="1461"/>
                  <a:pt x="41048" y="116"/>
                  <a:pt x="38323" y="7"/>
                </a:cubicBezTo>
                <a:cubicBezTo>
                  <a:pt x="38202" y="3"/>
                  <a:pt x="38080" y="0"/>
                  <a:pt x="37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 rot="5831300">
            <a:off x="-1489943" y="443863"/>
            <a:ext cx="4465421" cy="2377022"/>
          </a:xfrm>
          <a:custGeom>
            <a:rect b="b" l="l" r="r" t="t"/>
            <a:pathLst>
              <a:path extrusionOk="0" h="36995" w="69498">
                <a:moveTo>
                  <a:pt x="4309" y="0"/>
                </a:moveTo>
                <a:cubicBezTo>
                  <a:pt x="2804" y="0"/>
                  <a:pt x="1332" y="269"/>
                  <a:pt x="1" y="972"/>
                </a:cubicBezTo>
                <a:lnTo>
                  <a:pt x="7474" y="36898"/>
                </a:lnTo>
                <a:cubicBezTo>
                  <a:pt x="8875" y="36962"/>
                  <a:pt x="10275" y="36995"/>
                  <a:pt x="11675" y="36995"/>
                </a:cubicBezTo>
                <a:cubicBezTo>
                  <a:pt x="18980" y="36995"/>
                  <a:pt x="26265" y="36119"/>
                  <a:pt x="33372" y="34383"/>
                </a:cubicBezTo>
                <a:cubicBezTo>
                  <a:pt x="39341" y="32925"/>
                  <a:pt x="45183" y="30860"/>
                  <a:pt x="51272" y="30028"/>
                </a:cubicBezTo>
                <a:cubicBezTo>
                  <a:pt x="57320" y="29204"/>
                  <a:pt x="63512" y="29610"/>
                  <a:pt x="69497" y="28412"/>
                </a:cubicBezTo>
                <a:cubicBezTo>
                  <a:pt x="67484" y="23480"/>
                  <a:pt x="62081" y="20722"/>
                  <a:pt x="56823" y="19877"/>
                </a:cubicBezTo>
                <a:cubicBezTo>
                  <a:pt x="54420" y="19492"/>
                  <a:pt x="51992" y="19416"/>
                  <a:pt x="49556" y="19416"/>
                </a:cubicBezTo>
                <a:cubicBezTo>
                  <a:pt x="47985" y="19416"/>
                  <a:pt x="46410" y="19447"/>
                  <a:pt x="44837" y="19447"/>
                </a:cubicBezTo>
                <a:cubicBezTo>
                  <a:pt x="43513" y="19447"/>
                  <a:pt x="42189" y="19425"/>
                  <a:pt x="40870" y="19343"/>
                </a:cubicBezTo>
                <a:cubicBezTo>
                  <a:pt x="38587" y="19200"/>
                  <a:pt x="36264" y="18863"/>
                  <a:pt x="34237" y="17808"/>
                </a:cubicBezTo>
                <a:cubicBezTo>
                  <a:pt x="31538" y="16404"/>
                  <a:pt x="29632" y="13890"/>
                  <a:pt x="27543" y="11679"/>
                </a:cubicBezTo>
                <a:cubicBezTo>
                  <a:pt x="22568" y="6413"/>
                  <a:pt x="16105" y="2572"/>
                  <a:pt x="9103" y="715"/>
                </a:cubicBezTo>
                <a:cubicBezTo>
                  <a:pt x="7553" y="305"/>
                  <a:pt x="5912" y="0"/>
                  <a:pt x="4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 rot="5831300">
            <a:off x="1478118" y="1957193"/>
            <a:ext cx="231630" cy="203488"/>
          </a:xfrm>
          <a:custGeom>
            <a:rect b="b" l="l" r="r" t="t"/>
            <a:pathLst>
              <a:path extrusionOk="0" h="3167" w="3605">
                <a:moveTo>
                  <a:pt x="1804" y="0"/>
                </a:moveTo>
                <a:cubicBezTo>
                  <a:pt x="1293" y="0"/>
                  <a:pt x="792" y="247"/>
                  <a:pt x="486" y="703"/>
                </a:cubicBezTo>
                <a:cubicBezTo>
                  <a:pt x="1" y="1431"/>
                  <a:pt x="197" y="2414"/>
                  <a:pt x="923" y="2900"/>
                </a:cubicBezTo>
                <a:cubicBezTo>
                  <a:pt x="1193" y="3080"/>
                  <a:pt x="1498" y="3166"/>
                  <a:pt x="1801" y="3166"/>
                </a:cubicBezTo>
                <a:cubicBezTo>
                  <a:pt x="2312" y="3166"/>
                  <a:pt x="2814" y="2919"/>
                  <a:pt x="3119" y="2463"/>
                </a:cubicBezTo>
                <a:cubicBezTo>
                  <a:pt x="3605" y="1735"/>
                  <a:pt x="3409" y="752"/>
                  <a:pt x="2683" y="267"/>
                </a:cubicBezTo>
                <a:cubicBezTo>
                  <a:pt x="2412" y="86"/>
                  <a:pt x="2107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 rot="5831300">
            <a:off x="432723" y="-99392"/>
            <a:ext cx="895037" cy="1344548"/>
            <a:chOff x="4522000" y="2088250"/>
            <a:chExt cx="348250" cy="523150"/>
          </a:xfrm>
        </p:grpSpPr>
        <p:sp>
          <p:nvSpPr>
            <p:cNvPr id="465" name="Google Shape;465;p36"/>
            <p:cNvSpPr/>
            <p:nvPr/>
          </p:nvSpPr>
          <p:spPr>
            <a:xfrm>
              <a:off x="4566125" y="2088250"/>
              <a:ext cx="60050" cy="60725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4522000" y="2208050"/>
              <a:ext cx="52375" cy="55575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654575" y="2318750"/>
              <a:ext cx="62350" cy="66250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524300" y="2340150"/>
              <a:ext cx="49850" cy="53825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4632300" y="2490475"/>
              <a:ext cx="54575" cy="66350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812950" y="2412650"/>
              <a:ext cx="57300" cy="57750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4770950" y="2539750"/>
              <a:ext cx="59675" cy="71650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SECTION_HEADER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/>
          <p:nvPr/>
        </p:nvSpPr>
        <p:spPr>
          <a:xfrm rot="10800000">
            <a:off x="87" y="37"/>
            <a:ext cx="9152992" cy="3054314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 rot="10800000">
            <a:off x="3215879" y="2769117"/>
            <a:ext cx="5937196" cy="2374383"/>
          </a:xfrm>
          <a:custGeom>
            <a:rect b="b" l="l" r="r" t="t"/>
            <a:pathLst>
              <a:path extrusionOk="0" h="28504" w="71277">
                <a:moveTo>
                  <a:pt x="1" y="0"/>
                </a:moveTo>
                <a:lnTo>
                  <a:pt x="1" y="15127"/>
                </a:lnTo>
                <a:cubicBezTo>
                  <a:pt x="1718" y="14288"/>
                  <a:pt x="3526" y="13647"/>
                  <a:pt x="5389" y="13215"/>
                </a:cubicBezTo>
                <a:cubicBezTo>
                  <a:pt x="6738" y="12903"/>
                  <a:pt x="8143" y="12711"/>
                  <a:pt x="9533" y="12711"/>
                </a:cubicBezTo>
                <a:cubicBezTo>
                  <a:pt x="11440" y="12711"/>
                  <a:pt x="13321" y="13073"/>
                  <a:pt x="14997" y="13984"/>
                </a:cubicBezTo>
                <a:cubicBezTo>
                  <a:pt x="19932" y="16668"/>
                  <a:pt x="21662" y="23154"/>
                  <a:pt x="26048" y="26698"/>
                </a:cubicBezTo>
                <a:cubicBezTo>
                  <a:pt x="27326" y="27729"/>
                  <a:pt x="28890" y="28504"/>
                  <a:pt x="30506" y="28504"/>
                </a:cubicBezTo>
                <a:cubicBezTo>
                  <a:pt x="30639" y="28504"/>
                  <a:pt x="30773" y="28498"/>
                  <a:pt x="30908" y="28487"/>
                </a:cubicBezTo>
                <a:cubicBezTo>
                  <a:pt x="34863" y="28169"/>
                  <a:pt x="36905" y="23573"/>
                  <a:pt x="37904" y="19645"/>
                </a:cubicBezTo>
                <a:cubicBezTo>
                  <a:pt x="38901" y="15717"/>
                  <a:pt x="40247" y="11071"/>
                  <a:pt x="44034" y="9859"/>
                </a:cubicBezTo>
                <a:cubicBezTo>
                  <a:pt x="44652" y="9661"/>
                  <a:pt x="45269" y="9577"/>
                  <a:pt x="45886" y="9577"/>
                </a:cubicBezTo>
                <a:cubicBezTo>
                  <a:pt x="49081" y="9577"/>
                  <a:pt x="52279" y="11835"/>
                  <a:pt x="55605" y="12278"/>
                </a:cubicBezTo>
                <a:cubicBezTo>
                  <a:pt x="56016" y="12333"/>
                  <a:pt x="56429" y="12360"/>
                  <a:pt x="56841" y="12360"/>
                </a:cubicBezTo>
                <a:cubicBezTo>
                  <a:pt x="59348" y="12360"/>
                  <a:pt x="61832" y="11384"/>
                  <a:pt x="63963" y="9993"/>
                </a:cubicBezTo>
                <a:cubicBezTo>
                  <a:pt x="67458" y="7716"/>
                  <a:pt x="70193" y="4034"/>
                  <a:pt x="71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 flipH="1" rot="812510">
            <a:off x="5734808" y="391831"/>
            <a:ext cx="4114863" cy="1317807"/>
          </a:xfrm>
          <a:custGeom>
            <a:rect b="b" l="l" r="r" t="t"/>
            <a:pathLst>
              <a:path extrusionOk="0" h="28545" w="89132">
                <a:moveTo>
                  <a:pt x="88117" y="1"/>
                </a:moveTo>
                <a:cubicBezTo>
                  <a:pt x="87458" y="863"/>
                  <a:pt x="86746" y="1680"/>
                  <a:pt x="85962" y="2429"/>
                </a:cubicBezTo>
                <a:cubicBezTo>
                  <a:pt x="84570" y="3758"/>
                  <a:pt x="82955" y="4885"/>
                  <a:pt x="81162" y="5562"/>
                </a:cubicBezTo>
                <a:cubicBezTo>
                  <a:pt x="79522" y="6182"/>
                  <a:pt x="77793" y="6384"/>
                  <a:pt x="76056" y="6384"/>
                </a:cubicBezTo>
                <a:cubicBezTo>
                  <a:pt x="75775" y="6384"/>
                  <a:pt x="75494" y="6379"/>
                  <a:pt x="75213" y="6369"/>
                </a:cubicBezTo>
                <a:cubicBezTo>
                  <a:pt x="72586" y="6279"/>
                  <a:pt x="69912" y="5825"/>
                  <a:pt x="67267" y="5825"/>
                </a:cubicBezTo>
                <a:cubicBezTo>
                  <a:pt x="65816" y="5825"/>
                  <a:pt x="64374" y="5962"/>
                  <a:pt x="62953" y="6369"/>
                </a:cubicBezTo>
                <a:cubicBezTo>
                  <a:pt x="59253" y="7430"/>
                  <a:pt x="56368" y="10254"/>
                  <a:pt x="54067" y="13282"/>
                </a:cubicBezTo>
                <a:cubicBezTo>
                  <a:pt x="51509" y="16651"/>
                  <a:pt x="49489" y="20466"/>
                  <a:pt x="46504" y="23485"/>
                </a:cubicBezTo>
                <a:cubicBezTo>
                  <a:pt x="44191" y="25824"/>
                  <a:pt x="41030" y="27724"/>
                  <a:pt x="37726" y="27724"/>
                </a:cubicBezTo>
                <a:cubicBezTo>
                  <a:pt x="37103" y="27724"/>
                  <a:pt x="36475" y="27656"/>
                  <a:pt x="35846" y="27511"/>
                </a:cubicBezTo>
                <a:cubicBezTo>
                  <a:pt x="32488" y="26737"/>
                  <a:pt x="29995" y="24084"/>
                  <a:pt x="27789" y="21552"/>
                </a:cubicBezTo>
                <a:cubicBezTo>
                  <a:pt x="26624" y="20216"/>
                  <a:pt x="25497" y="18843"/>
                  <a:pt x="24270" y="17565"/>
                </a:cubicBezTo>
                <a:cubicBezTo>
                  <a:pt x="22916" y="16152"/>
                  <a:pt x="21408" y="14897"/>
                  <a:pt x="19772" y="13824"/>
                </a:cubicBezTo>
                <a:cubicBezTo>
                  <a:pt x="16221" y="11500"/>
                  <a:pt x="11995" y="10167"/>
                  <a:pt x="7804" y="10167"/>
                </a:cubicBezTo>
                <a:cubicBezTo>
                  <a:pt x="5126" y="10167"/>
                  <a:pt x="2463" y="10711"/>
                  <a:pt x="0" y="11888"/>
                </a:cubicBezTo>
                <a:lnTo>
                  <a:pt x="2" y="12813"/>
                </a:lnTo>
                <a:cubicBezTo>
                  <a:pt x="421" y="12607"/>
                  <a:pt x="848" y="12417"/>
                  <a:pt x="1281" y="12246"/>
                </a:cubicBezTo>
                <a:cubicBezTo>
                  <a:pt x="3096" y="11537"/>
                  <a:pt x="5011" y="11120"/>
                  <a:pt x="6956" y="11013"/>
                </a:cubicBezTo>
                <a:cubicBezTo>
                  <a:pt x="7294" y="10995"/>
                  <a:pt x="7631" y="10985"/>
                  <a:pt x="7967" y="10985"/>
                </a:cubicBezTo>
                <a:cubicBezTo>
                  <a:pt x="11577" y="10985"/>
                  <a:pt x="15129" y="12052"/>
                  <a:pt x="18265" y="13875"/>
                </a:cubicBezTo>
                <a:cubicBezTo>
                  <a:pt x="19998" y="14886"/>
                  <a:pt x="21601" y="16103"/>
                  <a:pt x="23037" y="17504"/>
                </a:cubicBezTo>
                <a:cubicBezTo>
                  <a:pt x="24320" y="18751"/>
                  <a:pt x="25471" y="20131"/>
                  <a:pt x="26640" y="21490"/>
                </a:cubicBezTo>
                <a:cubicBezTo>
                  <a:pt x="28839" y="24048"/>
                  <a:pt x="31203" y="26734"/>
                  <a:pt x="34403" y="27950"/>
                </a:cubicBezTo>
                <a:cubicBezTo>
                  <a:pt x="35480" y="28359"/>
                  <a:pt x="36578" y="28544"/>
                  <a:pt x="37671" y="28544"/>
                </a:cubicBezTo>
                <a:cubicBezTo>
                  <a:pt x="40297" y="28544"/>
                  <a:pt x="42886" y="27474"/>
                  <a:pt x="45040" y="25861"/>
                </a:cubicBezTo>
                <a:cubicBezTo>
                  <a:pt x="48408" y="23336"/>
                  <a:pt x="50644" y="19660"/>
                  <a:pt x="52993" y="16209"/>
                </a:cubicBezTo>
                <a:cubicBezTo>
                  <a:pt x="55220" y="12937"/>
                  <a:pt x="57765" y="9619"/>
                  <a:pt x="61367" y="7868"/>
                </a:cubicBezTo>
                <a:cubicBezTo>
                  <a:pt x="63267" y="6945"/>
                  <a:pt x="65282" y="6674"/>
                  <a:pt x="67325" y="6674"/>
                </a:cubicBezTo>
                <a:cubicBezTo>
                  <a:pt x="69396" y="6674"/>
                  <a:pt x="71496" y="6952"/>
                  <a:pt x="73534" y="7111"/>
                </a:cubicBezTo>
                <a:cubicBezTo>
                  <a:pt x="74387" y="7177"/>
                  <a:pt x="75245" y="7224"/>
                  <a:pt x="76102" y="7224"/>
                </a:cubicBezTo>
                <a:cubicBezTo>
                  <a:pt x="77282" y="7224"/>
                  <a:pt x="78460" y="7135"/>
                  <a:pt x="79620" y="6889"/>
                </a:cubicBezTo>
                <a:cubicBezTo>
                  <a:pt x="81488" y="6493"/>
                  <a:pt x="83243" y="5641"/>
                  <a:pt x="84786" y="4501"/>
                </a:cubicBezTo>
                <a:cubicBezTo>
                  <a:pt x="86486" y="3248"/>
                  <a:pt x="87899" y="1700"/>
                  <a:pt x="891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6" name="Google Shape;476;p37"/>
          <p:cNvSpPr/>
          <p:nvPr/>
        </p:nvSpPr>
        <p:spPr>
          <a:xfrm rot="9292910">
            <a:off x="1233532" y="4036121"/>
            <a:ext cx="3919800" cy="2421730"/>
          </a:xfrm>
          <a:custGeom>
            <a:rect b="b" l="l" r="r" t="t"/>
            <a:pathLst>
              <a:path extrusionOk="0" h="36806" w="59574">
                <a:moveTo>
                  <a:pt x="456" y="1"/>
                </a:moveTo>
                <a:lnTo>
                  <a:pt x="0" y="8"/>
                </a:lnTo>
                <a:cubicBezTo>
                  <a:pt x="77" y="4214"/>
                  <a:pt x="721" y="7696"/>
                  <a:pt x="1972" y="10653"/>
                </a:cubicBezTo>
                <a:cubicBezTo>
                  <a:pt x="3509" y="14289"/>
                  <a:pt x="6031" y="17152"/>
                  <a:pt x="9072" y="18716"/>
                </a:cubicBezTo>
                <a:cubicBezTo>
                  <a:pt x="11133" y="19775"/>
                  <a:pt x="13431" y="20252"/>
                  <a:pt x="15656" y="20713"/>
                </a:cubicBezTo>
                <a:cubicBezTo>
                  <a:pt x="17087" y="21010"/>
                  <a:pt x="18567" y="21317"/>
                  <a:pt x="19965" y="21775"/>
                </a:cubicBezTo>
                <a:cubicBezTo>
                  <a:pt x="23128" y="22817"/>
                  <a:pt x="25970" y="24655"/>
                  <a:pt x="28217" y="27115"/>
                </a:cubicBezTo>
                <a:cubicBezTo>
                  <a:pt x="28771" y="27723"/>
                  <a:pt x="29299" y="28378"/>
                  <a:pt x="29809" y="29014"/>
                </a:cubicBezTo>
                <a:cubicBezTo>
                  <a:pt x="30641" y="30050"/>
                  <a:pt x="31501" y="31121"/>
                  <a:pt x="32514" y="32026"/>
                </a:cubicBezTo>
                <a:cubicBezTo>
                  <a:pt x="35814" y="34971"/>
                  <a:pt x="40441" y="35911"/>
                  <a:pt x="44534" y="36441"/>
                </a:cubicBezTo>
                <a:cubicBezTo>
                  <a:pt x="46073" y="36640"/>
                  <a:pt x="47668" y="36806"/>
                  <a:pt x="49265" y="36806"/>
                </a:cubicBezTo>
                <a:cubicBezTo>
                  <a:pt x="50543" y="36806"/>
                  <a:pt x="51823" y="36699"/>
                  <a:pt x="53077" y="36422"/>
                </a:cubicBezTo>
                <a:cubicBezTo>
                  <a:pt x="55493" y="35886"/>
                  <a:pt x="57732" y="34735"/>
                  <a:pt x="59573" y="33079"/>
                </a:cubicBezTo>
                <a:lnTo>
                  <a:pt x="59269" y="32741"/>
                </a:lnTo>
                <a:cubicBezTo>
                  <a:pt x="57487" y="34344"/>
                  <a:pt x="55319" y="35458"/>
                  <a:pt x="52977" y="35979"/>
                </a:cubicBezTo>
                <a:cubicBezTo>
                  <a:pt x="51761" y="36248"/>
                  <a:pt x="50514" y="36351"/>
                  <a:pt x="49265" y="36351"/>
                </a:cubicBezTo>
                <a:cubicBezTo>
                  <a:pt x="47691" y="36351"/>
                  <a:pt x="46114" y="36188"/>
                  <a:pt x="44592" y="35990"/>
                </a:cubicBezTo>
                <a:cubicBezTo>
                  <a:pt x="40570" y="35469"/>
                  <a:pt x="36024" y="34551"/>
                  <a:pt x="32817" y="31686"/>
                </a:cubicBezTo>
                <a:cubicBezTo>
                  <a:pt x="31831" y="30807"/>
                  <a:pt x="30984" y="29750"/>
                  <a:pt x="30164" y="28730"/>
                </a:cubicBezTo>
                <a:cubicBezTo>
                  <a:pt x="29649" y="28089"/>
                  <a:pt x="29117" y="27426"/>
                  <a:pt x="28552" y="26808"/>
                </a:cubicBezTo>
                <a:cubicBezTo>
                  <a:pt x="26254" y="24291"/>
                  <a:pt x="23346" y="22409"/>
                  <a:pt x="20108" y="21344"/>
                </a:cubicBezTo>
                <a:cubicBezTo>
                  <a:pt x="18684" y="20878"/>
                  <a:pt x="17192" y="20568"/>
                  <a:pt x="15748" y="20268"/>
                </a:cubicBezTo>
                <a:cubicBezTo>
                  <a:pt x="13554" y="19813"/>
                  <a:pt x="11285" y="19343"/>
                  <a:pt x="9279" y="18312"/>
                </a:cubicBezTo>
                <a:cubicBezTo>
                  <a:pt x="6334" y="16796"/>
                  <a:pt x="3885" y="14014"/>
                  <a:pt x="2391" y="10476"/>
                </a:cubicBezTo>
                <a:cubicBezTo>
                  <a:pt x="1163" y="7574"/>
                  <a:pt x="530" y="4147"/>
                  <a:pt x="456" y="1"/>
                </a:cubicBezTo>
                <a:close/>
              </a:path>
            </a:pathLst>
          </a:custGeom>
          <a:solidFill>
            <a:schemeClr val="dk1"/>
          </a:solidFill>
          <a:ln cap="flat" cmpd="sng" w="11375">
            <a:solidFill>
              <a:schemeClr val="dk1"/>
            </a:solidFill>
            <a:prstDash val="solid"/>
            <a:miter lim="14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7247696" y="4200582"/>
            <a:ext cx="2253722" cy="845297"/>
          </a:xfrm>
          <a:custGeom>
            <a:rect b="b" l="l" r="r" t="t"/>
            <a:pathLst>
              <a:path extrusionOk="0" h="8394" w="22380">
                <a:moveTo>
                  <a:pt x="12706" y="4143"/>
                </a:moveTo>
                <a:lnTo>
                  <a:pt x="12706" y="4143"/>
                </a:lnTo>
                <a:cubicBezTo>
                  <a:pt x="12813" y="5027"/>
                  <a:pt x="12654" y="6011"/>
                  <a:pt x="12105" y="6710"/>
                </a:cubicBezTo>
                <a:cubicBezTo>
                  <a:pt x="11901" y="6972"/>
                  <a:pt x="11499" y="7347"/>
                  <a:pt x="11125" y="7347"/>
                </a:cubicBezTo>
                <a:cubicBezTo>
                  <a:pt x="11048" y="7347"/>
                  <a:pt x="10972" y="7331"/>
                  <a:pt x="10899" y="7295"/>
                </a:cubicBezTo>
                <a:cubicBezTo>
                  <a:pt x="10314" y="7004"/>
                  <a:pt x="10665" y="6155"/>
                  <a:pt x="10935" y="5793"/>
                </a:cubicBezTo>
                <a:cubicBezTo>
                  <a:pt x="11408" y="5158"/>
                  <a:pt x="12039" y="4615"/>
                  <a:pt x="12706" y="4143"/>
                </a:cubicBezTo>
                <a:close/>
                <a:moveTo>
                  <a:pt x="8226" y="1"/>
                </a:moveTo>
                <a:cubicBezTo>
                  <a:pt x="7103" y="1"/>
                  <a:pt x="5958" y="205"/>
                  <a:pt x="4923" y="470"/>
                </a:cubicBezTo>
                <a:cubicBezTo>
                  <a:pt x="4009" y="705"/>
                  <a:pt x="3123" y="1031"/>
                  <a:pt x="2274" y="1444"/>
                </a:cubicBezTo>
                <a:cubicBezTo>
                  <a:pt x="1506" y="1817"/>
                  <a:pt x="565" y="2225"/>
                  <a:pt x="85" y="2969"/>
                </a:cubicBezTo>
                <a:cubicBezTo>
                  <a:pt x="0" y="3099"/>
                  <a:pt x="117" y="3254"/>
                  <a:pt x="252" y="3254"/>
                </a:cubicBezTo>
                <a:cubicBezTo>
                  <a:pt x="266" y="3254"/>
                  <a:pt x="280" y="3252"/>
                  <a:pt x="294" y="3248"/>
                </a:cubicBezTo>
                <a:cubicBezTo>
                  <a:pt x="888" y="3094"/>
                  <a:pt x="1367" y="2699"/>
                  <a:pt x="1905" y="2403"/>
                </a:cubicBezTo>
                <a:cubicBezTo>
                  <a:pt x="2500" y="2077"/>
                  <a:pt x="3117" y="1793"/>
                  <a:pt x="3752" y="1557"/>
                </a:cubicBezTo>
                <a:cubicBezTo>
                  <a:pt x="4993" y="1093"/>
                  <a:pt x="6297" y="800"/>
                  <a:pt x="7616" y="715"/>
                </a:cubicBezTo>
                <a:cubicBezTo>
                  <a:pt x="7880" y="698"/>
                  <a:pt x="8149" y="686"/>
                  <a:pt x="8419" y="686"/>
                </a:cubicBezTo>
                <a:cubicBezTo>
                  <a:pt x="9395" y="686"/>
                  <a:pt x="10388" y="837"/>
                  <a:pt x="11199" y="1417"/>
                </a:cubicBezTo>
                <a:cubicBezTo>
                  <a:pt x="11831" y="1871"/>
                  <a:pt x="12266" y="2542"/>
                  <a:pt x="12511" y="3283"/>
                </a:cubicBezTo>
                <a:cubicBezTo>
                  <a:pt x="11847" y="3724"/>
                  <a:pt x="11217" y="4217"/>
                  <a:pt x="10631" y="4757"/>
                </a:cubicBezTo>
                <a:cubicBezTo>
                  <a:pt x="10106" y="5243"/>
                  <a:pt x="9639" y="5855"/>
                  <a:pt x="9587" y="6605"/>
                </a:cubicBezTo>
                <a:cubicBezTo>
                  <a:pt x="9541" y="7276"/>
                  <a:pt x="9830" y="7939"/>
                  <a:pt x="10439" y="8236"/>
                </a:cubicBezTo>
                <a:cubicBezTo>
                  <a:pt x="10664" y="8345"/>
                  <a:pt x="10885" y="8394"/>
                  <a:pt x="11100" y="8394"/>
                </a:cubicBezTo>
                <a:cubicBezTo>
                  <a:pt x="12128" y="8394"/>
                  <a:pt x="13004" y="7284"/>
                  <a:pt x="13320" y="6350"/>
                </a:cubicBezTo>
                <a:cubicBezTo>
                  <a:pt x="13611" y="5486"/>
                  <a:pt x="13611" y="4561"/>
                  <a:pt x="13388" y="3692"/>
                </a:cubicBezTo>
                <a:cubicBezTo>
                  <a:pt x="13548" y="3591"/>
                  <a:pt x="13707" y="3495"/>
                  <a:pt x="13866" y="3401"/>
                </a:cubicBezTo>
                <a:cubicBezTo>
                  <a:pt x="14994" y="2735"/>
                  <a:pt x="16224" y="2207"/>
                  <a:pt x="17493" y="1908"/>
                </a:cubicBezTo>
                <a:cubicBezTo>
                  <a:pt x="17875" y="1819"/>
                  <a:pt x="18269" y="1766"/>
                  <a:pt x="18654" y="1766"/>
                </a:cubicBezTo>
                <a:cubicBezTo>
                  <a:pt x="19713" y="1766"/>
                  <a:pt x="20706" y="2162"/>
                  <a:pt x="21203" y="3274"/>
                </a:cubicBezTo>
                <a:cubicBezTo>
                  <a:pt x="21795" y="4599"/>
                  <a:pt x="21043" y="5961"/>
                  <a:pt x="20126" y="6902"/>
                </a:cubicBezTo>
                <a:cubicBezTo>
                  <a:pt x="20012" y="7017"/>
                  <a:pt x="20111" y="7196"/>
                  <a:pt x="20252" y="7196"/>
                </a:cubicBezTo>
                <a:cubicBezTo>
                  <a:pt x="20265" y="7196"/>
                  <a:pt x="20277" y="7194"/>
                  <a:pt x="20290" y="7191"/>
                </a:cubicBezTo>
                <a:cubicBezTo>
                  <a:pt x="21684" y="6877"/>
                  <a:pt x="22380" y="5383"/>
                  <a:pt x="22193" y="3998"/>
                </a:cubicBezTo>
                <a:cubicBezTo>
                  <a:pt x="21998" y="2548"/>
                  <a:pt x="20855" y="1338"/>
                  <a:pt x="19455" y="1077"/>
                </a:cubicBezTo>
                <a:cubicBezTo>
                  <a:pt x="19178" y="1025"/>
                  <a:pt x="18898" y="1002"/>
                  <a:pt x="18617" y="1002"/>
                </a:cubicBezTo>
                <a:cubicBezTo>
                  <a:pt x="17305" y="1002"/>
                  <a:pt x="15960" y="1509"/>
                  <a:pt x="14793" y="2026"/>
                </a:cubicBezTo>
                <a:cubicBezTo>
                  <a:pt x="14215" y="2282"/>
                  <a:pt x="13654" y="2574"/>
                  <a:pt x="13114" y="2900"/>
                </a:cubicBezTo>
                <a:cubicBezTo>
                  <a:pt x="12579" y="1686"/>
                  <a:pt x="11591" y="683"/>
                  <a:pt x="10330" y="293"/>
                </a:cubicBezTo>
                <a:cubicBezTo>
                  <a:pt x="9661" y="85"/>
                  <a:pt x="8948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7"/>
          <p:cNvGrpSpPr/>
          <p:nvPr/>
        </p:nvGrpSpPr>
        <p:grpSpPr>
          <a:xfrm rot="2700000">
            <a:off x="283267" y="227467"/>
            <a:ext cx="1263184" cy="1933465"/>
            <a:chOff x="1069625" y="2883725"/>
            <a:chExt cx="1422756" cy="2177709"/>
          </a:xfrm>
        </p:grpSpPr>
        <p:sp>
          <p:nvSpPr>
            <p:cNvPr id="479" name="Google Shape;479;p37"/>
            <p:cNvSpPr/>
            <p:nvPr/>
          </p:nvSpPr>
          <p:spPr>
            <a:xfrm>
              <a:off x="1069625" y="3275155"/>
              <a:ext cx="154786" cy="162827"/>
            </a:xfrm>
            <a:custGeom>
              <a:rect b="b" l="l" r="r" t="t"/>
              <a:pathLst>
                <a:path extrusionOk="0" h="2369" w="2252">
                  <a:moveTo>
                    <a:pt x="454" y="0"/>
                  </a:moveTo>
                  <a:cubicBezTo>
                    <a:pt x="431" y="0"/>
                    <a:pt x="407" y="2"/>
                    <a:pt x="384" y="6"/>
                  </a:cubicBezTo>
                  <a:cubicBezTo>
                    <a:pt x="369" y="4"/>
                    <a:pt x="353" y="3"/>
                    <a:pt x="338" y="3"/>
                  </a:cubicBezTo>
                  <a:cubicBezTo>
                    <a:pt x="285" y="3"/>
                    <a:pt x="233" y="15"/>
                    <a:pt x="184" y="38"/>
                  </a:cubicBezTo>
                  <a:cubicBezTo>
                    <a:pt x="126" y="41"/>
                    <a:pt x="77" y="84"/>
                    <a:pt x="69" y="143"/>
                  </a:cubicBezTo>
                  <a:cubicBezTo>
                    <a:pt x="31" y="207"/>
                    <a:pt x="12" y="280"/>
                    <a:pt x="17" y="355"/>
                  </a:cubicBezTo>
                  <a:cubicBezTo>
                    <a:pt x="4" y="410"/>
                    <a:pt x="1" y="467"/>
                    <a:pt x="10" y="524"/>
                  </a:cubicBezTo>
                  <a:cubicBezTo>
                    <a:pt x="12" y="547"/>
                    <a:pt x="20" y="568"/>
                    <a:pt x="27" y="590"/>
                  </a:cubicBezTo>
                  <a:cubicBezTo>
                    <a:pt x="36" y="715"/>
                    <a:pt x="76" y="835"/>
                    <a:pt x="118" y="960"/>
                  </a:cubicBezTo>
                  <a:cubicBezTo>
                    <a:pt x="175" y="1135"/>
                    <a:pt x="246" y="1305"/>
                    <a:pt x="328" y="1469"/>
                  </a:cubicBezTo>
                  <a:cubicBezTo>
                    <a:pt x="358" y="1534"/>
                    <a:pt x="393" y="1596"/>
                    <a:pt x="432" y="1655"/>
                  </a:cubicBezTo>
                  <a:cubicBezTo>
                    <a:pt x="504" y="1757"/>
                    <a:pt x="572" y="1874"/>
                    <a:pt x="664" y="1956"/>
                  </a:cubicBezTo>
                  <a:cubicBezTo>
                    <a:pt x="713" y="2001"/>
                    <a:pt x="763" y="2042"/>
                    <a:pt x="814" y="2087"/>
                  </a:cubicBezTo>
                  <a:cubicBezTo>
                    <a:pt x="880" y="2148"/>
                    <a:pt x="952" y="2205"/>
                    <a:pt x="1026" y="2257"/>
                  </a:cubicBezTo>
                  <a:cubicBezTo>
                    <a:pt x="1144" y="2336"/>
                    <a:pt x="1269" y="2358"/>
                    <a:pt x="1396" y="2360"/>
                  </a:cubicBezTo>
                  <a:cubicBezTo>
                    <a:pt x="1439" y="2365"/>
                    <a:pt x="1481" y="2368"/>
                    <a:pt x="1522" y="2368"/>
                  </a:cubicBezTo>
                  <a:cubicBezTo>
                    <a:pt x="1674" y="2368"/>
                    <a:pt x="1816" y="2326"/>
                    <a:pt x="1948" y="2221"/>
                  </a:cubicBezTo>
                  <a:cubicBezTo>
                    <a:pt x="2108" y="2094"/>
                    <a:pt x="2252" y="1871"/>
                    <a:pt x="2227" y="1651"/>
                  </a:cubicBezTo>
                  <a:cubicBezTo>
                    <a:pt x="2225" y="1630"/>
                    <a:pt x="2222" y="1609"/>
                    <a:pt x="2219" y="1587"/>
                  </a:cubicBezTo>
                  <a:cubicBezTo>
                    <a:pt x="2227" y="1404"/>
                    <a:pt x="2176" y="1222"/>
                    <a:pt x="2072" y="1073"/>
                  </a:cubicBezTo>
                  <a:cubicBezTo>
                    <a:pt x="2031" y="1014"/>
                    <a:pt x="1993" y="954"/>
                    <a:pt x="1952" y="897"/>
                  </a:cubicBezTo>
                  <a:cubicBezTo>
                    <a:pt x="1801" y="681"/>
                    <a:pt x="1608" y="525"/>
                    <a:pt x="1389" y="384"/>
                  </a:cubicBezTo>
                  <a:cubicBezTo>
                    <a:pt x="1278" y="313"/>
                    <a:pt x="1162" y="250"/>
                    <a:pt x="1041" y="196"/>
                  </a:cubicBezTo>
                  <a:lnTo>
                    <a:pt x="868" y="120"/>
                  </a:lnTo>
                  <a:cubicBezTo>
                    <a:pt x="808" y="93"/>
                    <a:pt x="747" y="61"/>
                    <a:pt x="684" y="39"/>
                  </a:cubicBezTo>
                  <a:cubicBezTo>
                    <a:pt x="661" y="35"/>
                    <a:pt x="636" y="32"/>
                    <a:pt x="612" y="31"/>
                  </a:cubicBezTo>
                  <a:cubicBezTo>
                    <a:pt x="562" y="11"/>
                    <a:pt x="508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403250" y="3384232"/>
              <a:ext cx="165095" cy="166951"/>
            </a:xfrm>
            <a:custGeom>
              <a:rect b="b" l="l" r="r" t="t"/>
              <a:pathLst>
                <a:path extrusionOk="0" h="2429" w="2402">
                  <a:moveTo>
                    <a:pt x="626" y="0"/>
                  </a:moveTo>
                  <a:cubicBezTo>
                    <a:pt x="509" y="3"/>
                    <a:pt x="395" y="36"/>
                    <a:pt x="296" y="98"/>
                  </a:cubicBezTo>
                  <a:cubicBezTo>
                    <a:pt x="179" y="166"/>
                    <a:pt x="91" y="275"/>
                    <a:pt x="52" y="404"/>
                  </a:cubicBezTo>
                  <a:cubicBezTo>
                    <a:pt x="26" y="493"/>
                    <a:pt x="1" y="503"/>
                    <a:pt x="6" y="634"/>
                  </a:cubicBezTo>
                  <a:cubicBezTo>
                    <a:pt x="9" y="702"/>
                    <a:pt x="19" y="768"/>
                    <a:pt x="37" y="833"/>
                  </a:cubicBezTo>
                  <a:cubicBezTo>
                    <a:pt x="38" y="837"/>
                    <a:pt x="39" y="840"/>
                    <a:pt x="39" y="845"/>
                  </a:cubicBezTo>
                  <a:cubicBezTo>
                    <a:pt x="39" y="911"/>
                    <a:pt x="48" y="976"/>
                    <a:pt x="65" y="1039"/>
                  </a:cubicBezTo>
                  <a:cubicBezTo>
                    <a:pt x="90" y="1128"/>
                    <a:pt x="133" y="1208"/>
                    <a:pt x="173" y="1290"/>
                  </a:cubicBezTo>
                  <a:cubicBezTo>
                    <a:pt x="191" y="1327"/>
                    <a:pt x="209" y="1366"/>
                    <a:pt x="227" y="1404"/>
                  </a:cubicBezTo>
                  <a:cubicBezTo>
                    <a:pt x="245" y="1443"/>
                    <a:pt x="258" y="1486"/>
                    <a:pt x="276" y="1526"/>
                  </a:cubicBezTo>
                  <a:cubicBezTo>
                    <a:pt x="302" y="1598"/>
                    <a:pt x="333" y="1666"/>
                    <a:pt x="371" y="1732"/>
                  </a:cubicBezTo>
                  <a:lnTo>
                    <a:pt x="527" y="1938"/>
                  </a:lnTo>
                  <a:lnTo>
                    <a:pt x="542" y="1959"/>
                  </a:lnTo>
                  <a:cubicBezTo>
                    <a:pt x="558" y="1973"/>
                    <a:pt x="576" y="1986"/>
                    <a:pt x="591" y="1999"/>
                  </a:cubicBezTo>
                  <a:cubicBezTo>
                    <a:pt x="648" y="2045"/>
                    <a:pt x="702" y="2093"/>
                    <a:pt x="759" y="2139"/>
                  </a:cubicBezTo>
                  <a:cubicBezTo>
                    <a:pt x="887" y="2247"/>
                    <a:pt x="1019" y="2343"/>
                    <a:pt x="1182" y="2391"/>
                  </a:cubicBezTo>
                  <a:lnTo>
                    <a:pt x="1202" y="2394"/>
                  </a:lnTo>
                  <a:lnTo>
                    <a:pt x="1453" y="2428"/>
                  </a:lnTo>
                  <a:cubicBezTo>
                    <a:pt x="1553" y="2423"/>
                    <a:pt x="1652" y="2404"/>
                    <a:pt x="1750" y="2389"/>
                  </a:cubicBezTo>
                  <a:cubicBezTo>
                    <a:pt x="1894" y="2349"/>
                    <a:pt x="2024" y="2270"/>
                    <a:pt x="2129" y="2163"/>
                  </a:cubicBezTo>
                  <a:cubicBezTo>
                    <a:pt x="2234" y="2055"/>
                    <a:pt x="2311" y="1921"/>
                    <a:pt x="2351" y="1776"/>
                  </a:cubicBezTo>
                  <a:cubicBezTo>
                    <a:pt x="2364" y="1715"/>
                    <a:pt x="2374" y="1654"/>
                    <a:pt x="2380" y="1592"/>
                  </a:cubicBezTo>
                  <a:cubicBezTo>
                    <a:pt x="2401" y="1433"/>
                    <a:pt x="2400" y="1476"/>
                    <a:pt x="2378" y="1314"/>
                  </a:cubicBezTo>
                  <a:cubicBezTo>
                    <a:pt x="2361" y="1173"/>
                    <a:pt x="2332" y="1055"/>
                    <a:pt x="2251" y="930"/>
                  </a:cubicBezTo>
                  <a:cubicBezTo>
                    <a:pt x="2210" y="866"/>
                    <a:pt x="2166" y="804"/>
                    <a:pt x="2123" y="744"/>
                  </a:cubicBezTo>
                  <a:cubicBezTo>
                    <a:pt x="2070" y="670"/>
                    <a:pt x="2015" y="581"/>
                    <a:pt x="1952" y="516"/>
                  </a:cubicBezTo>
                  <a:cubicBezTo>
                    <a:pt x="1885" y="451"/>
                    <a:pt x="1811" y="392"/>
                    <a:pt x="1731" y="340"/>
                  </a:cubicBezTo>
                  <a:cubicBezTo>
                    <a:pt x="1668" y="301"/>
                    <a:pt x="1602" y="268"/>
                    <a:pt x="1532" y="241"/>
                  </a:cubicBezTo>
                  <a:cubicBezTo>
                    <a:pt x="1450" y="205"/>
                    <a:pt x="1368" y="174"/>
                    <a:pt x="1286" y="141"/>
                  </a:cubicBezTo>
                  <a:lnTo>
                    <a:pt x="1280" y="140"/>
                  </a:lnTo>
                  <a:cubicBezTo>
                    <a:pt x="1231" y="118"/>
                    <a:pt x="1120" y="64"/>
                    <a:pt x="1045" y="38"/>
                  </a:cubicBezTo>
                  <a:cubicBezTo>
                    <a:pt x="975" y="16"/>
                    <a:pt x="903" y="4"/>
                    <a:pt x="830" y="4"/>
                  </a:cubicBezTo>
                  <a:cubicBezTo>
                    <a:pt x="797" y="4"/>
                    <a:pt x="764" y="7"/>
                    <a:pt x="731" y="12"/>
                  </a:cubicBezTo>
                  <a:cubicBezTo>
                    <a:pt x="697" y="4"/>
                    <a:pt x="662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458717" y="2956581"/>
              <a:ext cx="170113" cy="187640"/>
            </a:xfrm>
            <a:custGeom>
              <a:rect b="b" l="l" r="r" t="t"/>
              <a:pathLst>
                <a:path extrusionOk="0" h="2730" w="2475">
                  <a:moveTo>
                    <a:pt x="700" y="1"/>
                  </a:moveTo>
                  <a:cubicBezTo>
                    <a:pt x="470" y="1"/>
                    <a:pt x="243" y="132"/>
                    <a:pt x="124" y="332"/>
                  </a:cubicBezTo>
                  <a:cubicBezTo>
                    <a:pt x="78" y="415"/>
                    <a:pt x="48" y="505"/>
                    <a:pt x="38" y="599"/>
                  </a:cubicBezTo>
                  <a:cubicBezTo>
                    <a:pt x="24" y="661"/>
                    <a:pt x="16" y="723"/>
                    <a:pt x="15" y="786"/>
                  </a:cubicBezTo>
                  <a:cubicBezTo>
                    <a:pt x="5" y="853"/>
                    <a:pt x="1" y="919"/>
                    <a:pt x="2" y="985"/>
                  </a:cubicBezTo>
                  <a:cubicBezTo>
                    <a:pt x="3" y="1049"/>
                    <a:pt x="9" y="1112"/>
                    <a:pt x="19" y="1175"/>
                  </a:cubicBezTo>
                  <a:cubicBezTo>
                    <a:pt x="45" y="1376"/>
                    <a:pt x="47" y="1347"/>
                    <a:pt x="145" y="1579"/>
                  </a:cubicBezTo>
                  <a:cubicBezTo>
                    <a:pt x="189" y="1687"/>
                    <a:pt x="235" y="1795"/>
                    <a:pt x="282" y="1902"/>
                  </a:cubicBezTo>
                  <a:cubicBezTo>
                    <a:pt x="478" y="2367"/>
                    <a:pt x="981" y="2715"/>
                    <a:pt x="1479" y="2715"/>
                  </a:cubicBezTo>
                  <a:cubicBezTo>
                    <a:pt x="1506" y="2715"/>
                    <a:pt x="1533" y="2714"/>
                    <a:pt x="1560" y="2712"/>
                  </a:cubicBezTo>
                  <a:cubicBezTo>
                    <a:pt x="1600" y="2720"/>
                    <a:pt x="1642" y="2726"/>
                    <a:pt x="1684" y="2729"/>
                  </a:cubicBezTo>
                  <a:cubicBezTo>
                    <a:pt x="1692" y="2729"/>
                    <a:pt x="1701" y="2729"/>
                    <a:pt x="1710" y="2729"/>
                  </a:cubicBezTo>
                  <a:cubicBezTo>
                    <a:pt x="1865" y="2729"/>
                    <a:pt x="2013" y="2669"/>
                    <a:pt x="2133" y="2573"/>
                  </a:cubicBezTo>
                  <a:cubicBezTo>
                    <a:pt x="2259" y="2477"/>
                    <a:pt x="2347" y="2341"/>
                    <a:pt x="2387" y="2189"/>
                  </a:cubicBezTo>
                  <a:cubicBezTo>
                    <a:pt x="2398" y="2144"/>
                    <a:pt x="2404" y="2099"/>
                    <a:pt x="2407" y="2053"/>
                  </a:cubicBezTo>
                  <a:cubicBezTo>
                    <a:pt x="2453" y="1936"/>
                    <a:pt x="2475" y="1812"/>
                    <a:pt x="2473" y="1687"/>
                  </a:cubicBezTo>
                  <a:cubicBezTo>
                    <a:pt x="2468" y="1549"/>
                    <a:pt x="2447" y="1410"/>
                    <a:pt x="2413" y="1276"/>
                  </a:cubicBezTo>
                  <a:cubicBezTo>
                    <a:pt x="2387" y="1178"/>
                    <a:pt x="2334" y="1070"/>
                    <a:pt x="2288" y="979"/>
                  </a:cubicBezTo>
                  <a:cubicBezTo>
                    <a:pt x="2251" y="909"/>
                    <a:pt x="2221" y="873"/>
                    <a:pt x="2168" y="801"/>
                  </a:cubicBezTo>
                  <a:cubicBezTo>
                    <a:pt x="2133" y="752"/>
                    <a:pt x="2096" y="704"/>
                    <a:pt x="2058" y="658"/>
                  </a:cubicBezTo>
                  <a:lnTo>
                    <a:pt x="1836" y="482"/>
                  </a:lnTo>
                  <a:lnTo>
                    <a:pt x="1769" y="430"/>
                  </a:lnTo>
                  <a:cubicBezTo>
                    <a:pt x="1684" y="363"/>
                    <a:pt x="1600" y="292"/>
                    <a:pt x="1512" y="229"/>
                  </a:cubicBezTo>
                  <a:cubicBezTo>
                    <a:pt x="1368" y="125"/>
                    <a:pt x="1153" y="56"/>
                    <a:pt x="962" y="36"/>
                  </a:cubicBezTo>
                  <a:cubicBezTo>
                    <a:pt x="918" y="25"/>
                    <a:pt x="874" y="18"/>
                    <a:pt x="831" y="15"/>
                  </a:cubicBezTo>
                  <a:cubicBezTo>
                    <a:pt x="787" y="6"/>
                    <a:pt x="74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281938" y="3713597"/>
              <a:ext cx="143995" cy="152792"/>
            </a:xfrm>
            <a:custGeom>
              <a:rect b="b" l="l" r="r" t="t"/>
              <a:pathLst>
                <a:path extrusionOk="0" h="2223" w="2095">
                  <a:moveTo>
                    <a:pt x="2048" y="1795"/>
                  </a:moveTo>
                  <a:lnTo>
                    <a:pt x="2037" y="1824"/>
                  </a:lnTo>
                  <a:lnTo>
                    <a:pt x="2037" y="1824"/>
                  </a:lnTo>
                  <a:cubicBezTo>
                    <a:pt x="2041" y="1814"/>
                    <a:pt x="2046" y="1805"/>
                    <a:pt x="2048" y="1795"/>
                  </a:cubicBezTo>
                  <a:close/>
                  <a:moveTo>
                    <a:pt x="2037" y="1824"/>
                  </a:moveTo>
                  <a:cubicBezTo>
                    <a:pt x="2036" y="1827"/>
                    <a:pt x="2035" y="1830"/>
                    <a:pt x="2034" y="1833"/>
                  </a:cubicBezTo>
                  <a:lnTo>
                    <a:pt x="2037" y="1824"/>
                  </a:lnTo>
                  <a:close/>
                  <a:moveTo>
                    <a:pt x="447" y="0"/>
                  </a:moveTo>
                  <a:cubicBezTo>
                    <a:pt x="426" y="0"/>
                    <a:pt x="406" y="1"/>
                    <a:pt x="385" y="3"/>
                  </a:cubicBezTo>
                  <a:cubicBezTo>
                    <a:pt x="241" y="11"/>
                    <a:pt x="52" y="114"/>
                    <a:pt x="30" y="279"/>
                  </a:cubicBezTo>
                  <a:cubicBezTo>
                    <a:pt x="19" y="369"/>
                    <a:pt x="0" y="454"/>
                    <a:pt x="12" y="543"/>
                  </a:cubicBezTo>
                  <a:cubicBezTo>
                    <a:pt x="19" y="582"/>
                    <a:pt x="28" y="619"/>
                    <a:pt x="41" y="655"/>
                  </a:cubicBezTo>
                  <a:cubicBezTo>
                    <a:pt x="20" y="763"/>
                    <a:pt x="16" y="877"/>
                    <a:pt x="45" y="972"/>
                  </a:cubicBezTo>
                  <a:cubicBezTo>
                    <a:pt x="72" y="1047"/>
                    <a:pt x="103" y="1121"/>
                    <a:pt x="139" y="1193"/>
                  </a:cubicBezTo>
                  <a:lnTo>
                    <a:pt x="213" y="1357"/>
                  </a:lnTo>
                  <a:cubicBezTo>
                    <a:pt x="248" y="1441"/>
                    <a:pt x="293" y="1520"/>
                    <a:pt x="346" y="1594"/>
                  </a:cubicBezTo>
                  <a:cubicBezTo>
                    <a:pt x="402" y="1666"/>
                    <a:pt x="464" y="1732"/>
                    <a:pt x="531" y="1795"/>
                  </a:cubicBezTo>
                  <a:cubicBezTo>
                    <a:pt x="571" y="1833"/>
                    <a:pt x="608" y="1873"/>
                    <a:pt x="650" y="1911"/>
                  </a:cubicBezTo>
                  <a:cubicBezTo>
                    <a:pt x="790" y="2039"/>
                    <a:pt x="938" y="2104"/>
                    <a:pt x="1113" y="2163"/>
                  </a:cubicBezTo>
                  <a:cubicBezTo>
                    <a:pt x="1223" y="2200"/>
                    <a:pt x="1330" y="2222"/>
                    <a:pt x="1438" y="2222"/>
                  </a:cubicBezTo>
                  <a:cubicBezTo>
                    <a:pt x="1507" y="2222"/>
                    <a:pt x="1576" y="2213"/>
                    <a:pt x="1646" y="2193"/>
                  </a:cubicBezTo>
                  <a:cubicBezTo>
                    <a:pt x="1751" y="2193"/>
                    <a:pt x="1862" y="2167"/>
                    <a:pt x="1931" y="2096"/>
                  </a:cubicBezTo>
                  <a:cubicBezTo>
                    <a:pt x="2000" y="2027"/>
                    <a:pt x="2025" y="1932"/>
                    <a:pt x="2034" y="1833"/>
                  </a:cubicBezTo>
                  <a:cubicBezTo>
                    <a:pt x="2034" y="1831"/>
                    <a:pt x="2034" y="1830"/>
                    <a:pt x="2034" y="1828"/>
                  </a:cubicBezTo>
                  <a:cubicBezTo>
                    <a:pt x="2070" y="1746"/>
                    <a:pt x="2090" y="1658"/>
                    <a:pt x="2093" y="1569"/>
                  </a:cubicBezTo>
                  <a:cubicBezTo>
                    <a:pt x="2094" y="1494"/>
                    <a:pt x="2085" y="1419"/>
                    <a:pt x="2068" y="1347"/>
                  </a:cubicBezTo>
                  <a:cubicBezTo>
                    <a:pt x="2057" y="1294"/>
                    <a:pt x="2044" y="1240"/>
                    <a:pt x="2032" y="1187"/>
                  </a:cubicBezTo>
                  <a:cubicBezTo>
                    <a:pt x="2028" y="1163"/>
                    <a:pt x="2022" y="1138"/>
                    <a:pt x="2015" y="1115"/>
                  </a:cubicBezTo>
                  <a:cubicBezTo>
                    <a:pt x="1969" y="952"/>
                    <a:pt x="1897" y="859"/>
                    <a:pt x="1800" y="733"/>
                  </a:cubicBezTo>
                  <a:cubicBezTo>
                    <a:pt x="1763" y="684"/>
                    <a:pt x="1725" y="637"/>
                    <a:pt x="1688" y="588"/>
                  </a:cubicBezTo>
                  <a:cubicBezTo>
                    <a:pt x="1637" y="518"/>
                    <a:pt x="1578" y="455"/>
                    <a:pt x="1512" y="402"/>
                  </a:cubicBezTo>
                  <a:cubicBezTo>
                    <a:pt x="1441" y="347"/>
                    <a:pt x="1368" y="298"/>
                    <a:pt x="1291" y="255"/>
                  </a:cubicBezTo>
                  <a:lnTo>
                    <a:pt x="1156" y="174"/>
                  </a:lnTo>
                  <a:cubicBezTo>
                    <a:pt x="1018" y="91"/>
                    <a:pt x="877" y="46"/>
                    <a:pt x="729" y="46"/>
                  </a:cubicBezTo>
                  <a:cubicBezTo>
                    <a:pt x="714" y="46"/>
                    <a:pt x="700" y="46"/>
                    <a:pt x="685" y="47"/>
                  </a:cubicBezTo>
                  <a:cubicBezTo>
                    <a:pt x="656" y="34"/>
                    <a:pt x="628" y="24"/>
                    <a:pt x="598" y="16"/>
                  </a:cubicBezTo>
                  <a:cubicBezTo>
                    <a:pt x="549" y="5"/>
                    <a:pt x="498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646425" y="4017943"/>
              <a:ext cx="171419" cy="182141"/>
            </a:xfrm>
            <a:custGeom>
              <a:rect b="b" l="l" r="r" t="t"/>
              <a:pathLst>
                <a:path extrusionOk="0" h="2650" w="2494">
                  <a:moveTo>
                    <a:pt x="1100" y="0"/>
                  </a:moveTo>
                  <a:cubicBezTo>
                    <a:pt x="1003" y="6"/>
                    <a:pt x="907" y="19"/>
                    <a:pt x="812" y="39"/>
                  </a:cubicBezTo>
                  <a:cubicBezTo>
                    <a:pt x="764" y="52"/>
                    <a:pt x="743" y="66"/>
                    <a:pt x="681" y="94"/>
                  </a:cubicBezTo>
                  <a:cubicBezTo>
                    <a:pt x="598" y="117"/>
                    <a:pt x="525" y="160"/>
                    <a:pt x="466" y="222"/>
                  </a:cubicBezTo>
                  <a:cubicBezTo>
                    <a:pt x="359" y="291"/>
                    <a:pt x="274" y="388"/>
                    <a:pt x="215" y="502"/>
                  </a:cubicBezTo>
                  <a:cubicBezTo>
                    <a:pt x="45" y="757"/>
                    <a:pt x="0" y="1139"/>
                    <a:pt x="111" y="1422"/>
                  </a:cubicBezTo>
                  <a:cubicBezTo>
                    <a:pt x="169" y="1567"/>
                    <a:pt x="214" y="1727"/>
                    <a:pt x="290" y="1858"/>
                  </a:cubicBezTo>
                  <a:cubicBezTo>
                    <a:pt x="369" y="1995"/>
                    <a:pt x="482" y="2107"/>
                    <a:pt x="587" y="2222"/>
                  </a:cubicBezTo>
                  <a:cubicBezTo>
                    <a:pt x="673" y="2316"/>
                    <a:pt x="743" y="2387"/>
                    <a:pt x="865" y="2460"/>
                  </a:cubicBezTo>
                  <a:cubicBezTo>
                    <a:pt x="939" y="2505"/>
                    <a:pt x="1016" y="2538"/>
                    <a:pt x="1098" y="2561"/>
                  </a:cubicBezTo>
                  <a:cubicBezTo>
                    <a:pt x="1233" y="2620"/>
                    <a:pt x="1378" y="2650"/>
                    <a:pt x="1523" y="2650"/>
                  </a:cubicBezTo>
                  <a:cubicBezTo>
                    <a:pt x="1618" y="2650"/>
                    <a:pt x="1713" y="2637"/>
                    <a:pt x="1806" y="2611"/>
                  </a:cubicBezTo>
                  <a:cubicBezTo>
                    <a:pt x="1823" y="2608"/>
                    <a:pt x="1839" y="2604"/>
                    <a:pt x="1855" y="2600"/>
                  </a:cubicBezTo>
                  <a:cubicBezTo>
                    <a:pt x="1859" y="2598"/>
                    <a:pt x="1865" y="2598"/>
                    <a:pt x="1869" y="2597"/>
                  </a:cubicBezTo>
                  <a:lnTo>
                    <a:pt x="1867" y="2597"/>
                  </a:lnTo>
                  <a:cubicBezTo>
                    <a:pt x="1954" y="2577"/>
                    <a:pt x="2037" y="2538"/>
                    <a:pt x="2107" y="2483"/>
                  </a:cubicBezTo>
                  <a:cubicBezTo>
                    <a:pt x="2178" y="2425"/>
                    <a:pt x="2237" y="2356"/>
                    <a:pt x="2282" y="2277"/>
                  </a:cubicBezTo>
                  <a:cubicBezTo>
                    <a:pt x="2341" y="2186"/>
                    <a:pt x="2384" y="2081"/>
                    <a:pt x="2423" y="1984"/>
                  </a:cubicBezTo>
                  <a:cubicBezTo>
                    <a:pt x="2431" y="1967"/>
                    <a:pt x="2439" y="1948"/>
                    <a:pt x="2446" y="1930"/>
                  </a:cubicBezTo>
                  <a:cubicBezTo>
                    <a:pt x="2493" y="1803"/>
                    <a:pt x="2493" y="1673"/>
                    <a:pt x="2479" y="1544"/>
                  </a:cubicBezTo>
                  <a:cubicBezTo>
                    <a:pt x="2479" y="1542"/>
                    <a:pt x="2479" y="1541"/>
                    <a:pt x="2479" y="1539"/>
                  </a:cubicBezTo>
                  <a:lnTo>
                    <a:pt x="2479" y="1513"/>
                  </a:lnTo>
                  <a:cubicBezTo>
                    <a:pt x="2466" y="1417"/>
                    <a:pt x="2453" y="1320"/>
                    <a:pt x="2440" y="1222"/>
                  </a:cubicBezTo>
                  <a:cubicBezTo>
                    <a:pt x="2408" y="1104"/>
                    <a:pt x="2346" y="989"/>
                    <a:pt x="2292" y="878"/>
                  </a:cubicBezTo>
                  <a:cubicBezTo>
                    <a:pt x="2214" y="721"/>
                    <a:pt x="2132" y="571"/>
                    <a:pt x="2002" y="450"/>
                  </a:cubicBezTo>
                  <a:cubicBezTo>
                    <a:pt x="1972" y="422"/>
                    <a:pt x="1942" y="395"/>
                    <a:pt x="1911" y="368"/>
                  </a:cubicBezTo>
                  <a:cubicBezTo>
                    <a:pt x="1897" y="355"/>
                    <a:pt x="1882" y="340"/>
                    <a:pt x="1867" y="327"/>
                  </a:cubicBezTo>
                  <a:cubicBezTo>
                    <a:pt x="1829" y="293"/>
                    <a:pt x="1790" y="261"/>
                    <a:pt x="1748" y="232"/>
                  </a:cubicBezTo>
                  <a:cubicBezTo>
                    <a:pt x="1685" y="166"/>
                    <a:pt x="1604" y="118"/>
                    <a:pt x="1516" y="94"/>
                  </a:cubicBezTo>
                  <a:cubicBezTo>
                    <a:pt x="1382" y="42"/>
                    <a:pt x="1243" y="12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88262" y="4076777"/>
              <a:ext cx="137053" cy="147981"/>
            </a:xfrm>
            <a:custGeom>
              <a:rect b="b" l="l" r="r" t="t"/>
              <a:pathLst>
                <a:path extrusionOk="0" h="2153" w="1994">
                  <a:moveTo>
                    <a:pt x="853" y="1"/>
                  </a:moveTo>
                  <a:cubicBezTo>
                    <a:pt x="815" y="1"/>
                    <a:pt x="776" y="6"/>
                    <a:pt x="740" y="16"/>
                  </a:cubicBezTo>
                  <a:cubicBezTo>
                    <a:pt x="683" y="17"/>
                    <a:pt x="627" y="30"/>
                    <a:pt x="575" y="53"/>
                  </a:cubicBezTo>
                  <a:cubicBezTo>
                    <a:pt x="453" y="87"/>
                    <a:pt x="335" y="144"/>
                    <a:pt x="250" y="238"/>
                  </a:cubicBezTo>
                  <a:lnTo>
                    <a:pt x="139" y="386"/>
                  </a:lnTo>
                  <a:cubicBezTo>
                    <a:pt x="127" y="409"/>
                    <a:pt x="117" y="434"/>
                    <a:pt x="108" y="458"/>
                  </a:cubicBezTo>
                  <a:cubicBezTo>
                    <a:pt x="28" y="610"/>
                    <a:pt x="0" y="787"/>
                    <a:pt x="5" y="957"/>
                  </a:cubicBezTo>
                  <a:cubicBezTo>
                    <a:pt x="9" y="1172"/>
                    <a:pt x="75" y="1379"/>
                    <a:pt x="196" y="1556"/>
                  </a:cubicBezTo>
                  <a:cubicBezTo>
                    <a:pt x="253" y="1639"/>
                    <a:pt x="312" y="1729"/>
                    <a:pt x="387" y="1796"/>
                  </a:cubicBezTo>
                  <a:cubicBezTo>
                    <a:pt x="408" y="1814"/>
                    <a:pt x="430" y="1833"/>
                    <a:pt x="451" y="1852"/>
                  </a:cubicBezTo>
                  <a:cubicBezTo>
                    <a:pt x="522" y="1917"/>
                    <a:pt x="596" y="1986"/>
                    <a:pt x="678" y="2033"/>
                  </a:cubicBezTo>
                  <a:cubicBezTo>
                    <a:pt x="815" y="2112"/>
                    <a:pt x="969" y="2152"/>
                    <a:pt x="1125" y="2152"/>
                  </a:cubicBezTo>
                  <a:cubicBezTo>
                    <a:pt x="1168" y="2152"/>
                    <a:pt x="1211" y="2149"/>
                    <a:pt x="1254" y="2143"/>
                  </a:cubicBezTo>
                  <a:cubicBezTo>
                    <a:pt x="1333" y="2140"/>
                    <a:pt x="1411" y="2123"/>
                    <a:pt x="1485" y="2093"/>
                  </a:cubicBezTo>
                  <a:cubicBezTo>
                    <a:pt x="1593" y="2046"/>
                    <a:pt x="1718" y="1960"/>
                    <a:pt x="1779" y="1849"/>
                  </a:cubicBezTo>
                  <a:cubicBezTo>
                    <a:pt x="1813" y="1807"/>
                    <a:pt x="1845" y="1764"/>
                    <a:pt x="1874" y="1719"/>
                  </a:cubicBezTo>
                  <a:cubicBezTo>
                    <a:pt x="1937" y="1620"/>
                    <a:pt x="1972" y="1506"/>
                    <a:pt x="1978" y="1388"/>
                  </a:cubicBezTo>
                  <a:cubicBezTo>
                    <a:pt x="1985" y="1346"/>
                    <a:pt x="1991" y="1303"/>
                    <a:pt x="1993" y="1261"/>
                  </a:cubicBezTo>
                  <a:cubicBezTo>
                    <a:pt x="1992" y="1159"/>
                    <a:pt x="1978" y="1058"/>
                    <a:pt x="1950" y="960"/>
                  </a:cubicBezTo>
                  <a:cubicBezTo>
                    <a:pt x="1943" y="928"/>
                    <a:pt x="1934" y="898"/>
                    <a:pt x="1926" y="868"/>
                  </a:cubicBezTo>
                  <a:cubicBezTo>
                    <a:pt x="1900" y="783"/>
                    <a:pt x="1865" y="699"/>
                    <a:pt x="1825" y="620"/>
                  </a:cubicBezTo>
                  <a:cubicBezTo>
                    <a:pt x="1816" y="604"/>
                    <a:pt x="1808" y="588"/>
                    <a:pt x="1797" y="574"/>
                  </a:cubicBezTo>
                  <a:cubicBezTo>
                    <a:pt x="1760" y="519"/>
                    <a:pt x="1720" y="467"/>
                    <a:pt x="1679" y="414"/>
                  </a:cubicBezTo>
                  <a:cubicBezTo>
                    <a:pt x="1594" y="301"/>
                    <a:pt x="1539" y="229"/>
                    <a:pt x="1401" y="154"/>
                  </a:cubicBezTo>
                  <a:cubicBezTo>
                    <a:pt x="1325" y="114"/>
                    <a:pt x="1246" y="81"/>
                    <a:pt x="1163" y="53"/>
                  </a:cubicBezTo>
                  <a:cubicBezTo>
                    <a:pt x="1142" y="48"/>
                    <a:pt x="1119" y="40"/>
                    <a:pt x="1096" y="36"/>
                  </a:cubicBezTo>
                  <a:cubicBezTo>
                    <a:pt x="1054" y="25"/>
                    <a:pt x="1011" y="17"/>
                    <a:pt x="966" y="16"/>
                  </a:cubicBezTo>
                  <a:cubicBezTo>
                    <a:pt x="929" y="6"/>
                    <a:pt x="891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585184" y="4490064"/>
              <a:ext cx="150043" cy="182416"/>
            </a:xfrm>
            <a:custGeom>
              <a:rect b="b" l="l" r="r" t="t"/>
              <a:pathLst>
                <a:path extrusionOk="0" h="2654" w="2183">
                  <a:moveTo>
                    <a:pt x="536" y="1"/>
                  </a:moveTo>
                  <a:cubicBezTo>
                    <a:pt x="532" y="1"/>
                    <a:pt x="549" y="4"/>
                    <a:pt x="599" y="11"/>
                  </a:cubicBezTo>
                  <a:lnTo>
                    <a:pt x="599" y="11"/>
                  </a:lnTo>
                  <a:cubicBezTo>
                    <a:pt x="559" y="6"/>
                    <a:pt x="521" y="2"/>
                    <a:pt x="484" y="2"/>
                  </a:cubicBezTo>
                  <a:cubicBezTo>
                    <a:pt x="383" y="2"/>
                    <a:pt x="292" y="28"/>
                    <a:pt x="200" y="100"/>
                  </a:cubicBezTo>
                  <a:cubicBezTo>
                    <a:pt x="76" y="198"/>
                    <a:pt x="25" y="324"/>
                    <a:pt x="12" y="482"/>
                  </a:cubicBezTo>
                  <a:cubicBezTo>
                    <a:pt x="1" y="659"/>
                    <a:pt x="14" y="838"/>
                    <a:pt x="51" y="1012"/>
                  </a:cubicBezTo>
                  <a:cubicBezTo>
                    <a:pt x="94" y="1216"/>
                    <a:pt x="123" y="1433"/>
                    <a:pt x="224" y="1618"/>
                  </a:cubicBezTo>
                  <a:cubicBezTo>
                    <a:pt x="439" y="2012"/>
                    <a:pt x="737" y="2425"/>
                    <a:pt x="1185" y="2546"/>
                  </a:cubicBezTo>
                  <a:cubicBezTo>
                    <a:pt x="1227" y="2564"/>
                    <a:pt x="1270" y="2580"/>
                    <a:pt x="1315" y="2593"/>
                  </a:cubicBezTo>
                  <a:lnTo>
                    <a:pt x="1269" y="2570"/>
                  </a:lnTo>
                  <a:lnTo>
                    <a:pt x="1269" y="2570"/>
                  </a:lnTo>
                  <a:cubicBezTo>
                    <a:pt x="1286" y="2579"/>
                    <a:pt x="1305" y="2586"/>
                    <a:pt x="1322" y="2593"/>
                  </a:cubicBezTo>
                  <a:cubicBezTo>
                    <a:pt x="1337" y="2598"/>
                    <a:pt x="1353" y="2602"/>
                    <a:pt x="1368" y="2605"/>
                  </a:cubicBezTo>
                  <a:lnTo>
                    <a:pt x="1368" y="2605"/>
                  </a:lnTo>
                  <a:lnTo>
                    <a:pt x="1342" y="2602"/>
                  </a:lnTo>
                  <a:lnTo>
                    <a:pt x="1342" y="2602"/>
                  </a:lnTo>
                  <a:cubicBezTo>
                    <a:pt x="1364" y="2612"/>
                    <a:pt x="1386" y="2623"/>
                    <a:pt x="1409" y="2632"/>
                  </a:cubicBezTo>
                  <a:cubicBezTo>
                    <a:pt x="1468" y="2645"/>
                    <a:pt x="1528" y="2654"/>
                    <a:pt x="1589" y="2654"/>
                  </a:cubicBezTo>
                  <a:cubicBezTo>
                    <a:pt x="1677" y="2652"/>
                    <a:pt x="1782" y="2645"/>
                    <a:pt x="1860" y="2599"/>
                  </a:cubicBezTo>
                  <a:cubicBezTo>
                    <a:pt x="2008" y="2510"/>
                    <a:pt x="2083" y="2332"/>
                    <a:pt x="2115" y="2159"/>
                  </a:cubicBezTo>
                  <a:lnTo>
                    <a:pt x="2119" y="2144"/>
                  </a:lnTo>
                  <a:lnTo>
                    <a:pt x="2119" y="2144"/>
                  </a:lnTo>
                  <a:cubicBezTo>
                    <a:pt x="2118" y="2147"/>
                    <a:pt x="2118" y="2149"/>
                    <a:pt x="2115" y="2152"/>
                  </a:cubicBezTo>
                  <a:cubicBezTo>
                    <a:pt x="2118" y="2141"/>
                    <a:pt x="2118" y="2131"/>
                    <a:pt x="2119" y="2119"/>
                  </a:cubicBezTo>
                  <a:cubicBezTo>
                    <a:pt x="2135" y="2056"/>
                    <a:pt x="2145" y="1992"/>
                    <a:pt x="2147" y="1927"/>
                  </a:cubicBezTo>
                  <a:cubicBezTo>
                    <a:pt x="2183" y="1706"/>
                    <a:pt x="2161" y="1479"/>
                    <a:pt x="2083" y="1269"/>
                  </a:cubicBezTo>
                  <a:cubicBezTo>
                    <a:pt x="2024" y="1106"/>
                    <a:pt x="1981" y="1017"/>
                    <a:pt x="1889" y="890"/>
                  </a:cubicBezTo>
                  <a:cubicBezTo>
                    <a:pt x="1805" y="773"/>
                    <a:pt x="1721" y="638"/>
                    <a:pt x="1623" y="537"/>
                  </a:cubicBezTo>
                  <a:cubicBezTo>
                    <a:pt x="1484" y="393"/>
                    <a:pt x="1292" y="293"/>
                    <a:pt x="1119" y="194"/>
                  </a:cubicBezTo>
                  <a:cubicBezTo>
                    <a:pt x="1020" y="139"/>
                    <a:pt x="914" y="94"/>
                    <a:pt x="806" y="60"/>
                  </a:cubicBezTo>
                  <a:cubicBezTo>
                    <a:pt x="778" y="51"/>
                    <a:pt x="749" y="40"/>
                    <a:pt x="720" y="31"/>
                  </a:cubicBezTo>
                  <a:cubicBezTo>
                    <a:pt x="676" y="19"/>
                    <a:pt x="545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81843" y="4276101"/>
              <a:ext cx="157535" cy="158772"/>
            </a:xfrm>
            <a:custGeom>
              <a:rect b="b" l="l" r="r" t="t"/>
              <a:pathLst>
                <a:path extrusionOk="0" h="2310" w="2292">
                  <a:moveTo>
                    <a:pt x="744" y="1"/>
                  </a:moveTo>
                  <a:cubicBezTo>
                    <a:pt x="712" y="1"/>
                    <a:pt x="679" y="4"/>
                    <a:pt x="647" y="8"/>
                  </a:cubicBezTo>
                  <a:cubicBezTo>
                    <a:pt x="617" y="4"/>
                    <a:pt x="587" y="2"/>
                    <a:pt x="557" y="2"/>
                  </a:cubicBezTo>
                  <a:cubicBezTo>
                    <a:pt x="421" y="2"/>
                    <a:pt x="293" y="45"/>
                    <a:pt x="189" y="151"/>
                  </a:cubicBezTo>
                  <a:cubicBezTo>
                    <a:pt x="62" y="281"/>
                    <a:pt x="0" y="491"/>
                    <a:pt x="55" y="673"/>
                  </a:cubicBezTo>
                  <a:cubicBezTo>
                    <a:pt x="55" y="673"/>
                    <a:pt x="55" y="674"/>
                    <a:pt x="55" y="674"/>
                  </a:cubicBezTo>
                  <a:cubicBezTo>
                    <a:pt x="55" y="817"/>
                    <a:pt x="100" y="956"/>
                    <a:pt x="143" y="1096"/>
                  </a:cubicBezTo>
                  <a:cubicBezTo>
                    <a:pt x="195" y="1266"/>
                    <a:pt x="281" y="1416"/>
                    <a:pt x="365" y="1572"/>
                  </a:cubicBezTo>
                  <a:cubicBezTo>
                    <a:pt x="444" y="1720"/>
                    <a:pt x="583" y="1860"/>
                    <a:pt x="707" y="1978"/>
                  </a:cubicBezTo>
                  <a:cubicBezTo>
                    <a:pt x="842" y="2109"/>
                    <a:pt x="993" y="2219"/>
                    <a:pt x="1176" y="2271"/>
                  </a:cubicBezTo>
                  <a:cubicBezTo>
                    <a:pt x="1269" y="2297"/>
                    <a:pt x="1368" y="2310"/>
                    <a:pt x="1465" y="2310"/>
                  </a:cubicBezTo>
                  <a:cubicBezTo>
                    <a:pt x="1470" y="2310"/>
                    <a:pt x="1475" y="2310"/>
                    <a:pt x="1480" y="2310"/>
                  </a:cubicBezTo>
                  <a:cubicBezTo>
                    <a:pt x="1488" y="2310"/>
                    <a:pt x="1496" y="2310"/>
                    <a:pt x="1504" y="2310"/>
                  </a:cubicBezTo>
                  <a:cubicBezTo>
                    <a:pt x="1546" y="2310"/>
                    <a:pt x="1588" y="2307"/>
                    <a:pt x="1629" y="2300"/>
                  </a:cubicBezTo>
                  <a:cubicBezTo>
                    <a:pt x="1682" y="2297"/>
                    <a:pt x="1735" y="2287"/>
                    <a:pt x="1786" y="2271"/>
                  </a:cubicBezTo>
                  <a:cubicBezTo>
                    <a:pt x="1788" y="2271"/>
                    <a:pt x="1791" y="2271"/>
                    <a:pt x="1793" y="2271"/>
                  </a:cubicBezTo>
                  <a:cubicBezTo>
                    <a:pt x="1905" y="2271"/>
                    <a:pt x="2021" y="2206"/>
                    <a:pt x="2045" y="2089"/>
                  </a:cubicBezTo>
                  <a:cubicBezTo>
                    <a:pt x="2083" y="2040"/>
                    <a:pt x="2112" y="1984"/>
                    <a:pt x="2133" y="1925"/>
                  </a:cubicBezTo>
                  <a:cubicBezTo>
                    <a:pt x="2161" y="1876"/>
                    <a:pt x="2182" y="1821"/>
                    <a:pt x="2195" y="1765"/>
                  </a:cubicBezTo>
                  <a:cubicBezTo>
                    <a:pt x="2292" y="1482"/>
                    <a:pt x="2223" y="1132"/>
                    <a:pt x="2078" y="896"/>
                  </a:cubicBezTo>
                  <a:cubicBezTo>
                    <a:pt x="2047" y="844"/>
                    <a:pt x="2011" y="796"/>
                    <a:pt x="1976" y="747"/>
                  </a:cubicBezTo>
                  <a:cubicBezTo>
                    <a:pt x="1921" y="673"/>
                    <a:pt x="1854" y="569"/>
                    <a:pt x="1800" y="514"/>
                  </a:cubicBezTo>
                  <a:cubicBezTo>
                    <a:pt x="1731" y="448"/>
                    <a:pt x="1656" y="386"/>
                    <a:pt x="1577" y="331"/>
                  </a:cubicBezTo>
                  <a:cubicBezTo>
                    <a:pt x="1436" y="227"/>
                    <a:pt x="1282" y="144"/>
                    <a:pt x="1117" y="85"/>
                  </a:cubicBezTo>
                  <a:cubicBezTo>
                    <a:pt x="1071" y="69"/>
                    <a:pt x="1026" y="53"/>
                    <a:pt x="980" y="38"/>
                  </a:cubicBezTo>
                  <a:cubicBezTo>
                    <a:pt x="930" y="23"/>
                    <a:pt x="879" y="13"/>
                    <a:pt x="826" y="7"/>
                  </a:cubicBezTo>
                  <a:cubicBezTo>
                    <a:pt x="799" y="3"/>
                    <a:pt x="772" y="1"/>
                    <a:pt x="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966373" y="4625535"/>
              <a:ext cx="164064" cy="196987"/>
            </a:xfrm>
            <a:custGeom>
              <a:rect b="b" l="l" r="r" t="t"/>
              <a:pathLst>
                <a:path extrusionOk="0" h="2866" w="2387">
                  <a:moveTo>
                    <a:pt x="242" y="1"/>
                  </a:moveTo>
                  <a:cubicBezTo>
                    <a:pt x="173" y="1"/>
                    <a:pt x="103" y="45"/>
                    <a:pt x="111" y="128"/>
                  </a:cubicBezTo>
                  <a:cubicBezTo>
                    <a:pt x="111" y="154"/>
                    <a:pt x="108" y="178"/>
                    <a:pt x="101" y="203"/>
                  </a:cubicBezTo>
                  <a:cubicBezTo>
                    <a:pt x="0" y="380"/>
                    <a:pt x="17" y="544"/>
                    <a:pt x="56" y="726"/>
                  </a:cubicBezTo>
                  <a:cubicBezTo>
                    <a:pt x="45" y="827"/>
                    <a:pt x="40" y="928"/>
                    <a:pt x="65" y="1032"/>
                  </a:cubicBezTo>
                  <a:cubicBezTo>
                    <a:pt x="84" y="1109"/>
                    <a:pt x="111" y="1184"/>
                    <a:pt x="136" y="1261"/>
                  </a:cubicBezTo>
                  <a:cubicBezTo>
                    <a:pt x="149" y="1301"/>
                    <a:pt x="159" y="1344"/>
                    <a:pt x="164" y="1386"/>
                  </a:cubicBezTo>
                  <a:cubicBezTo>
                    <a:pt x="183" y="1481"/>
                    <a:pt x="231" y="1566"/>
                    <a:pt x="272" y="1653"/>
                  </a:cubicBezTo>
                  <a:cubicBezTo>
                    <a:pt x="311" y="1735"/>
                    <a:pt x="352" y="1818"/>
                    <a:pt x="391" y="1900"/>
                  </a:cubicBezTo>
                  <a:cubicBezTo>
                    <a:pt x="444" y="2009"/>
                    <a:pt x="489" y="2105"/>
                    <a:pt x="562" y="2202"/>
                  </a:cubicBezTo>
                  <a:cubicBezTo>
                    <a:pt x="630" y="2295"/>
                    <a:pt x="705" y="2382"/>
                    <a:pt x="787" y="2462"/>
                  </a:cubicBezTo>
                  <a:cubicBezTo>
                    <a:pt x="1002" y="2672"/>
                    <a:pt x="1286" y="2865"/>
                    <a:pt x="1586" y="2865"/>
                  </a:cubicBezTo>
                  <a:cubicBezTo>
                    <a:pt x="1633" y="2865"/>
                    <a:pt x="1680" y="2860"/>
                    <a:pt x="1728" y="2850"/>
                  </a:cubicBezTo>
                  <a:cubicBezTo>
                    <a:pt x="1773" y="2850"/>
                    <a:pt x="1817" y="2844"/>
                    <a:pt x="1861" y="2831"/>
                  </a:cubicBezTo>
                  <a:cubicBezTo>
                    <a:pt x="2008" y="2829"/>
                    <a:pt x="2127" y="2742"/>
                    <a:pt x="2185" y="2608"/>
                  </a:cubicBezTo>
                  <a:cubicBezTo>
                    <a:pt x="2209" y="2565"/>
                    <a:pt x="2229" y="2519"/>
                    <a:pt x="2245" y="2471"/>
                  </a:cubicBezTo>
                  <a:cubicBezTo>
                    <a:pt x="2368" y="2248"/>
                    <a:pt x="2387" y="1988"/>
                    <a:pt x="2312" y="1729"/>
                  </a:cubicBezTo>
                  <a:cubicBezTo>
                    <a:pt x="2258" y="1537"/>
                    <a:pt x="2182" y="1354"/>
                    <a:pt x="2084" y="1183"/>
                  </a:cubicBezTo>
                  <a:cubicBezTo>
                    <a:pt x="1987" y="1017"/>
                    <a:pt x="1842" y="883"/>
                    <a:pt x="1711" y="746"/>
                  </a:cubicBezTo>
                  <a:cubicBezTo>
                    <a:pt x="1669" y="703"/>
                    <a:pt x="1629" y="658"/>
                    <a:pt x="1587" y="615"/>
                  </a:cubicBezTo>
                  <a:cubicBezTo>
                    <a:pt x="1516" y="544"/>
                    <a:pt x="1435" y="493"/>
                    <a:pt x="1356" y="438"/>
                  </a:cubicBezTo>
                  <a:cubicBezTo>
                    <a:pt x="1208" y="307"/>
                    <a:pt x="1036" y="150"/>
                    <a:pt x="847" y="147"/>
                  </a:cubicBezTo>
                  <a:cubicBezTo>
                    <a:pt x="820" y="125"/>
                    <a:pt x="793" y="105"/>
                    <a:pt x="762" y="88"/>
                  </a:cubicBezTo>
                  <a:cubicBezTo>
                    <a:pt x="670" y="30"/>
                    <a:pt x="578" y="4"/>
                    <a:pt x="481" y="4"/>
                  </a:cubicBezTo>
                  <a:cubicBezTo>
                    <a:pt x="437" y="4"/>
                    <a:pt x="391" y="10"/>
                    <a:pt x="343" y="20"/>
                  </a:cubicBezTo>
                  <a:cubicBezTo>
                    <a:pt x="330" y="20"/>
                    <a:pt x="317" y="18"/>
                    <a:pt x="304" y="14"/>
                  </a:cubicBezTo>
                  <a:cubicBezTo>
                    <a:pt x="285" y="5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350585" y="4689524"/>
              <a:ext cx="141795" cy="164752"/>
            </a:xfrm>
            <a:custGeom>
              <a:rect b="b" l="l" r="r" t="t"/>
              <a:pathLst>
                <a:path extrusionOk="0" h="2397" w="2063">
                  <a:moveTo>
                    <a:pt x="462" y="1"/>
                  </a:moveTo>
                  <a:cubicBezTo>
                    <a:pt x="355" y="1"/>
                    <a:pt x="252" y="43"/>
                    <a:pt x="174" y="119"/>
                  </a:cubicBezTo>
                  <a:cubicBezTo>
                    <a:pt x="88" y="209"/>
                    <a:pt x="62" y="314"/>
                    <a:pt x="48" y="426"/>
                  </a:cubicBezTo>
                  <a:cubicBezTo>
                    <a:pt x="13" y="520"/>
                    <a:pt x="0" y="619"/>
                    <a:pt x="9" y="720"/>
                  </a:cubicBezTo>
                  <a:cubicBezTo>
                    <a:pt x="19" y="835"/>
                    <a:pt x="46" y="949"/>
                    <a:pt x="89" y="1057"/>
                  </a:cubicBezTo>
                  <a:cubicBezTo>
                    <a:pt x="112" y="1121"/>
                    <a:pt x="136" y="1184"/>
                    <a:pt x="161" y="1248"/>
                  </a:cubicBezTo>
                  <a:cubicBezTo>
                    <a:pt x="206" y="1372"/>
                    <a:pt x="268" y="1488"/>
                    <a:pt x="346" y="1595"/>
                  </a:cubicBezTo>
                  <a:cubicBezTo>
                    <a:pt x="457" y="1756"/>
                    <a:pt x="562" y="1925"/>
                    <a:pt x="711" y="2050"/>
                  </a:cubicBezTo>
                  <a:cubicBezTo>
                    <a:pt x="765" y="2096"/>
                    <a:pt x="819" y="2141"/>
                    <a:pt x="872" y="2186"/>
                  </a:cubicBezTo>
                  <a:cubicBezTo>
                    <a:pt x="984" y="2279"/>
                    <a:pt x="1052" y="2337"/>
                    <a:pt x="1196" y="2376"/>
                  </a:cubicBezTo>
                  <a:cubicBezTo>
                    <a:pt x="1249" y="2390"/>
                    <a:pt x="1303" y="2396"/>
                    <a:pt x="1357" y="2396"/>
                  </a:cubicBezTo>
                  <a:cubicBezTo>
                    <a:pt x="1393" y="2396"/>
                    <a:pt x="1430" y="2393"/>
                    <a:pt x="1466" y="2387"/>
                  </a:cubicBezTo>
                  <a:cubicBezTo>
                    <a:pt x="1493" y="2394"/>
                    <a:pt x="1520" y="2397"/>
                    <a:pt x="1547" y="2397"/>
                  </a:cubicBezTo>
                  <a:cubicBezTo>
                    <a:pt x="1743" y="2397"/>
                    <a:pt x="1913" y="2235"/>
                    <a:pt x="1948" y="2039"/>
                  </a:cubicBezTo>
                  <a:cubicBezTo>
                    <a:pt x="2029" y="1879"/>
                    <a:pt x="2062" y="1696"/>
                    <a:pt x="2003" y="1513"/>
                  </a:cubicBezTo>
                  <a:cubicBezTo>
                    <a:pt x="1983" y="1448"/>
                    <a:pt x="1957" y="1386"/>
                    <a:pt x="1934" y="1323"/>
                  </a:cubicBezTo>
                  <a:cubicBezTo>
                    <a:pt x="1891" y="1200"/>
                    <a:pt x="1850" y="1073"/>
                    <a:pt x="1777" y="967"/>
                  </a:cubicBezTo>
                  <a:cubicBezTo>
                    <a:pt x="1737" y="908"/>
                    <a:pt x="1696" y="850"/>
                    <a:pt x="1656" y="792"/>
                  </a:cubicBezTo>
                  <a:cubicBezTo>
                    <a:pt x="1585" y="690"/>
                    <a:pt x="1519" y="576"/>
                    <a:pt x="1431" y="491"/>
                  </a:cubicBezTo>
                  <a:cubicBezTo>
                    <a:pt x="1382" y="442"/>
                    <a:pt x="1326" y="399"/>
                    <a:pt x="1274" y="353"/>
                  </a:cubicBezTo>
                  <a:cubicBezTo>
                    <a:pt x="1188" y="279"/>
                    <a:pt x="1102" y="190"/>
                    <a:pt x="1004" y="135"/>
                  </a:cubicBezTo>
                  <a:cubicBezTo>
                    <a:pt x="953" y="108"/>
                    <a:pt x="899" y="83"/>
                    <a:pt x="845" y="62"/>
                  </a:cubicBezTo>
                  <a:cubicBezTo>
                    <a:pt x="776" y="33"/>
                    <a:pt x="701" y="17"/>
                    <a:pt x="626" y="17"/>
                  </a:cubicBezTo>
                  <a:cubicBezTo>
                    <a:pt x="614" y="17"/>
                    <a:pt x="603" y="18"/>
                    <a:pt x="591" y="18"/>
                  </a:cubicBezTo>
                  <a:cubicBezTo>
                    <a:pt x="569" y="14"/>
                    <a:pt x="546" y="8"/>
                    <a:pt x="525" y="5"/>
                  </a:cubicBezTo>
                  <a:cubicBezTo>
                    <a:pt x="504" y="2"/>
                    <a:pt x="483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218413" y="4939709"/>
              <a:ext cx="108460" cy="121725"/>
            </a:xfrm>
            <a:custGeom>
              <a:rect b="b" l="l" r="r" t="t"/>
              <a:pathLst>
                <a:path extrusionOk="0" h="1771" w="1578">
                  <a:moveTo>
                    <a:pt x="574" y="1"/>
                  </a:moveTo>
                  <a:cubicBezTo>
                    <a:pt x="525" y="1"/>
                    <a:pt x="478" y="6"/>
                    <a:pt x="430" y="19"/>
                  </a:cubicBezTo>
                  <a:cubicBezTo>
                    <a:pt x="342" y="44"/>
                    <a:pt x="274" y="91"/>
                    <a:pt x="204" y="150"/>
                  </a:cubicBezTo>
                  <a:cubicBezTo>
                    <a:pt x="74" y="258"/>
                    <a:pt x="22" y="429"/>
                    <a:pt x="11" y="594"/>
                  </a:cubicBezTo>
                  <a:cubicBezTo>
                    <a:pt x="8" y="625"/>
                    <a:pt x="6" y="658"/>
                    <a:pt x="5" y="690"/>
                  </a:cubicBezTo>
                  <a:cubicBezTo>
                    <a:pt x="4" y="719"/>
                    <a:pt x="2" y="749"/>
                    <a:pt x="1" y="778"/>
                  </a:cubicBezTo>
                  <a:cubicBezTo>
                    <a:pt x="1" y="794"/>
                    <a:pt x="1" y="810"/>
                    <a:pt x="1" y="826"/>
                  </a:cubicBezTo>
                  <a:lnTo>
                    <a:pt x="28" y="1027"/>
                  </a:lnTo>
                  <a:cubicBezTo>
                    <a:pt x="50" y="1122"/>
                    <a:pt x="94" y="1212"/>
                    <a:pt x="161" y="1285"/>
                  </a:cubicBezTo>
                  <a:cubicBezTo>
                    <a:pt x="220" y="1364"/>
                    <a:pt x="283" y="1442"/>
                    <a:pt x="351" y="1516"/>
                  </a:cubicBezTo>
                  <a:cubicBezTo>
                    <a:pt x="447" y="1620"/>
                    <a:pt x="573" y="1693"/>
                    <a:pt x="711" y="1728"/>
                  </a:cubicBezTo>
                  <a:cubicBezTo>
                    <a:pt x="721" y="1731"/>
                    <a:pt x="733" y="1733"/>
                    <a:pt x="744" y="1736"/>
                  </a:cubicBezTo>
                  <a:cubicBezTo>
                    <a:pt x="802" y="1749"/>
                    <a:pt x="862" y="1757"/>
                    <a:pt x="922" y="1757"/>
                  </a:cubicBezTo>
                  <a:cubicBezTo>
                    <a:pt x="928" y="1757"/>
                    <a:pt x="933" y="1757"/>
                    <a:pt x="939" y="1756"/>
                  </a:cubicBezTo>
                  <a:cubicBezTo>
                    <a:pt x="975" y="1766"/>
                    <a:pt x="1015" y="1770"/>
                    <a:pt x="1055" y="1770"/>
                  </a:cubicBezTo>
                  <a:cubicBezTo>
                    <a:pt x="1135" y="1770"/>
                    <a:pt x="1217" y="1752"/>
                    <a:pt x="1280" y="1710"/>
                  </a:cubicBezTo>
                  <a:cubicBezTo>
                    <a:pt x="1373" y="1650"/>
                    <a:pt x="1471" y="1550"/>
                    <a:pt x="1488" y="1434"/>
                  </a:cubicBezTo>
                  <a:lnTo>
                    <a:pt x="1496" y="1375"/>
                  </a:lnTo>
                  <a:cubicBezTo>
                    <a:pt x="1499" y="1367"/>
                    <a:pt x="1504" y="1360"/>
                    <a:pt x="1507" y="1353"/>
                  </a:cubicBezTo>
                  <a:cubicBezTo>
                    <a:pt x="1528" y="1303"/>
                    <a:pt x="1538" y="1287"/>
                    <a:pt x="1544" y="1243"/>
                  </a:cubicBezTo>
                  <a:cubicBezTo>
                    <a:pt x="1556" y="1171"/>
                    <a:pt x="1577" y="1073"/>
                    <a:pt x="1574" y="1020"/>
                  </a:cubicBezTo>
                  <a:lnTo>
                    <a:pt x="1551" y="827"/>
                  </a:lnTo>
                  <a:cubicBezTo>
                    <a:pt x="1527" y="769"/>
                    <a:pt x="1502" y="712"/>
                    <a:pt x="1479" y="654"/>
                  </a:cubicBezTo>
                  <a:cubicBezTo>
                    <a:pt x="1463" y="618"/>
                    <a:pt x="1446" y="585"/>
                    <a:pt x="1430" y="549"/>
                  </a:cubicBezTo>
                  <a:cubicBezTo>
                    <a:pt x="1401" y="485"/>
                    <a:pt x="1365" y="423"/>
                    <a:pt x="1324" y="367"/>
                  </a:cubicBezTo>
                  <a:cubicBezTo>
                    <a:pt x="1263" y="284"/>
                    <a:pt x="1187" y="215"/>
                    <a:pt x="1097" y="161"/>
                  </a:cubicBezTo>
                  <a:cubicBezTo>
                    <a:pt x="1034" y="129"/>
                    <a:pt x="968" y="101"/>
                    <a:pt x="900" y="78"/>
                  </a:cubicBezTo>
                  <a:lnTo>
                    <a:pt x="819" y="46"/>
                  </a:lnTo>
                  <a:cubicBezTo>
                    <a:pt x="772" y="27"/>
                    <a:pt x="721" y="14"/>
                    <a:pt x="671" y="8"/>
                  </a:cubicBezTo>
                  <a:cubicBezTo>
                    <a:pt x="638" y="3"/>
                    <a:pt x="606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085502" y="2883725"/>
              <a:ext cx="167364" cy="194719"/>
            </a:xfrm>
            <a:custGeom>
              <a:rect b="b" l="l" r="r" t="t"/>
              <a:pathLst>
                <a:path extrusionOk="0" h="2833" w="2435">
                  <a:moveTo>
                    <a:pt x="828" y="0"/>
                  </a:moveTo>
                  <a:cubicBezTo>
                    <a:pt x="756" y="2"/>
                    <a:pt x="684" y="10"/>
                    <a:pt x="613" y="31"/>
                  </a:cubicBezTo>
                  <a:lnTo>
                    <a:pt x="555" y="38"/>
                  </a:lnTo>
                  <a:cubicBezTo>
                    <a:pt x="470" y="59"/>
                    <a:pt x="391" y="101"/>
                    <a:pt x="328" y="160"/>
                  </a:cubicBezTo>
                  <a:cubicBezTo>
                    <a:pt x="299" y="186"/>
                    <a:pt x="271" y="215"/>
                    <a:pt x="248" y="245"/>
                  </a:cubicBezTo>
                  <a:lnTo>
                    <a:pt x="260" y="225"/>
                  </a:lnTo>
                  <a:lnTo>
                    <a:pt x="260" y="225"/>
                  </a:lnTo>
                  <a:cubicBezTo>
                    <a:pt x="245" y="240"/>
                    <a:pt x="235" y="257"/>
                    <a:pt x="222" y="273"/>
                  </a:cubicBezTo>
                  <a:cubicBezTo>
                    <a:pt x="204" y="294"/>
                    <a:pt x="185" y="317"/>
                    <a:pt x="169" y="342"/>
                  </a:cubicBezTo>
                  <a:cubicBezTo>
                    <a:pt x="60" y="499"/>
                    <a:pt x="1" y="686"/>
                    <a:pt x="1" y="878"/>
                  </a:cubicBezTo>
                  <a:cubicBezTo>
                    <a:pt x="1" y="933"/>
                    <a:pt x="3" y="987"/>
                    <a:pt x="5" y="1042"/>
                  </a:cubicBezTo>
                  <a:cubicBezTo>
                    <a:pt x="11" y="1199"/>
                    <a:pt x="31" y="1313"/>
                    <a:pt x="81" y="1447"/>
                  </a:cubicBezTo>
                  <a:lnTo>
                    <a:pt x="153" y="1639"/>
                  </a:lnTo>
                  <a:cubicBezTo>
                    <a:pt x="204" y="1773"/>
                    <a:pt x="250" y="1918"/>
                    <a:pt x="316" y="2042"/>
                  </a:cubicBezTo>
                  <a:cubicBezTo>
                    <a:pt x="382" y="2168"/>
                    <a:pt x="485" y="2280"/>
                    <a:pt x="576" y="2391"/>
                  </a:cubicBezTo>
                  <a:cubicBezTo>
                    <a:pt x="668" y="2501"/>
                    <a:pt x="777" y="2606"/>
                    <a:pt x="904" y="2676"/>
                  </a:cubicBezTo>
                  <a:cubicBezTo>
                    <a:pt x="1052" y="2757"/>
                    <a:pt x="1240" y="2822"/>
                    <a:pt x="1411" y="2822"/>
                  </a:cubicBezTo>
                  <a:cubicBezTo>
                    <a:pt x="1420" y="2822"/>
                    <a:pt x="1429" y="2822"/>
                    <a:pt x="1437" y="2822"/>
                  </a:cubicBezTo>
                  <a:lnTo>
                    <a:pt x="1459" y="2818"/>
                  </a:lnTo>
                  <a:cubicBezTo>
                    <a:pt x="1508" y="2828"/>
                    <a:pt x="1557" y="2833"/>
                    <a:pt x="1606" y="2833"/>
                  </a:cubicBezTo>
                  <a:cubicBezTo>
                    <a:pt x="1640" y="2833"/>
                    <a:pt x="1673" y="2830"/>
                    <a:pt x="1707" y="2826"/>
                  </a:cubicBezTo>
                  <a:cubicBezTo>
                    <a:pt x="1744" y="2821"/>
                    <a:pt x="1780" y="2810"/>
                    <a:pt x="1815" y="2799"/>
                  </a:cubicBezTo>
                  <a:lnTo>
                    <a:pt x="1877" y="2790"/>
                  </a:lnTo>
                  <a:cubicBezTo>
                    <a:pt x="1910" y="2782"/>
                    <a:pt x="1934" y="2760"/>
                    <a:pt x="1963" y="2744"/>
                  </a:cubicBezTo>
                  <a:cubicBezTo>
                    <a:pt x="1973" y="2740"/>
                    <a:pt x="1982" y="2735"/>
                    <a:pt x="1994" y="2731"/>
                  </a:cubicBezTo>
                  <a:lnTo>
                    <a:pt x="1994" y="2731"/>
                  </a:lnTo>
                  <a:lnTo>
                    <a:pt x="1979" y="2735"/>
                  </a:lnTo>
                  <a:cubicBezTo>
                    <a:pt x="2002" y="2721"/>
                    <a:pt x="2030" y="2715"/>
                    <a:pt x="2051" y="2697"/>
                  </a:cubicBezTo>
                  <a:cubicBezTo>
                    <a:pt x="2071" y="2678"/>
                    <a:pt x="2090" y="2658"/>
                    <a:pt x="2107" y="2636"/>
                  </a:cubicBezTo>
                  <a:lnTo>
                    <a:pt x="2107" y="2636"/>
                  </a:lnTo>
                  <a:lnTo>
                    <a:pt x="2102" y="2646"/>
                  </a:lnTo>
                  <a:cubicBezTo>
                    <a:pt x="2161" y="2593"/>
                    <a:pt x="2211" y="2531"/>
                    <a:pt x="2251" y="2462"/>
                  </a:cubicBezTo>
                  <a:cubicBezTo>
                    <a:pt x="2289" y="2394"/>
                    <a:pt x="2315" y="2322"/>
                    <a:pt x="2328" y="2246"/>
                  </a:cubicBezTo>
                  <a:cubicBezTo>
                    <a:pt x="2355" y="2192"/>
                    <a:pt x="2377" y="2135"/>
                    <a:pt x="2393" y="2077"/>
                  </a:cubicBezTo>
                  <a:cubicBezTo>
                    <a:pt x="2420" y="1969"/>
                    <a:pt x="2433" y="1858"/>
                    <a:pt x="2435" y="1747"/>
                  </a:cubicBezTo>
                  <a:cubicBezTo>
                    <a:pt x="2427" y="1516"/>
                    <a:pt x="2345" y="1320"/>
                    <a:pt x="2250" y="1116"/>
                  </a:cubicBezTo>
                  <a:cubicBezTo>
                    <a:pt x="2156" y="917"/>
                    <a:pt x="2022" y="751"/>
                    <a:pt x="1871" y="597"/>
                  </a:cubicBezTo>
                  <a:cubicBezTo>
                    <a:pt x="1734" y="457"/>
                    <a:pt x="1600" y="302"/>
                    <a:pt x="1429" y="206"/>
                  </a:cubicBezTo>
                  <a:cubicBezTo>
                    <a:pt x="1378" y="179"/>
                    <a:pt x="1325" y="156"/>
                    <a:pt x="1273" y="130"/>
                  </a:cubicBezTo>
                  <a:cubicBezTo>
                    <a:pt x="1126" y="59"/>
                    <a:pt x="996" y="2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SECTION_TITLE_AND_DESCRIPTION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/>
          <p:nvPr/>
        </p:nvSpPr>
        <p:spPr>
          <a:xfrm flipH="1">
            <a:off x="-18" y="3617839"/>
            <a:ext cx="4572017" cy="1525662"/>
          </a:xfrm>
          <a:custGeom>
            <a:rect b="b" l="l" r="r" t="t"/>
            <a:pathLst>
              <a:path extrusionOk="0" h="29163" w="87394">
                <a:moveTo>
                  <a:pt x="87393" y="0"/>
                </a:moveTo>
                <a:cubicBezTo>
                  <a:pt x="86559" y="97"/>
                  <a:pt x="85730" y="241"/>
                  <a:pt x="84912" y="431"/>
                </a:cubicBezTo>
                <a:cubicBezTo>
                  <a:pt x="79019" y="1810"/>
                  <a:pt x="73913" y="5665"/>
                  <a:pt x="69884" y="10272"/>
                </a:cubicBezTo>
                <a:cubicBezTo>
                  <a:pt x="67172" y="13374"/>
                  <a:pt x="64793" y="16913"/>
                  <a:pt x="61330" y="19095"/>
                </a:cubicBezTo>
                <a:cubicBezTo>
                  <a:pt x="58736" y="20731"/>
                  <a:pt x="55787" y="21430"/>
                  <a:pt x="52766" y="21430"/>
                </a:cubicBezTo>
                <a:cubicBezTo>
                  <a:pt x="48580" y="21430"/>
                  <a:pt x="44255" y="20089"/>
                  <a:pt x="40536" y="18041"/>
                </a:cubicBezTo>
                <a:cubicBezTo>
                  <a:pt x="37572" y="16409"/>
                  <a:pt x="34805" y="14358"/>
                  <a:pt x="31654" y="13147"/>
                </a:cubicBezTo>
                <a:cubicBezTo>
                  <a:pt x="29467" y="12307"/>
                  <a:pt x="27178" y="11921"/>
                  <a:pt x="24876" y="11921"/>
                </a:cubicBezTo>
                <a:cubicBezTo>
                  <a:pt x="18833" y="11921"/>
                  <a:pt x="12700" y="14587"/>
                  <a:pt x="8083" y="18717"/>
                </a:cubicBezTo>
                <a:cubicBezTo>
                  <a:pt x="4785" y="21667"/>
                  <a:pt x="2156" y="25255"/>
                  <a:pt x="0" y="29162"/>
                </a:cubicBezTo>
                <a:lnTo>
                  <a:pt x="87393" y="29162"/>
                </a:lnTo>
                <a:lnTo>
                  <a:pt x="873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6632375" y="0"/>
            <a:ext cx="2511639" cy="2098962"/>
          </a:xfrm>
          <a:custGeom>
            <a:rect b="b" l="l" r="r" t="t"/>
            <a:pathLst>
              <a:path extrusionOk="0" h="41239" w="49347">
                <a:moveTo>
                  <a:pt x="4903" y="0"/>
                </a:moveTo>
                <a:cubicBezTo>
                  <a:pt x="5088" y="1974"/>
                  <a:pt x="4200" y="4120"/>
                  <a:pt x="3148" y="5888"/>
                </a:cubicBezTo>
                <a:cubicBezTo>
                  <a:pt x="1747" y="8239"/>
                  <a:pt x="1" y="10630"/>
                  <a:pt x="60" y="13382"/>
                </a:cubicBezTo>
                <a:cubicBezTo>
                  <a:pt x="119" y="16042"/>
                  <a:pt x="1969" y="18424"/>
                  <a:pt x="4282" y="19645"/>
                </a:cubicBezTo>
                <a:cubicBezTo>
                  <a:pt x="6163" y="20639"/>
                  <a:pt x="8300" y="20970"/>
                  <a:pt x="10431" y="20970"/>
                </a:cubicBezTo>
                <a:cubicBezTo>
                  <a:pt x="10920" y="20970"/>
                  <a:pt x="11409" y="20953"/>
                  <a:pt x="11894" y="20922"/>
                </a:cubicBezTo>
                <a:cubicBezTo>
                  <a:pt x="17010" y="20596"/>
                  <a:pt x="21980" y="18871"/>
                  <a:pt x="27103" y="18694"/>
                </a:cubicBezTo>
                <a:cubicBezTo>
                  <a:pt x="27320" y="18686"/>
                  <a:pt x="27539" y="18683"/>
                  <a:pt x="27758" y="18683"/>
                </a:cubicBezTo>
                <a:cubicBezTo>
                  <a:pt x="32707" y="18683"/>
                  <a:pt x="38067" y="20614"/>
                  <a:pt x="40181" y="25146"/>
                </a:cubicBezTo>
                <a:cubicBezTo>
                  <a:pt x="41650" y="28294"/>
                  <a:pt x="41268" y="32079"/>
                  <a:pt x="42664" y="35262"/>
                </a:cubicBezTo>
                <a:cubicBezTo>
                  <a:pt x="43909" y="38102"/>
                  <a:pt x="46474" y="40136"/>
                  <a:pt x="49346" y="41238"/>
                </a:cubicBezTo>
                <a:lnTo>
                  <a:pt x="49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 rot="6269081">
            <a:off x="7270781" y="-672327"/>
            <a:ext cx="1877108" cy="3443596"/>
          </a:xfrm>
          <a:custGeom>
            <a:rect b="b" l="l" r="r" t="t"/>
            <a:pathLst>
              <a:path extrusionOk="0" h="74832" w="40791">
                <a:moveTo>
                  <a:pt x="32570" y="0"/>
                </a:moveTo>
                <a:cubicBezTo>
                  <a:pt x="34774" y="2601"/>
                  <a:pt x="36442" y="5743"/>
                  <a:pt x="37625" y="8879"/>
                </a:cubicBezTo>
                <a:cubicBezTo>
                  <a:pt x="39038" y="12621"/>
                  <a:pt x="39868" y="16650"/>
                  <a:pt x="39568" y="20674"/>
                </a:cubicBezTo>
                <a:cubicBezTo>
                  <a:pt x="39294" y="24330"/>
                  <a:pt x="38061" y="27989"/>
                  <a:pt x="35759" y="30834"/>
                </a:cubicBezTo>
                <a:cubicBezTo>
                  <a:pt x="33490" y="33641"/>
                  <a:pt x="30437" y="35603"/>
                  <a:pt x="27832" y="38049"/>
                </a:cubicBezTo>
                <a:cubicBezTo>
                  <a:pt x="25228" y="40495"/>
                  <a:pt x="23235" y="43524"/>
                  <a:pt x="22056" y="46936"/>
                </a:cubicBezTo>
                <a:cubicBezTo>
                  <a:pt x="21439" y="48723"/>
                  <a:pt x="21103" y="50569"/>
                  <a:pt x="20915" y="52451"/>
                </a:cubicBezTo>
                <a:cubicBezTo>
                  <a:pt x="20716" y="54447"/>
                  <a:pt x="20602" y="56450"/>
                  <a:pt x="20050" y="58387"/>
                </a:cubicBezTo>
                <a:cubicBezTo>
                  <a:pt x="19144" y="61573"/>
                  <a:pt x="17285" y="64395"/>
                  <a:pt x="14986" y="66708"/>
                </a:cubicBezTo>
                <a:cubicBezTo>
                  <a:pt x="12525" y="69186"/>
                  <a:pt x="9570" y="71057"/>
                  <a:pt x="6423" y="72489"/>
                </a:cubicBezTo>
                <a:cubicBezTo>
                  <a:pt x="4639" y="73299"/>
                  <a:pt x="2794" y="73968"/>
                  <a:pt x="928" y="74554"/>
                </a:cubicBezTo>
                <a:cubicBezTo>
                  <a:pt x="620" y="74652"/>
                  <a:pt x="310" y="74742"/>
                  <a:pt x="0" y="74831"/>
                </a:cubicBezTo>
                <a:lnTo>
                  <a:pt x="2761" y="74831"/>
                </a:lnTo>
                <a:cubicBezTo>
                  <a:pt x="3237" y="74667"/>
                  <a:pt x="3711" y="74495"/>
                  <a:pt x="4182" y="74318"/>
                </a:cubicBezTo>
                <a:cubicBezTo>
                  <a:pt x="7616" y="73015"/>
                  <a:pt x="10909" y="71315"/>
                  <a:pt x="13764" y="68947"/>
                </a:cubicBezTo>
                <a:cubicBezTo>
                  <a:pt x="16325" y="66824"/>
                  <a:pt x="18540" y="64173"/>
                  <a:pt x="19926" y="61096"/>
                </a:cubicBezTo>
                <a:cubicBezTo>
                  <a:pt x="20661" y="59466"/>
                  <a:pt x="21135" y="57759"/>
                  <a:pt x="21376" y="55980"/>
                </a:cubicBezTo>
                <a:cubicBezTo>
                  <a:pt x="21660" y="53878"/>
                  <a:pt x="21706" y="51744"/>
                  <a:pt x="22150" y="49664"/>
                </a:cubicBezTo>
                <a:cubicBezTo>
                  <a:pt x="22926" y="46025"/>
                  <a:pt x="24670" y="42610"/>
                  <a:pt x="27166" y="39896"/>
                </a:cubicBezTo>
                <a:cubicBezTo>
                  <a:pt x="29662" y="37181"/>
                  <a:pt x="32819" y="35219"/>
                  <a:pt x="35354" y="32547"/>
                </a:cubicBezTo>
                <a:cubicBezTo>
                  <a:pt x="37912" y="29852"/>
                  <a:pt x="39529" y="26415"/>
                  <a:pt x="40139" y="22720"/>
                </a:cubicBezTo>
                <a:cubicBezTo>
                  <a:pt x="40790" y="18772"/>
                  <a:pt x="40333" y="14702"/>
                  <a:pt x="39153" y="10903"/>
                </a:cubicBezTo>
                <a:cubicBezTo>
                  <a:pt x="38087" y="7466"/>
                  <a:pt x="36503" y="4179"/>
                  <a:pt x="34344" y="1320"/>
                </a:cubicBezTo>
                <a:cubicBezTo>
                  <a:pt x="34003" y="869"/>
                  <a:pt x="33639" y="431"/>
                  <a:pt x="332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8198357" y="111119"/>
            <a:ext cx="613111" cy="889943"/>
            <a:chOff x="6917150" y="911925"/>
            <a:chExt cx="301150" cy="437125"/>
          </a:xfrm>
        </p:grpSpPr>
        <p:sp>
          <p:nvSpPr>
            <p:cNvPr id="496" name="Google Shape;496;p38"/>
            <p:cNvSpPr/>
            <p:nvPr/>
          </p:nvSpPr>
          <p:spPr>
            <a:xfrm>
              <a:off x="7029950" y="911925"/>
              <a:ext cx="63575" cy="64725"/>
            </a:xfrm>
            <a:custGeom>
              <a:rect b="b" l="l" r="r" t="t"/>
              <a:pathLst>
                <a:path extrusionOk="0" h="2589" w="2543">
                  <a:moveTo>
                    <a:pt x="1224" y="1"/>
                  </a:moveTo>
                  <a:cubicBezTo>
                    <a:pt x="1071" y="1"/>
                    <a:pt x="919" y="40"/>
                    <a:pt x="784" y="113"/>
                  </a:cubicBezTo>
                  <a:cubicBezTo>
                    <a:pt x="627" y="165"/>
                    <a:pt x="488" y="257"/>
                    <a:pt x="378" y="381"/>
                  </a:cubicBezTo>
                  <a:cubicBezTo>
                    <a:pt x="256" y="495"/>
                    <a:pt x="166" y="637"/>
                    <a:pt x="116" y="796"/>
                  </a:cubicBezTo>
                  <a:cubicBezTo>
                    <a:pt x="37" y="950"/>
                    <a:pt x="0" y="1122"/>
                    <a:pt x="8" y="1295"/>
                  </a:cubicBezTo>
                  <a:cubicBezTo>
                    <a:pt x="24" y="1410"/>
                    <a:pt x="38" y="1524"/>
                    <a:pt x="54" y="1639"/>
                  </a:cubicBezTo>
                  <a:cubicBezTo>
                    <a:pt x="110" y="1854"/>
                    <a:pt x="222" y="2050"/>
                    <a:pt x="378" y="2208"/>
                  </a:cubicBezTo>
                  <a:lnTo>
                    <a:pt x="633" y="2411"/>
                  </a:lnTo>
                  <a:cubicBezTo>
                    <a:pt x="824" y="2525"/>
                    <a:pt x="1042" y="2587"/>
                    <a:pt x="1264" y="2587"/>
                  </a:cubicBezTo>
                  <a:cubicBezTo>
                    <a:pt x="1266" y="2587"/>
                    <a:pt x="1269" y="2587"/>
                    <a:pt x="1272" y="2587"/>
                  </a:cubicBezTo>
                  <a:cubicBezTo>
                    <a:pt x="1287" y="2588"/>
                    <a:pt x="1302" y="2588"/>
                    <a:pt x="1318" y="2588"/>
                  </a:cubicBezTo>
                  <a:cubicBezTo>
                    <a:pt x="1471" y="2588"/>
                    <a:pt x="1622" y="2550"/>
                    <a:pt x="1757" y="2476"/>
                  </a:cubicBezTo>
                  <a:cubicBezTo>
                    <a:pt x="1914" y="2424"/>
                    <a:pt x="2054" y="2332"/>
                    <a:pt x="2165" y="2208"/>
                  </a:cubicBezTo>
                  <a:cubicBezTo>
                    <a:pt x="2286" y="2094"/>
                    <a:pt x="2375" y="1952"/>
                    <a:pt x="2426" y="1793"/>
                  </a:cubicBezTo>
                  <a:cubicBezTo>
                    <a:pt x="2505" y="1639"/>
                    <a:pt x="2543" y="1467"/>
                    <a:pt x="2534" y="1295"/>
                  </a:cubicBezTo>
                  <a:lnTo>
                    <a:pt x="2489" y="952"/>
                  </a:lnTo>
                  <a:cubicBezTo>
                    <a:pt x="2432" y="735"/>
                    <a:pt x="2321" y="539"/>
                    <a:pt x="2165" y="381"/>
                  </a:cubicBezTo>
                  <a:lnTo>
                    <a:pt x="1908" y="178"/>
                  </a:lnTo>
                  <a:cubicBezTo>
                    <a:pt x="1717" y="62"/>
                    <a:pt x="1495" y="2"/>
                    <a:pt x="1270" y="2"/>
                  </a:cubicBezTo>
                  <a:cubicBezTo>
                    <a:pt x="1255" y="1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917150" y="1021275"/>
              <a:ext cx="50100" cy="50975"/>
            </a:xfrm>
            <a:custGeom>
              <a:rect b="b" l="l" r="r" t="t"/>
              <a:pathLst>
                <a:path extrusionOk="0" h="2039" w="2004">
                  <a:moveTo>
                    <a:pt x="1002" y="0"/>
                  </a:moveTo>
                  <a:cubicBezTo>
                    <a:pt x="738" y="13"/>
                    <a:pt x="489" y="118"/>
                    <a:pt x="297" y="298"/>
                  </a:cubicBezTo>
                  <a:cubicBezTo>
                    <a:pt x="202" y="389"/>
                    <a:pt x="132" y="502"/>
                    <a:pt x="93" y="627"/>
                  </a:cubicBezTo>
                  <a:cubicBezTo>
                    <a:pt x="29" y="748"/>
                    <a:pt x="0" y="883"/>
                    <a:pt x="6" y="1019"/>
                  </a:cubicBezTo>
                  <a:lnTo>
                    <a:pt x="42" y="1290"/>
                  </a:lnTo>
                  <a:cubicBezTo>
                    <a:pt x="87" y="1458"/>
                    <a:pt x="176" y="1614"/>
                    <a:pt x="299" y="1739"/>
                  </a:cubicBezTo>
                  <a:lnTo>
                    <a:pt x="499" y="1899"/>
                  </a:lnTo>
                  <a:cubicBezTo>
                    <a:pt x="652" y="1990"/>
                    <a:pt x="825" y="2038"/>
                    <a:pt x="1002" y="2038"/>
                  </a:cubicBezTo>
                  <a:cubicBezTo>
                    <a:pt x="1013" y="2038"/>
                    <a:pt x="1024" y="2038"/>
                    <a:pt x="1034" y="2038"/>
                  </a:cubicBezTo>
                  <a:cubicBezTo>
                    <a:pt x="1157" y="2038"/>
                    <a:pt x="1278" y="2008"/>
                    <a:pt x="1385" y="1950"/>
                  </a:cubicBezTo>
                  <a:cubicBezTo>
                    <a:pt x="1509" y="1910"/>
                    <a:pt x="1620" y="1837"/>
                    <a:pt x="1707" y="1739"/>
                  </a:cubicBezTo>
                  <a:cubicBezTo>
                    <a:pt x="1802" y="1650"/>
                    <a:pt x="1872" y="1538"/>
                    <a:pt x="1913" y="1412"/>
                  </a:cubicBezTo>
                  <a:cubicBezTo>
                    <a:pt x="1975" y="1291"/>
                    <a:pt x="2004" y="1156"/>
                    <a:pt x="1998" y="1020"/>
                  </a:cubicBezTo>
                  <a:lnTo>
                    <a:pt x="1962" y="749"/>
                  </a:lnTo>
                  <a:cubicBezTo>
                    <a:pt x="1917" y="579"/>
                    <a:pt x="1828" y="425"/>
                    <a:pt x="1705" y="300"/>
                  </a:cubicBezTo>
                  <a:lnTo>
                    <a:pt x="1505" y="140"/>
                  </a:lnTo>
                  <a:cubicBezTo>
                    <a:pt x="1352" y="49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7104925" y="1042100"/>
              <a:ext cx="53850" cy="55050"/>
            </a:xfrm>
            <a:custGeom>
              <a:rect b="b" l="l" r="r" t="t"/>
              <a:pathLst>
                <a:path extrusionOk="0" h="2202" w="2154">
                  <a:moveTo>
                    <a:pt x="1076" y="1"/>
                  </a:moveTo>
                  <a:cubicBezTo>
                    <a:pt x="1028" y="1"/>
                    <a:pt x="980" y="7"/>
                    <a:pt x="933" y="20"/>
                  </a:cubicBezTo>
                  <a:cubicBezTo>
                    <a:pt x="838" y="20"/>
                    <a:pt x="744" y="46"/>
                    <a:pt x="662" y="95"/>
                  </a:cubicBezTo>
                  <a:cubicBezTo>
                    <a:pt x="571" y="121"/>
                    <a:pt x="490" y="170"/>
                    <a:pt x="424" y="236"/>
                  </a:cubicBezTo>
                  <a:cubicBezTo>
                    <a:pt x="345" y="285"/>
                    <a:pt x="279" y="353"/>
                    <a:pt x="231" y="435"/>
                  </a:cubicBezTo>
                  <a:cubicBezTo>
                    <a:pt x="137" y="540"/>
                    <a:pt x="71" y="670"/>
                    <a:pt x="39" y="808"/>
                  </a:cubicBezTo>
                  <a:lnTo>
                    <a:pt x="0" y="1101"/>
                  </a:lnTo>
                  <a:lnTo>
                    <a:pt x="39" y="1394"/>
                  </a:lnTo>
                  <a:lnTo>
                    <a:pt x="147" y="1656"/>
                  </a:lnTo>
                  <a:lnTo>
                    <a:pt x="315" y="1879"/>
                  </a:lnTo>
                  <a:cubicBezTo>
                    <a:pt x="387" y="1937"/>
                    <a:pt x="460" y="1993"/>
                    <a:pt x="532" y="2051"/>
                  </a:cubicBezTo>
                  <a:cubicBezTo>
                    <a:pt x="652" y="2130"/>
                    <a:pt x="790" y="2175"/>
                    <a:pt x="933" y="2182"/>
                  </a:cubicBezTo>
                  <a:cubicBezTo>
                    <a:pt x="980" y="2195"/>
                    <a:pt x="1028" y="2201"/>
                    <a:pt x="1075" y="2201"/>
                  </a:cubicBezTo>
                  <a:cubicBezTo>
                    <a:pt x="1123" y="2201"/>
                    <a:pt x="1171" y="2195"/>
                    <a:pt x="1218" y="2182"/>
                  </a:cubicBezTo>
                  <a:cubicBezTo>
                    <a:pt x="1361" y="2175"/>
                    <a:pt x="1499" y="2130"/>
                    <a:pt x="1619" y="2051"/>
                  </a:cubicBezTo>
                  <a:lnTo>
                    <a:pt x="1623" y="2049"/>
                  </a:lnTo>
                  <a:cubicBezTo>
                    <a:pt x="1746" y="1982"/>
                    <a:pt x="1849" y="1885"/>
                    <a:pt x="1923" y="1767"/>
                  </a:cubicBezTo>
                  <a:cubicBezTo>
                    <a:pt x="2018" y="1662"/>
                    <a:pt x="2084" y="1533"/>
                    <a:pt x="2114" y="1395"/>
                  </a:cubicBezTo>
                  <a:lnTo>
                    <a:pt x="2153" y="1104"/>
                  </a:lnTo>
                  <a:cubicBezTo>
                    <a:pt x="2153" y="909"/>
                    <a:pt x="2103" y="719"/>
                    <a:pt x="2008" y="551"/>
                  </a:cubicBezTo>
                  <a:lnTo>
                    <a:pt x="2005" y="545"/>
                  </a:lnTo>
                  <a:cubicBezTo>
                    <a:pt x="1949" y="471"/>
                    <a:pt x="1893" y="396"/>
                    <a:pt x="1836" y="323"/>
                  </a:cubicBezTo>
                  <a:lnTo>
                    <a:pt x="1619" y="151"/>
                  </a:lnTo>
                  <a:cubicBezTo>
                    <a:pt x="1499" y="72"/>
                    <a:pt x="1362" y="26"/>
                    <a:pt x="1220" y="20"/>
                  </a:cubicBezTo>
                  <a:cubicBezTo>
                    <a:pt x="1173" y="7"/>
                    <a:pt x="1124" y="1"/>
                    <a:pt x="1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997950" y="1104275"/>
              <a:ext cx="59775" cy="60500"/>
            </a:xfrm>
            <a:custGeom>
              <a:rect b="b" l="l" r="r" t="t"/>
              <a:pathLst>
                <a:path extrusionOk="0" h="2420" w="2391">
                  <a:moveTo>
                    <a:pt x="1150" y="1"/>
                  </a:moveTo>
                  <a:cubicBezTo>
                    <a:pt x="1006" y="1"/>
                    <a:pt x="864" y="37"/>
                    <a:pt x="737" y="106"/>
                  </a:cubicBezTo>
                  <a:cubicBezTo>
                    <a:pt x="592" y="153"/>
                    <a:pt x="461" y="240"/>
                    <a:pt x="358" y="353"/>
                  </a:cubicBezTo>
                  <a:cubicBezTo>
                    <a:pt x="214" y="502"/>
                    <a:pt x="110" y="685"/>
                    <a:pt x="57" y="884"/>
                  </a:cubicBezTo>
                  <a:cubicBezTo>
                    <a:pt x="1" y="1094"/>
                    <a:pt x="1" y="1315"/>
                    <a:pt x="57" y="1524"/>
                  </a:cubicBezTo>
                  <a:cubicBezTo>
                    <a:pt x="110" y="1724"/>
                    <a:pt x="214" y="1905"/>
                    <a:pt x="358" y="2054"/>
                  </a:cubicBezTo>
                  <a:cubicBezTo>
                    <a:pt x="370" y="2064"/>
                    <a:pt x="587" y="2238"/>
                    <a:pt x="600" y="2246"/>
                  </a:cubicBezTo>
                  <a:lnTo>
                    <a:pt x="608" y="2248"/>
                  </a:lnTo>
                  <a:cubicBezTo>
                    <a:pt x="701" y="2295"/>
                    <a:pt x="796" y="2336"/>
                    <a:pt x="894" y="2372"/>
                  </a:cubicBezTo>
                  <a:cubicBezTo>
                    <a:pt x="899" y="2374"/>
                    <a:pt x="904" y="2375"/>
                    <a:pt x="909" y="2377"/>
                  </a:cubicBezTo>
                  <a:cubicBezTo>
                    <a:pt x="1012" y="2397"/>
                    <a:pt x="1118" y="2411"/>
                    <a:pt x="1224" y="2420"/>
                  </a:cubicBezTo>
                  <a:lnTo>
                    <a:pt x="1250" y="2420"/>
                  </a:lnTo>
                  <a:cubicBezTo>
                    <a:pt x="1360" y="2413"/>
                    <a:pt x="1466" y="2398"/>
                    <a:pt x="1573" y="2375"/>
                  </a:cubicBezTo>
                  <a:cubicBezTo>
                    <a:pt x="1757" y="2322"/>
                    <a:pt x="1926" y="2222"/>
                    <a:pt x="2060" y="2084"/>
                  </a:cubicBezTo>
                  <a:cubicBezTo>
                    <a:pt x="2165" y="1985"/>
                    <a:pt x="2245" y="1859"/>
                    <a:pt x="2288" y="1721"/>
                  </a:cubicBezTo>
                  <a:cubicBezTo>
                    <a:pt x="2357" y="1587"/>
                    <a:pt x="2390" y="1437"/>
                    <a:pt x="2383" y="1286"/>
                  </a:cubicBezTo>
                  <a:cubicBezTo>
                    <a:pt x="2381" y="1178"/>
                    <a:pt x="2366" y="1070"/>
                    <a:pt x="2335" y="964"/>
                  </a:cubicBezTo>
                  <a:cubicBezTo>
                    <a:pt x="2268" y="634"/>
                    <a:pt x="2072" y="338"/>
                    <a:pt x="1783" y="166"/>
                  </a:cubicBezTo>
                  <a:cubicBezTo>
                    <a:pt x="1605" y="58"/>
                    <a:pt x="1399" y="2"/>
                    <a:pt x="1190" y="2"/>
                  </a:cubicBezTo>
                  <a:cubicBezTo>
                    <a:pt x="1177" y="1"/>
                    <a:pt x="1163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926075" y="1221700"/>
              <a:ext cx="43725" cy="44475"/>
            </a:xfrm>
            <a:custGeom>
              <a:rect b="b" l="l" r="r" t="t"/>
              <a:pathLst>
                <a:path extrusionOk="0" h="1779" w="1749">
                  <a:moveTo>
                    <a:pt x="845" y="1"/>
                  </a:moveTo>
                  <a:cubicBezTo>
                    <a:pt x="739" y="1"/>
                    <a:pt x="635" y="28"/>
                    <a:pt x="541" y="78"/>
                  </a:cubicBezTo>
                  <a:cubicBezTo>
                    <a:pt x="433" y="114"/>
                    <a:pt x="337" y="177"/>
                    <a:pt x="262" y="262"/>
                  </a:cubicBezTo>
                  <a:cubicBezTo>
                    <a:pt x="178" y="340"/>
                    <a:pt x="116" y="438"/>
                    <a:pt x="82" y="547"/>
                  </a:cubicBezTo>
                  <a:cubicBezTo>
                    <a:pt x="27" y="653"/>
                    <a:pt x="1" y="771"/>
                    <a:pt x="7" y="890"/>
                  </a:cubicBezTo>
                  <a:cubicBezTo>
                    <a:pt x="17" y="968"/>
                    <a:pt x="27" y="1047"/>
                    <a:pt x="38" y="1125"/>
                  </a:cubicBezTo>
                  <a:cubicBezTo>
                    <a:pt x="77" y="1274"/>
                    <a:pt x="154" y="1408"/>
                    <a:pt x="262" y="1517"/>
                  </a:cubicBezTo>
                  <a:lnTo>
                    <a:pt x="437" y="1657"/>
                  </a:lnTo>
                  <a:cubicBezTo>
                    <a:pt x="569" y="1736"/>
                    <a:pt x="720" y="1778"/>
                    <a:pt x="876" y="1778"/>
                  </a:cubicBezTo>
                  <a:cubicBezTo>
                    <a:pt x="886" y="1779"/>
                    <a:pt x="896" y="1779"/>
                    <a:pt x="906" y="1779"/>
                  </a:cubicBezTo>
                  <a:cubicBezTo>
                    <a:pt x="1011" y="1779"/>
                    <a:pt x="1117" y="1752"/>
                    <a:pt x="1210" y="1702"/>
                  </a:cubicBezTo>
                  <a:cubicBezTo>
                    <a:pt x="1317" y="1666"/>
                    <a:pt x="1413" y="1602"/>
                    <a:pt x="1489" y="1517"/>
                  </a:cubicBezTo>
                  <a:cubicBezTo>
                    <a:pt x="1573" y="1439"/>
                    <a:pt x="1635" y="1341"/>
                    <a:pt x="1670" y="1232"/>
                  </a:cubicBezTo>
                  <a:cubicBezTo>
                    <a:pt x="1723" y="1127"/>
                    <a:pt x="1749" y="1009"/>
                    <a:pt x="1745" y="890"/>
                  </a:cubicBezTo>
                  <a:lnTo>
                    <a:pt x="1713" y="654"/>
                  </a:lnTo>
                  <a:cubicBezTo>
                    <a:pt x="1674" y="506"/>
                    <a:pt x="1596" y="370"/>
                    <a:pt x="1489" y="262"/>
                  </a:cubicBezTo>
                  <a:lnTo>
                    <a:pt x="1314" y="122"/>
                  </a:lnTo>
                  <a:cubicBezTo>
                    <a:pt x="1181" y="43"/>
                    <a:pt x="1030" y="1"/>
                    <a:pt x="876" y="1"/>
                  </a:cubicBezTo>
                  <a:cubicBezTo>
                    <a:pt x="865" y="1"/>
                    <a:pt x="855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2900" y="1246750"/>
              <a:ext cx="45700" cy="46475"/>
            </a:xfrm>
            <a:custGeom>
              <a:rect b="b" l="l" r="r" t="t"/>
              <a:pathLst>
                <a:path extrusionOk="0" h="1859" w="1828">
                  <a:moveTo>
                    <a:pt x="883" y="0"/>
                  </a:moveTo>
                  <a:cubicBezTo>
                    <a:pt x="771" y="0"/>
                    <a:pt x="661" y="29"/>
                    <a:pt x="564" y="82"/>
                  </a:cubicBezTo>
                  <a:cubicBezTo>
                    <a:pt x="451" y="119"/>
                    <a:pt x="350" y="185"/>
                    <a:pt x="271" y="273"/>
                  </a:cubicBezTo>
                  <a:cubicBezTo>
                    <a:pt x="185" y="355"/>
                    <a:pt x="120" y="458"/>
                    <a:pt x="84" y="571"/>
                  </a:cubicBezTo>
                  <a:cubicBezTo>
                    <a:pt x="26" y="682"/>
                    <a:pt x="0" y="806"/>
                    <a:pt x="6" y="930"/>
                  </a:cubicBezTo>
                  <a:lnTo>
                    <a:pt x="38" y="1177"/>
                  </a:lnTo>
                  <a:cubicBezTo>
                    <a:pt x="80" y="1331"/>
                    <a:pt x="160" y="1472"/>
                    <a:pt x="273" y="1586"/>
                  </a:cubicBezTo>
                  <a:lnTo>
                    <a:pt x="456" y="1732"/>
                  </a:lnTo>
                  <a:cubicBezTo>
                    <a:pt x="594" y="1815"/>
                    <a:pt x="753" y="1858"/>
                    <a:pt x="914" y="1858"/>
                  </a:cubicBezTo>
                  <a:cubicBezTo>
                    <a:pt x="922" y="1859"/>
                    <a:pt x="930" y="1859"/>
                    <a:pt x="939" y="1859"/>
                  </a:cubicBezTo>
                  <a:cubicBezTo>
                    <a:pt x="1051" y="1859"/>
                    <a:pt x="1163" y="1831"/>
                    <a:pt x="1264" y="1778"/>
                  </a:cubicBezTo>
                  <a:cubicBezTo>
                    <a:pt x="1377" y="1740"/>
                    <a:pt x="1477" y="1674"/>
                    <a:pt x="1557" y="1586"/>
                  </a:cubicBezTo>
                  <a:cubicBezTo>
                    <a:pt x="1643" y="1504"/>
                    <a:pt x="1708" y="1402"/>
                    <a:pt x="1744" y="1288"/>
                  </a:cubicBezTo>
                  <a:cubicBezTo>
                    <a:pt x="1800" y="1177"/>
                    <a:pt x="1828" y="1053"/>
                    <a:pt x="1822" y="929"/>
                  </a:cubicBezTo>
                  <a:lnTo>
                    <a:pt x="1790" y="682"/>
                  </a:lnTo>
                  <a:cubicBezTo>
                    <a:pt x="1748" y="528"/>
                    <a:pt x="1668" y="387"/>
                    <a:pt x="1555" y="273"/>
                  </a:cubicBezTo>
                  <a:lnTo>
                    <a:pt x="1372" y="128"/>
                  </a:lnTo>
                  <a:cubicBezTo>
                    <a:pt x="1232" y="44"/>
                    <a:pt x="1074" y="1"/>
                    <a:pt x="914" y="1"/>
                  </a:cubicBezTo>
                  <a:cubicBezTo>
                    <a:pt x="904" y="0"/>
                    <a:pt x="893" y="0"/>
                    <a:pt x="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7157300" y="1163800"/>
              <a:ext cx="61000" cy="61925"/>
            </a:xfrm>
            <a:custGeom>
              <a:rect b="b" l="l" r="r" t="t"/>
              <a:pathLst>
                <a:path extrusionOk="0" h="2477" w="2440">
                  <a:moveTo>
                    <a:pt x="1254" y="1"/>
                  </a:moveTo>
                  <a:cubicBezTo>
                    <a:pt x="1241" y="1"/>
                    <a:pt x="1228" y="1"/>
                    <a:pt x="1216" y="1"/>
                  </a:cubicBezTo>
                  <a:lnTo>
                    <a:pt x="893" y="46"/>
                  </a:lnTo>
                  <a:lnTo>
                    <a:pt x="603" y="173"/>
                  </a:lnTo>
                  <a:cubicBezTo>
                    <a:pt x="521" y="238"/>
                    <a:pt x="439" y="301"/>
                    <a:pt x="357" y="366"/>
                  </a:cubicBezTo>
                  <a:lnTo>
                    <a:pt x="168" y="618"/>
                  </a:lnTo>
                  <a:cubicBezTo>
                    <a:pt x="126" y="718"/>
                    <a:pt x="86" y="817"/>
                    <a:pt x="45" y="915"/>
                  </a:cubicBezTo>
                  <a:cubicBezTo>
                    <a:pt x="31" y="1026"/>
                    <a:pt x="15" y="1136"/>
                    <a:pt x="1" y="1245"/>
                  </a:cubicBezTo>
                  <a:cubicBezTo>
                    <a:pt x="17" y="1356"/>
                    <a:pt x="31" y="1466"/>
                    <a:pt x="45" y="1577"/>
                  </a:cubicBezTo>
                  <a:cubicBezTo>
                    <a:pt x="80" y="1732"/>
                    <a:pt x="155" y="1878"/>
                    <a:pt x="262" y="1999"/>
                  </a:cubicBezTo>
                  <a:cubicBezTo>
                    <a:pt x="315" y="2090"/>
                    <a:pt x="390" y="2166"/>
                    <a:pt x="481" y="2221"/>
                  </a:cubicBezTo>
                  <a:cubicBezTo>
                    <a:pt x="554" y="2297"/>
                    <a:pt x="646" y="2352"/>
                    <a:pt x="749" y="2381"/>
                  </a:cubicBezTo>
                  <a:cubicBezTo>
                    <a:pt x="898" y="2445"/>
                    <a:pt x="1057" y="2477"/>
                    <a:pt x="1216" y="2477"/>
                  </a:cubicBezTo>
                  <a:cubicBezTo>
                    <a:pt x="1376" y="2477"/>
                    <a:pt x="1535" y="2445"/>
                    <a:pt x="1684" y="2381"/>
                  </a:cubicBezTo>
                  <a:cubicBezTo>
                    <a:pt x="1785" y="2352"/>
                    <a:pt x="1878" y="2297"/>
                    <a:pt x="1952" y="2221"/>
                  </a:cubicBezTo>
                  <a:cubicBezTo>
                    <a:pt x="2043" y="2166"/>
                    <a:pt x="2118" y="2090"/>
                    <a:pt x="2170" y="1999"/>
                  </a:cubicBezTo>
                  <a:cubicBezTo>
                    <a:pt x="2276" y="1878"/>
                    <a:pt x="2351" y="1732"/>
                    <a:pt x="2387" y="1577"/>
                  </a:cubicBezTo>
                  <a:cubicBezTo>
                    <a:pt x="2406" y="1520"/>
                    <a:pt x="2413" y="1463"/>
                    <a:pt x="2410" y="1404"/>
                  </a:cubicBezTo>
                  <a:cubicBezTo>
                    <a:pt x="2432" y="1350"/>
                    <a:pt x="2439" y="1291"/>
                    <a:pt x="2432" y="1234"/>
                  </a:cubicBezTo>
                  <a:cubicBezTo>
                    <a:pt x="2417" y="1124"/>
                    <a:pt x="2404" y="1015"/>
                    <a:pt x="2390" y="905"/>
                  </a:cubicBezTo>
                  <a:cubicBezTo>
                    <a:pt x="2354" y="751"/>
                    <a:pt x="2281" y="607"/>
                    <a:pt x="2175" y="489"/>
                  </a:cubicBezTo>
                  <a:cubicBezTo>
                    <a:pt x="2122" y="398"/>
                    <a:pt x="2049" y="321"/>
                    <a:pt x="1959" y="268"/>
                  </a:cubicBezTo>
                  <a:cubicBezTo>
                    <a:pt x="1925" y="226"/>
                    <a:pt x="1883" y="192"/>
                    <a:pt x="1834" y="170"/>
                  </a:cubicBezTo>
                  <a:lnTo>
                    <a:pt x="1546" y="46"/>
                  </a:lnTo>
                  <a:cubicBezTo>
                    <a:pt x="1451" y="16"/>
                    <a:pt x="1353" y="1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166525" y="1312950"/>
              <a:ext cx="35475" cy="36100"/>
            </a:xfrm>
            <a:custGeom>
              <a:rect b="b" l="l" r="r" t="t"/>
              <a:pathLst>
                <a:path extrusionOk="0" h="1444" w="1419">
                  <a:moveTo>
                    <a:pt x="686" y="1"/>
                  </a:moveTo>
                  <a:cubicBezTo>
                    <a:pt x="600" y="1"/>
                    <a:pt x="515" y="23"/>
                    <a:pt x="439" y="63"/>
                  </a:cubicBezTo>
                  <a:cubicBezTo>
                    <a:pt x="351" y="92"/>
                    <a:pt x="273" y="144"/>
                    <a:pt x="212" y="212"/>
                  </a:cubicBezTo>
                  <a:cubicBezTo>
                    <a:pt x="145" y="275"/>
                    <a:pt x="94" y="356"/>
                    <a:pt x="67" y="444"/>
                  </a:cubicBezTo>
                  <a:cubicBezTo>
                    <a:pt x="22" y="530"/>
                    <a:pt x="1" y="626"/>
                    <a:pt x="6" y="722"/>
                  </a:cubicBezTo>
                  <a:cubicBezTo>
                    <a:pt x="14" y="785"/>
                    <a:pt x="22" y="850"/>
                    <a:pt x="31" y="914"/>
                  </a:cubicBezTo>
                  <a:cubicBezTo>
                    <a:pt x="63" y="1033"/>
                    <a:pt x="125" y="1143"/>
                    <a:pt x="211" y="1232"/>
                  </a:cubicBezTo>
                  <a:lnTo>
                    <a:pt x="354" y="1345"/>
                  </a:lnTo>
                  <a:cubicBezTo>
                    <a:pt x="462" y="1408"/>
                    <a:pt x="584" y="1443"/>
                    <a:pt x="710" y="1443"/>
                  </a:cubicBezTo>
                  <a:cubicBezTo>
                    <a:pt x="718" y="1443"/>
                    <a:pt x="725" y="1443"/>
                    <a:pt x="733" y="1443"/>
                  </a:cubicBezTo>
                  <a:cubicBezTo>
                    <a:pt x="819" y="1443"/>
                    <a:pt x="904" y="1422"/>
                    <a:pt x="981" y="1381"/>
                  </a:cubicBezTo>
                  <a:cubicBezTo>
                    <a:pt x="1068" y="1352"/>
                    <a:pt x="1146" y="1300"/>
                    <a:pt x="1208" y="1232"/>
                  </a:cubicBezTo>
                  <a:cubicBezTo>
                    <a:pt x="1276" y="1167"/>
                    <a:pt x="1326" y="1088"/>
                    <a:pt x="1354" y="999"/>
                  </a:cubicBezTo>
                  <a:cubicBezTo>
                    <a:pt x="1398" y="914"/>
                    <a:pt x="1419" y="817"/>
                    <a:pt x="1414" y="721"/>
                  </a:cubicBezTo>
                  <a:cubicBezTo>
                    <a:pt x="1406" y="657"/>
                    <a:pt x="1398" y="594"/>
                    <a:pt x="1390" y="530"/>
                  </a:cubicBezTo>
                  <a:cubicBezTo>
                    <a:pt x="1358" y="411"/>
                    <a:pt x="1295" y="301"/>
                    <a:pt x="1208" y="212"/>
                  </a:cubicBezTo>
                  <a:lnTo>
                    <a:pt x="1066" y="100"/>
                  </a:lnTo>
                  <a:cubicBezTo>
                    <a:pt x="959" y="35"/>
                    <a:pt x="835" y="2"/>
                    <a:pt x="710" y="2"/>
                  </a:cubicBezTo>
                  <a:cubicBezTo>
                    <a:pt x="702" y="1"/>
                    <a:pt x="69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ignika SemiBold"/>
              <a:buNone/>
              <a:defRPr sz="2800">
                <a:solidFill>
                  <a:schemeClr val="accent5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niglet"/>
              <a:buNone/>
              <a:defRPr b="1" sz="2800">
                <a:solidFill>
                  <a:schemeClr val="accent5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ignika Light"/>
              <a:buChar char="●"/>
              <a:defRPr sz="1800"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○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■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●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○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■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●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ignika Light"/>
              <a:buChar char="○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Signika Light"/>
              <a:buChar char="■"/>
              <a:defRPr>
                <a:solidFill>
                  <a:schemeClr val="accent5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CA70">
            <a:alpha val="75980"/>
          </a:srgbClr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ctrTitle"/>
          </p:nvPr>
        </p:nvSpPr>
        <p:spPr>
          <a:xfrm>
            <a:off x="1013100" y="1464600"/>
            <a:ext cx="7270200" cy="16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Runtime Review</a:t>
            </a:r>
            <a:endParaRPr b="1" sz="6500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09" name="Google Shape;509;p39"/>
          <p:cNvSpPr txBox="1"/>
          <p:nvPr>
            <p:ph type="ctrTitle"/>
          </p:nvPr>
        </p:nvSpPr>
        <p:spPr>
          <a:xfrm>
            <a:off x="1013100" y="2057700"/>
            <a:ext cx="7270200" cy="10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Signika"/>
                <a:ea typeface="Signika"/>
                <a:cs typeface="Signika"/>
                <a:sym typeface="Signika"/>
              </a:rPr>
              <a:t>Runtime Review</a:t>
            </a:r>
            <a:endParaRPr b="1" sz="64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4127100" y="3014900"/>
            <a:ext cx="1042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ignika"/>
                <a:ea typeface="Signika"/>
                <a:cs typeface="Signika"/>
                <a:sym typeface="Signika"/>
              </a:rPr>
              <a:t>cs112</a:t>
            </a:r>
            <a:endParaRPr b="1" sz="2400">
              <a:solidFill>
                <a:schemeClr val="accent5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CA70">
            <a:alpha val="75980"/>
          </a:srgbClr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 txBox="1"/>
          <p:nvPr>
            <p:ph type="title"/>
          </p:nvPr>
        </p:nvSpPr>
        <p:spPr>
          <a:xfrm>
            <a:off x="733600" y="254575"/>
            <a:ext cx="81594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ignika"/>
                <a:ea typeface="Signika"/>
                <a:cs typeface="Signika"/>
                <a:sym typeface="Signika"/>
              </a:rPr>
              <a:t>What is Runtime?</a:t>
            </a:r>
            <a:endParaRPr b="1" sz="40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733600" y="1046700"/>
            <a:ext cx="71226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Runtime (or Execution Time) is the time it takes a computer to execute a program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Runtime Examples (Worst Case / Big-O)</a:t>
            </a:r>
            <a:endParaRPr b="1"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○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Constant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○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Linear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○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Quadratic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3">
            <a:alphaModFix/>
          </a:blip>
          <a:srcRect b="12411" l="0" r="3567" t="0"/>
          <a:stretch/>
        </p:blipFill>
        <p:spPr>
          <a:xfrm>
            <a:off x="3961700" y="2897475"/>
            <a:ext cx="2634725" cy="7209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4">
            <a:alphaModFix/>
          </a:blip>
          <a:srcRect b="18360" l="0" r="0" t="12010"/>
          <a:stretch/>
        </p:blipFill>
        <p:spPr>
          <a:xfrm>
            <a:off x="3869225" y="2235350"/>
            <a:ext cx="1207225" cy="446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5">
            <a:alphaModFix/>
          </a:blip>
          <a:srcRect b="7589" l="0" r="4924" t="3954"/>
          <a:stretch/>
        </p:blipFill>
        <p:spPr>
          <a:xfrm>
            <a:off x="4114100" y="3834325"/>
            <a:ext cx="3180875" cy="9771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20" name="Google Shape;520;p40"/>
          <p:cNvCxnSpPr/>
          <p:nvPr/>
        </p:nvCxnSpPr>
        <p:spPr>
          <a:xfrm>
            <a:off x="2832300" y="2333200"/>
            <a:ext cx="903600" cy="5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0"/>
          <p:cNvCxnSpPr/>
          <p:nvPr/>
        </p:nvCxnSpPr>
        <p:spPr>
          <a:xfrm>
            <a:off x="2561275" y="3180625"/>
            <a:ext cx="1174800" cy="2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0"/>
          <p:cNvCxnSpPr/>
          <p:nvPr/>
        </p:nvCxnSpPr>
        <p:spPr>
          <a:xfrm flipH="1" rot="10800000">
            <a:off x="2987000" y="4287400"/>
            <a:ext cx="920100" cy="1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type="title"/>
          </p:nvPr>
        </p:nvSpPr>
        <p:spPr>
          <a:xfrm>
            <a:off x="614525" y="113290"/>
            <a:ext cx="8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Big-O Notation</a:t>
            </a:r>
            <a:endParaRPr sz="4000"/>
          </a:p>
        </p:txBody>
      </p:sp>
      <p:pic>
        <p:nvPicPr>
          <p:cNvPr id="528" name="Google Shape;5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0" y="950425"/>
            <a:ext cx="4496259" cy="3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1"/>
          <p:cNvSpPr txBox="1"/>
          <p:nvPr/>
        </p:nvSpPr>
        <p:spPr>
          <a:xfrm>
            <a:off x="5184250" y="1878613"/>
            <a:ext cx="370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Char char="●"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Big-O: Finding an asymptotic upper bound of a program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Char char="●"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Used to measure the performance of an algorithm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Char char="●"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Gauges the time complexity of an algorithm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CA70">
            <a:alpha val="75980"/>
          </a:srgbClr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/>
          <p:nvPr>
            <p:ph type="title"/>
          </p:nvPr>
        </p:nvSpPr>
        <p:spPr>
          <a:xfrm>
            <a:off x="733600" y="162900"/>
            <a:ext cx="81594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ignika"/>
                <a:ea typeface="Signika"/>
                <a:cs typeface="Signika"/>
                <a:sym typeface="Signika"/>
              </a:rPr>
              <a:t>Runtime Example Practice</a:t>
            </a:r>
            <a:endParaRPr b="1" sz="40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733600" y="944600"/>
            <a:ext cx="71226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What is the runtime of the code below?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1.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 = [5,3,4,2,4]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i in range(len(nums)):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for j in range(len(nums)):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nums[i] *= j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nums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nums_set = set()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nums_set.add(‘fruit’)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nums_set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CA70">
            <a:alpha val="75980"/>
          </a:srgbClr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/>
          <p:nvPr>
            <p:ph type="title"/>
          </p:nvPr>
        </p:nvSpPr>
        <p:spPr>
          <a:xfrm>
            <a:off x="641975" y="254575"/>
            <a:ext cx="82509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Signika"/>
                <a:ea typeface="Signika"/>
                <a:cs typeface="Signika"/>
                <a:sym typeface="Signika"/>
              </a:rPr>
              <a:t>Why is Runtime Important?</a:t>
            </a:r>
            <a:endParaRPr b="1" sz="39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733600" y="1122900"/>
            <a:ext cx="71226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Want </a:t>
            </a:r>
            <a:r>
              <a:rPr b="1"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clean, efficient code</a:t>
            </a: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!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High runtime → Inefficient performance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○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ex: Dealing with large data files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■"/>
            </a:pPr>
            <a:r>
              <a:rPr lang="en"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May take a long time to load/manipulate data :(</a:t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Sometimes the inefficient approach is the wrong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        solution (always try to optimize!)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○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ex: Use a set instead of a list (if possible)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42" name="Google Shape;5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825" y="2225050"/>
            <a:ext cx="2881174" cy="28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CA70">
            <a:alpha val="75980"/>
          </a:srgbClr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type="title"/>
          </p:nvPr>
        </p:nvSpPr>
        <p:spPr>
          <a:xfrm>
            <a:off x="641975" y="254575"/>
            <a:ext cx="82509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Signika"/>
                <a:ea typeface="Signika"/>
                <a:cs typeface="Signika"/>
                <a:sym typeface="Signika"/>
              </a:rPr>
              <a:t>Lab Assignment</a:t>
            </a:r>
            <a:endParaRPr b="1" sz="39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733600" y="1122900"/>
            <a:ext cx="71226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Goal:</a:t>
            </a: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 See the differences in runtime performances between best and worst case scenarios through plotted graphs 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Task:</a:t>
            </a: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Fill in the </a:t>
            </a: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worst_case_input()</a:t>
            </a: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the </a:t>
            </a: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generate_graphs()</a:t>
            </a: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functions</a:t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"/>
              <a:buChar char="●"/>
            </a:pPr>
            <a:r>
              <a:rPr lang="en" sz="20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Follow the comments/tips provided in the file to fill in the methods</a:t>
            </a:r>
            <a:endParaRPr sz="200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bstract CV by Slidesgo">
  <a:themeElements>
    <a:clrScheme name="Simple Light">
      <a:dk1>
        <a:srgbClr val="264653"/>
      </a:dk1>
      <a:lt1>
        <a:srgbClr val="E9C46A"/>
      </a:lt1>
      <a:dk2>
        <a:srgbClr val="E76F51"/>
      </a:dk2>
      <a:lt2>
        <a:srgbClr val="E76F51"/>
      </a:lt2>
      <a:accent1>
        <a:srgbClr val="E76F51"/>
      </a:accent1>
      <a:accent2>
        <a:srgbClr val="2A9D8F"/>
      </a:accent2>
      <a:accent3>
        <a:srgbClr val="FFFFFF"/>
      </a:accent3>
      <a:accent4>
        <a:srgbClr val="F4A261"/>
      </a:accent4>
      <a:accent5>
        <a:srgbClr val="264653"/>
      </a:accent5>
      <a:accent6>
        <a:srgbClr val="E76F51"/>
      </a:accent6>
      <a:hlink>
        <a:srgbClr val="2646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