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423cb2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423cb2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423cb2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423cb2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423cb2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6423cb2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6423cb2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6423cb2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423cb2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423cb2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6423cb2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6423cb2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CS0112 Lab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Polymorphism?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Ability to write code that works over multiple data types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Functions that have parameters that can take in various data types (str, int, float…)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terms of reducing the amount of work, code reusability, and reducing bugs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284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in Python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90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polymorphism can take multiple forms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when </a:t>
            </a:r>
            <a:r>
              <a:rPr b="1" lang="en"/>
              <a:t>a</a:t>
            </a:r>
            <a:r>
              <a:rPr b="1" lang="en" u="sng"/>
              <a:t> method’s parameter can be (one of) multiple types of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define </a:t>
            </a:r>
            <a:r>
              <a:rPr b="1" lang="en" u="sng"/>
              <a:t>the same method</a:t>
            </a:r>
            <a:r>
              <a:rPr lang="en"/>
              <a:t> over multiple classes that you want to use polymorphically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After you define the method, variables in your program can have one of the classes(types) that have that method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Inheritance, Abstract Methods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-69300" y="1452705"/>
            <a:ext cx="296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method, different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usage of multiple types (classes)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call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use()</a:t>
            </a:r>
            <a:r>
              <a:rPr b="1" lang="en"/>
              <a:t> </a:t>
            </a:r>
            <a:r>
              <a:rPr lang="en"/>
              <a:t>method to both classes! (different execution)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99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Same method, multiple Classes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05" y="1255075"/>
            <a:ext cx="5958794" cy="388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949025" y="2469222"/>
            <a:ext cx="623100" cy="23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230100" y="3823775"/>
            <a:ext cx="17529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Different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mplementation!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016500" y="2707725"/>
            <a:ext cx="3213600" cy="499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287100" y="3823769"/>
            <a:ext cx="1398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Same method!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078600" y="4648850"/>
            <a:ext cx="1752900" cy="359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831500" y="4788050"/>
            <a:ext cx="816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949025" y="4391625"/>
            <a:ext cx="623100" cy="238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185201" y="4391625"/>
            <a:ext cx="6717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163775" y="2452425"/>
            <a:ext cx="6717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230091" y="2881413"/>
            <a:ext cx="816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can</a:t>
            </a:r>
            <a:r>
              <a:rPr b="1" lang="en"/>
              <a:t> inherit methods from other classes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“</a:t>
            </a:r>
            <a:r>
              <a:rPr b="1" lang="en"/>
              <a:t>Inheritance</a:t>
            </a:r>
            <a:r>
              <a:rPr lang="en"/>
              <a:t>”, and there is a </a:t>
            </a:r>
            <a:r>
              <a:rPr lang="en" u="sng"/>
              <a:t>superclass</a:t>
            </a:r>
            <a:r>
              <a:rPr lang="en"/>
              <a:t> and a </a:t>
            </a:r>
            <a:r>
              <a:rPr lang="en" u="sng"/>
              <a:t>subclass</a:t>
            </a:r>
            <a:r>
              <a:rPr lang="en"/>
              <a:t> when this happens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Superclass gives all its methods to subclasses automatically, and subclasses can expand on that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185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- Example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97975" y="1489825"/>
            <a:ext cx="300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Superclass passes on its methods to all of its 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</a:t>
            </a:r>
            <a:r>
              <a:rPr b="1" lang="en" sz="13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super().__init__(self)</a:t>
            </a:r>
            <a:r>
              <a:rPr b="1" lang="en" sz="1300">
                <a:solidFill>
                  <a:srgbClr val="00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command to properly inherit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can expand on superclasses’ methods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825" y="804275"/>
            <a:ext cx="5740751" cy="4333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>
            <a:off x="5407350" y="2326225"/>
            <a:ext cx="74100" cy="49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971875" y="1484825"/>
            <a:ext cx="99000" cy="251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>
            <a:off x="3563550" y="1002250"/>
            <a:ext cx="1348800" cy="247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149022" y="2833350"/>
            <a:ext cx="1480800" cy="27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202450" y="4062125"/>
            <a:ext cx="1712100" cy="27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347600" y="921850"/>
            <a:ext cx="290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Superclass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974150" y="1053703"/>
            <a:ext cx="1348800" cy="16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6524750" y="2700750"/>
            <a:ext cx="290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Subclass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627650" y="3995825"/>
            <a:ext cx="290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Subclass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Polymorphism Useful?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Code reusability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in inheritance, you can reuse a certain block of code defined in the superclass for your subclasses!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Less code: fewer bugs! 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of code reusability, you do not have to redefine the same block of code over multiple classes or throughout your program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Flexibility in program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methods to be used for multiple data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