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DM Sans" pitchFamily="2" charset="77"/>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Red Hat Text" panose="02010303040201060303" pitchFamily="2" charset="0"/>
      <p:regular r:id="rId40"/>
      <p:bold r:id="rId41"/>
      <p:italic r:id="rId42"/>
      <p:boldItalic r:id="rId43"/>
    </p:embeddedFont>
    <p:embeddedFont>
      <p:font typeface="Source Code Pro" panose="020B0509030403020204" pitchFamily="49" charset="0"/>
      <p:regular r:id="rId44"/>
      <p:bold r:id="rId45"/>
      <p:italic r:id="rId46"/>
      <p:boldItalic r:id="rId47"/>
    </p:embeddedFont>
    <p:embeddedFont>
      <p:font typeface="Zilla Slab" pitchFamily="2" charset="77"/>
      <p:regular r:id="rId48"/>
      <p:bold r:id="rId49"/>
      <p:italic r:id="rId50"/>
    </p:embeddedFont>
    <p:embeddedFont>
      <p:font typeface="Zilla Slab SemiBold" pitchFamily="2" charset="77"/>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4"/>
  </p:normalViewPr>
  <p:slideViewPr>
    <p:cSldViewPr snapToGrid="0">
      <p:cViewPr varScale="1">
        <p:scale>
          <a:sx n="161" d="100"/>
          <a:sy n="161" d="100"/>
        </p:scale>
        <p:origin x="34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6.xml"/><Relationship Id="rId51" Type="http://schemas.openxmlformats.org/officeDocument/2006/relationships/font" Target="fonts/font2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8.xml"/><Relationship Id="rId41" Type="http://schemas.openxmlformats.org/officeDocument/2006/relationships/font" Target="fonts/font1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2cbe5d5ba_0_6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2cbe5d5ba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d5cb2aa5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d5cb2aa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7e30073f0f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7e30073f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7e30073f0f_0_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7e30073f0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ed5cb2aa5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ed5cb2aa5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7e30073f0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7e30073f0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7e30073f0f_0_8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e30073f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7e30073f0f_0_1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7e30073f0f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7e30073f0f_0_1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7e30073f0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7e3007379c_0_58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7e3007379c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7e30073f0f_0_1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7e30073f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2cbe5d5ba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2cbe5d5ba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7e30073f0f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7e30073f0f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7e30073f0f_0_13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7e30073f0f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7e30073f0f_0_15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7e30073f0f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7e30073f0f_0_16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7e30073f0f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ed5cb2aa5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ed5cb2aa5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e3007379c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e300737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e3007379c_0_59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e3007379c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7e3007379c_0_88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7e3007379c_0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7e3007379c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7e3007379c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7e3007379c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7e3007379c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7e3007379c_0_29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7e3007379c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e30073f0f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7e30073f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grpSp>
        <p:nvGrpSpPr>
          <p:cNvPr id="55" name="Google Shape;55;p14"/>
          <p:cNvGrpSpPr/>
          <p:nvPr/>
        </p:nvGrpSpPr>
        <p:grpSpPr>
          <a:xfrm>
            <a:off x="0" y="0"/>
            <a:ext cx="9144000" cy="5143499"/>
            <a:chOff x="0" y="0"/>
            <a:chExt cx="12191999" cy="6857999"/>
          </a:xfrm>
        </p:grpSpPr>
        <p:sp>
          <p:nvSpPr>
            <p:cNvPr id="56" name="Google Shape;56;p14"/>
            <p:cNvSpPr/>
            <p:nvPr/>
          </p:nvSpPr>
          <p:spPr>
            <a:xfrm>
              <a:off x="7058279" y="3298639"/>
              <a:ext cx="4870838" cy="3559360"/>
            </a:xfrm>
            <a:custGeom>
              <a:avLst/>
              <a:gdLst/>
              <a:ahLst/>
              <a:cxnLst/>
              <a:rect l="l" t="t" r="r" b="b"/>
              <a:pathLst>
                <a:path w="4870838" h="3559360" extrusionOk="0">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4"/>
            <p:cNvSpPr/>
            <p:nvPr/>
          </p:nvSpPr>
          <p:spPr>
            <a:xfrm>
              <a:off x="7694308" y="870735"/>
              <a:ext cx="1060407" cy="1021442"/>
            </a:xfrm>
            <a:custGeom>
              <a:avLst/>
              <a:gdLst/>
              <a:ahLst/>
              <a:cxnLst/>
              <a:rect l="l" t="t" r="r" b="b"/>
              <a:pathLst>
                <a:path w="1060407" h="1021442" extrusionOk="0">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14"/>
            <p:cNvSpPr/>
            <p:nvPr/>
          </p:nvSpPr>
          <p:spPr>
            <a:xfrm>
              <a:off x="1162136" y="349276"/>
              <a:ext cx="7816743" cy="6508723"/>
            </a:xfrm>
            <a:custGeom>
              <a:avLst/>
              <a:gdLst/>
              <a:ahLst/>
              <a:cxnLst/>
              <a:rect l="l" t="t" r="r" b="b"/>
              <a:pathLst>
                <a:path w="7816743" h="6508723" extrusionOk="0">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14"/>
            <p:cNvSpPr/>
            <p:nvPr/>
          </p:nvSpPr>
          <p:spPr>
            <a:xfrm>
              <a:off x="10452676" y="0"/>
              <a:ext cx="1739323" cy="1459231"/>
            </a:xfrm>
            <a:custGeom>
              <a:avLst/>
              <a:gdLst/>
              <a:ahLst/>
              <a:cxnLst/>
              <a:rect l="l" t="t" r="r" b="b"/>
              <a:pathLst>
                <a:path w="1739323" h="1459231" extrusionOk="0">
                  <a:moveTo>
                    <a:pt x="1739323" y="0"/>
                  </a:moveTo>
                  <a:lnTo>
                    <a:pt x="52446" y="0"/>
                  </a:lnTo>
                  <a:cubicBezTo>
                    <a:pt x="-86620" y="438150"/>
                    <a:pt x="51557" y="1020699"/>
                    <a:pt x="458846" y="1244029"/>
                  </a:cubicBezTo>
                  <a:cubicBezTo>
                    <a:pt x="869755" y="1469327"/>
                    <a:pt x="1354196" y="1539621"/>
                    <a:pt x="1739069" y="13487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14"/>
            <p:cNvSpPr/>
            <p:nvPr/>
          </p:nvSpPr>
          <p:spPr>
            <a:xfrm>
              <a:off x="336446" y="0"/>
              <a:ext cx="500673" cy="253560"/>
            </a:xfrm>
            <a:custGeom>
              <a:avLst/>
              <a:gdLst/>
              <a:ahLst/>
              <a:cxnLst/>
              <a:rect l="l" t="t" r="r" b="b"/>
              <a:pathLst>
                <a:path w="500673" h="253560" extrusionOk="0">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14"/>
            <p:cNvSpPr/>
            <p:nvPr/>
          </p:nvSpPr>
          <p:spPr>
            <a:xfrm>
              <a:off x="9780582" y="438990"/>
              <a:ext cx="1262883" cy="1267331"/>
            </a:xfrm>
            <a:custGeom>
              <a:avLst/>
              <a:gdLst/>
              <a:ahLst/>
              <a:cxnLst/>
              <a:rect l="l" t="t" r="r" b="b"/>
              <a:pathLst>
                <a:path w="1262883" h="1267331" extrusionOk="0">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4"/>
            <p:cNvSpPr/>
            <p:nvPr/>
          </p:nvSpPr>
          <p:spPr>
            <a:xfrm>
              <a:off x="3764241" y="370787"/>
              <a:ext cx="500809" cy="502458"/>
            </a:xfrm>
            <a:custGeom>
              <a:avLst/>
              <a:gdLst/>
              <a:ahLst/>
              <a:cxnLst/>
              <a:rect l="l" t="t" r="r" b="b"/>
              <a:pathLst>
                <a:path w="500809" h="502458" extrusionOk="0">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14"/>
            <p:cNvSpPr/>
            <p:nvPr/>
          </p:nvSpPr>
          <p:spPr>
            <a:xfrm>
              <a:off x="4317271" y="638028"/>
              <a:ext cx="227669" cy="228376"/>
            </a:xfrm>
            <a:custGeom>
              <a:avLst/>
              <a:gdLst/>
              <a:ahLst/>
              <a:cxnLst/>
              <a:rect l="l" t="t" r="r" b="b"/>
              <a:pathLst>
                <a:path w="227669" h="228376" extrusionOk="0">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4"/>
            <p:cNvSpPr/>
            <p:nvPr/>
          </p:nvSpPr>
          <p:spPr>
            <a:xfrm>
              <a:off x="7721789" y="5368431"/>
              <a:ext cx="1059635" cy="1149053"/>
            </a:xfrm>
            <a:custGeom>
              <a:avLst/>
              <a:gdLst/>
              <a:ahLst/>
              <a:cxnLst/>
              <a:rect l="l" t="t" r="r" b="b"/>
              <a:pathLst>
                <a:path w="1059635" h="1149053" extrusionOk="0">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14"/>
            <p:cNvSpPr/>
            <p:nvPr/>
          </p:nvSpPr>
          <p:spPr>
            <a:xfrm>
              <a:off x="10768437" y="3223348"/>
              <a:ext cx="257951" cy="248289"/>
            </a:xfrm>
            <a:custGeom>
              <a:avLst/>
              <a:gdLst/>
              <a:ahLst/>
              <a:cxnLst/>
              <a:rect l="l" t="t" r="r" b="b"/>
              <a:pathLst>
                <a:path w="257951" h="248289" extrusionOk="0">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4"/>
            <p:cNvSpPr/>
            <p:nvPr/>
          </p:nvSpPr>
          <p:spPr>
            <a:xfrm>
              <a:off x="10679436" y="3549882"/>
              <a:ext cx="128860" cy="124173"/>
            </a:xfrm>
            <a:custGeom>
              <a:avLst/>
              <a:gdLst/>
              <a:ahLst/>
              <a:cxnLst/>
              <a:rect l="l" t="t" r="r" b="b"/>
              <a:pathLst>
                <a:path w="128860" h="124173" extrusionOk="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4"/>
            <p:cNvSpPr/>
            <p:nvPr/>
          </p:nvSpPr>
          <p:spPr>
            <a:xfrm>
              <a:off x="7691333" y="1651273"/>
              <a:ext cx="785156" cy="756187"/>
            </a:xfrm>
            <a:custGeom>
              <a:avLst/>
              <a:gdLst/>
              <a:ahLst/>
              <a:cxnLst/>
              <a:rect l="l" t="t" r="r" b="b"/>
              <a:pathLst>
                <a:path w="785156" h="756187" extrusionOk="0">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4"/>
            <p:cNvSpPr/>
            <p:nvPr/>
          </p:nvSpPr>
          <p:spPr>
            <a:xfrm>
              <a:off x="1033657" y="2158563"/>
              <a:ext cx="257868" cy="248316"/>
            </a:xfrm>
            <a:custGeom>
              <a:avLst/>
              <a:gdLst/>
              <a:ahLst/>
              <a:cxnLst/>
              <a:rect l="l" t="t" r="r" b="b"/>
              <a:pathLst>
                <a:path w="257868" h="248316" extrusionOk="0">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4"/>
            <p:cNvSpPr/>
            <p:nvPr/>
          </p:nvSpPr>
          <p:spPr>
            <a:xfrm>
              <a:off x="8891147" y="5496758"/>
              <a:ext cx="257868" cy="248316"/>
            </a:xfrm>
            <a:custGeom>
              <a:avLst/>
              <a:gdLst/>
              <a:ahLst/>
              <a:cxnLst/>
              <a:rect l="l" t="t" r="r" b="b"/>
              <a:pathLst>
                <a:path w="257868" h="248316" extrusionOk="0">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4"/>
            <p:cNvSpPr/>
            <p:nvPr/>
          </p:nvSpPr>
          <p:spPr>
            <a:xfrm>
              <a:off x="7568629" y="2410325"/>
              <a:ext cx="248378" cy="257380"/>
            </a:xfrm>
            <a:custGeom>
              <a:avLst/>
              <a:gdLst/>
              <a:ahLst/>
              <a:cxnLst/>
              <a:rect l="l" t="t" r="r" b="b"/>
              <a:pathLst>
                <a:path w="248378" h="257380" extrusionOk="0">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4"/>
            <p:cNvSpPr/>
            <p:nvPr/>
          </p:nvSpPr>
          <p:spPr>
            <a:xfrm>
              <a:off x="8026741" y="2119783"/>
              <a:ext cx="2247585" cy="2436081"/>
            </a:xfrm>
            <a:custGeom>
              <a:avLst/>
              <a:gdLst/>
              <a:ahLst/>
              <a:cxnLst/>
              <a:rect l="l" t="t" r="r" b="b"/>
              <a:pathLst>
                <a:path w="2247585" h="2436081" extrusionOk="0">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4"/>
            <p:cNvSpPr/>
            <p:nvPr/>
          </p:nvSpPr>
          <p:spPr>
            <a:xfrm>
              <a:off x="11023321" y="1490281"/>
              <a:ext cx="380539" cy="362910"/>
            </a:xfrm>
            <a:custGeom>
              <a:avLst/>
              <a:gdLst/>
              <a:ahLst/>
              <a:cxnLst/>
              <a:rect l="l" t="t" r="r" b="b"/>
              <a:pathLst>
                <a:path w="380539" h="362910" extrusionOk="0">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4"/>
            <p:cNvSpPr/>
            <p:nvPr/>
          </p:nvSpPr>
          <p:spPr>
            <a:xfrm>
              <a:off x="9493305" y="623215"/>
              <a:ext cx="230695" cy="219950"/>
            </a:xfrm>
            <a:custGeom>
              <a:avLst/>
              <a:gdLst/>
              <a:ahLst/>
              <a:cxnLst/>
              <a:rect l="l" t="t" r="r" b="b"/>
              <a:pathLst>
                <a:path w="230695" h="219950" extrusionOk="0">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4"/>
            <p:cNvSpPr/>
            <p:nvPr/>
          </p:nvSpPr>
          <p:spPr>
            <a:xfrm>
              <a:off x="5358816" y="0"/>
              <a:ext cx="2951872" cy="1913961"/>
            </a:xfrm>
            <a:custGeom>
              <a:avLst/>
              <a:gdLst/>
              <a:ahLst/>
              <a:cxnLst/>
              <a:rect l="l" t="t" r="r" b="b"/>
              <a:pathLst>
                <a:path w="2951872" h="1913961" extrusionOk="0">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4"/>
            <p:cNvSpPr/>
            <p:nvPr/>
          </p:nvSpPr>
          <p:spPr>
            <a:xfrm>
              <a:off x="636781" y="0"/>
              <a:ext cx="2404015" cy="2080478"/>
            </a:xfrm>
            <a:custGeom>
              <a:avLst/>
              <a:gdLst/>
              <a:ahLst/>
              <a:cxnLst/>
              <a:rect l="l" t="t" r="r" b="b"/>
              <a:pathLst>
                <a:path w="2404015" h="2080478" extrusionOk="0">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4"/>
            <p:cNvSpPr/>
            <p:nvPr/>
          </p:nvSpPr>
          <p:spPr>
            <a:xfrm>
              <a:off x="10591182" y="3281293"/>
              <a:ext cx="1600817" cy="1997697"/>
            </a:xfrm>
            <a:custGeom>
              <a:avLst/>
              <a:gdLst/>
              <a:ahLst/>
              <a:cxnLst/>
              <a:rect l="l" t="t" r="r" b="b"/>
              <a:pathLst>
                <a:path w="1600817" h="1997697" extrusionOk="0">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4"/>
            <p:cNvSpPr/>
            <p:nvPr/>
          </p:nvSpPr>
          <p:spPr>
            <a:xfrm>
              <a:off x="9490709" y="5556126"/>
              <a:ext cx="2701290" cy="1301873"/>
            </a:xfrm>
            <a:custGeom>
              <a:avLst/>
              <a:gdLst/>
              <a:ahLst/>
              <a:cxnLst/>
              <a:rect l="l" t="t" r="r" b="b"/>
              <a:pathLst>
                <a:path w="2701290" h="1301873" extrusionOk="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4"/>
            <p:cNvSpPr/>
            <p:nvPr/>
          </p:nvSpPr>
          <p:spPr>
            <a:xfrm>
              <a:off x="0" y="4521200"/>
              <a:ext cx="963988" cy="1891601"/>
            </a:xfrm>
            <a:custGeom>
              <a:avLst/>
              <a:gdLst/>
              <a:ahLst/>
              <a:cxnLst/>
              <a:rect l="l" t="t" r="r" b="b"/>
              <a:pathLst>
                <a:path w="963988" h="1891601" extrusionOk="0">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4"/>
            <p:cNvSpPr/>
            <p:nvPr/>
          </p:nvSpPr>
          <p:spPr>
            <a:xfrm>
              <a:off x="0" y="5613285"/>
              <a:ext cx="1873164" cy="1244714"/>
            </a:xfrm>
            <a:custGeom>
              <a:avLst/>
              <a:gdLst/>
              <a:ahLst/>
              <a:cxnLst/>
              <a:rect l="l" t="t" r="r" b="b"/>
              <a:pathLst>
                <a:path w="1873164" h="1244714" extrusionOk="0">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 name="Google Shape;80;p14"/>
          <p:cNvSpPr txBox="1">
            <a:spLocks noGrp="1"/>
          </p:cNvSpPr>
          <p:nvPr>
            <p:ph type="ctrTitle"/>
          </p:nvPr>
        </p:nvSpPr>
        <p:spPr>
          <a:xfrm>
            <a:off x="1419825" y="2220425"/>
            <a:ext cx="4993200" cy="11598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1pPr>
            <a:lvl2pPr lvl="1" rtl="0">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2pPr>
            <a:lvl3pPr lvl="2" rtl="0">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3pPr>
            <a:lvl4pPr lvl="3" rtl="0">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4pPr>
            <a:lvl5pPr lvl="4" rtl="0">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5pPr>
            <a:lvl6pPr lvl="5" rtl="0">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6pPr>
            <a:lvl7pPr lvl="6" rtl="0">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7pPr>
            <a:lvl8pPr lvl="7" rtl="0">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8pPr>
            <a:lvl9pPr lvl="8" rtl="0">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6"/>
        </a:solidFill>
        <a:effectLst/>
      </p:bgPr>
    </p:bg>
    <p:spTree>
      <p:nvGrpSpPr>
        <p:cNvPr id="1" name="Shape 81"/>
        <p:cNvGrpSpPr/>
        <p:nvPr/>
      </p:nvGrpSpPr>
      <p:grpSpPr>
        <a:xfrm>
          <a:off x="0" y="0"/>
          <a:ext cx="0" cy="0"/>
          <a:chOff x="0" y="0"/>
          <a:chExt cx="0" cy="0"/>
        </a:xfrm>
      </p:grpSpPr>
      <p:grpSp>
        <p:nvGrpSpPr>
          <p:cNvPr id="82" name="Google Shape;82;p15"/>
          <p:cNvGrpSpPr/>
          <p:nvPr/>
        </p:nvGrpSpPr>
        <p:grpSpPr>
          <a:xfrm>
            <a:off x="0" y="0"/>
            <a:ext cx="9144000" cy="5143499"/>
            <a:chOff x="0" y="0"/>
            <a:chExt cx="12191999" cy="6857999"/>
          </a:xfrm>
        </p:grpSpPr>
        <p:sp>
          <p:nvSpPr>
            <p:cNvPr id="83" name="Google Shape;83;p15"/>
            <p:cNvSpPr/>
            <p:nvPr/>
          </p:nvSpPr>
          <p:spPr>
            <a:xfrm>
              <a:off x="7058279" y="3298639"/>
              <a:ext cx="4870838" cy="3559360"/>
            </a:xfrm>
            <a:custGeom>
              <a:avLst/>
              <a:gdLst/>
              <a:ahLst/>
              <a:cxnLst/>
              <a:rect l="l" t="t" r="r" b="b"/>
              <a:pathLst>
                <a:path w="4870838" h="3559360" extrusionOk="0">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5"/>
            <p:cNvSpPr/>
            <p:nvPr/>
          </p:nvSpPr>
          <p:spPr>
            <a:xfrm>
              <a:off x="7694308" y="870735"/>
              <a:ext cx="1060407" cy="1021442"/>
            </a:xfrm>
            <a:custGeom>
              <a:avLst/>
              <a:gdLst/>
              <a:ahLst/>
              <a:cxnLst/>
              <a:rect l="l" t="t" r="r" b="b"/>
              <a:pathLst>
                <a:path w="1060407" h="1021442" extrusionOk="0">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5"/>
            <p:cNvSpPr/>
            <p:nvPr/>
          </p:nvSpPr>
          <p:spPr>
            <a:xfrm>
              <a:off x="1162136" y="349276"/>
              <a:ext cx="7816743" cy="6508723"/>
            </a:xfrm>
            <a:custGeom>
              <a:avLst/>
              <a:gdLst/>
              <a:ahLst/>
              <a:cxnLst/>
              <a:rect l="l" t="t" r="r" b="b"/>
              <a:pathLst>
                <a:path w="7816743" h="6508723" extrusionOk="0">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5"/>
            <p:cNvSpPr/>
            <p:nvPr/>
          </p:nvSpPr>
          <p:spPr>
            <a:xfrm>
              <a:off x="10452676" y="0"/>
              <a:ext cx="1739323" cy="1459231"/>
            </a:xfrm>
            <a:custGeom>
              <a:avLst/>
              <a:gdLst/>
              <a:ahLst/>
              <a:cxnLst/>
              <a:rect l="l" t="t" r="r" b="b"/>
              <a:pathLst>
                <a:path w="1739323" h="1459231" extrusionOk="0">
                  <a:moveTo>
                    <a:pt x="1739323" y="0"/>
                  </a:moveTo>
                  <a:lnTo>
                    <a:pt x="52446" y="0"/>
                  </a:lnTo>
                  <a:cubicBezTo>
                    <a:pt x="-86620" y="438150"/>
                    <a:pt x="51557" y="1020699"/>
                    <a:pt x="458846" y="1244029"/>
                  </a:cubicBezTo>
                  <a:cubicBezTo>
                    <a:pt x="869755" y="1469327"/>
                    <a:pt x="1354196" y="1539621"/>
                    <a:pt x="1739069" y="1348740"/>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5"/>
            <p:cNvSpPr/>
            <p:nvPr/>
          </p:nvSpPr>
          <p:spPr>
            <a:xfrm>
              <a:off x="336446" y="0"/>
              <a:ext cx="500673" cy="253560"/>
            </a:xfrm>
            <a:custGeom>
              <a:avLst/>
              <a:gdLst/>
              <a:ahLst/>
              <a:cxnLst/>
              <a:rect l="l" t="t" r="r" b="b"/>
              <a:pathLst>
                <a:path w="500673" h="253560" extrusionOk="0">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5"/>
            <p:cNvSpPr/>
            <p:nvPr/>
          </p:nvSpPr>
          <p:spPr>
            <a:xfrm>
              <a:off x="9780582" y="438990"/>
              <a:ext cx="1262883" cy="1267331"/>
            </a:xfrm>
            <a:custGeom>
              <a:avLst/>
              <a:gdLst/>
              <a:ahLst/>
              <a:cxnLst/>
              <a:rect l="l" t="t" r="r" b="b"/>
              <a:pathLst>
                <a:path w="1262883" h="1267331" extrusionOk="0">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5"/>
            <p:cNvSpPr/>
            <p:nvPr/>
          </p:nvSpPr>
          <p:spPr>
            <a:xfrm>
              <a:off x="3764241" y="370787"/>
              <a:ext cx="500809" cy="502458"/>
            </a:xfrm>
            <a:custGeom>
              <a:avLst/>
              <a:gdLst/>
              <a:ahLst/>
              <a:cxnLst/>
              <a:rect l="l" t="t" r="r" b="b"/>
              <a:pathLst>
                <a:path w="500809" h="502458" extrusionOk="0">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5"/>
            <p:cNvSpPr/>
            <p:nvPr/>
          </p:nvSpPr>
          <p:spPr>
            <a:xfrm>
              <a:off x="4317271" y="638028"/>
              <a:ext cx="227669" cy="228376"/>
            </a:xfrm>
            <a:custGeom>
              <a:avLst/>
              <a:gdLst/>
              <a:ahLst/>
              <a:cxnLst/>
              <a:rect l="l" t="t" r="r" b="b"/>
              <a:pathLst>
                <a:path w="227669" h="228376" extrusionOk="0">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5"/>
            <p:cNvSpPr/>
            <p:nvPr/>
          </p:nvSpPr>
          <p:spPr>
            <a:xfrm>
              <a:off x="7721789" y="5368431"/>
              <a:ext cx="1059635" cy="1149053"/>
            </a:xfrm>
            <a:custGeom>
              <a:avLst/>
              <a:gdLst/>
              <a:ahLst/>
              <a:cxnLst/>
              <a:rect l="l" t="t" r="r" b="b"/>
              <a:pathLst>
                <a:path w="1059635" h="1149053" extrusionOk="0">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5"/>
            <p:cNvSpPr/>
            <p:nvPr/>
          </p:nvSpPr>
          <p:spPr>
            <a:xfrm>
              <a:off x="10768437" y="3223348"/>
              <a:ext cx="257951" cy="248289"/>
            </a:xfrm>
            <a:custGeom>
              <a:avLst/>
              <a:gdLst/>
              <a:ahLst/>
              <a:cxnLst/>
              <a:rect l="l" t="t" r="r" b="b"/>
              <a:pathLst>
                <a:path w="257951" h="248289" extrusionOk="0">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5"/>
            <p:cNvSpPr/>
            <p:nvPr/>
          </p:nvSpPr>
          <p:spPr>
            <a:xfrm>
              <a:off x="10679436" y="3549882"/>
              <a:ext cx="128860" cy="124173"/>
            </a:xfrm>
            <a:custGeom>
              <a:avLst/>
              <a:gdLst/>
              <a:ahLst/>
              <a:cxnLst/>
              <a:rect l="l" t="t" r="r" b="b"/>
              <a:pathLst>
                <a:path w="128860" h="124173" extrusionOk="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5"/>
            <p:cNvSpPr/>
            <p:nvPr/>
          </p:nvSpPr>
          <p:spPr>
            <a:xfrm>
              <a:off x="7691333" y="1651273"/>
              <a:ext cx="785156" cy="756187"/>
            </a:xfrm>
            <a:custGeom>
              <a:avLst/>
              <a:gdLst/>
              <a:ahLst/>
              <a:cxnLst/>
              <a:rect l="l" t="t" r="r" b="b"/>
              <a:pathLst>
                <a:path w="785156" h="756187" extrusionOk="0">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5"/>
            <p:cNvSpPr/>
            <p:nvPr/>
          </p:nvSpPr>
          <p:spPr>
            <a:xfrm>
              <a:off x="1033657" y="2158563"/>
              <a:ext cx="257868" cy="248316"/>
            </a:xfrm>
            <a:custGeom>
              <a:avLst/>
              <a:gdLst/>
              <a:ahLst/>
              <a:cxnLst/>
              <a:rect l="l" t="t" r="r" b="b"/>
              <a:pathLst>
                <a:path w="257868" h="248316" extrusionOk="0">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5"/>
            <p:cNvSpPr/>
            <p:nvPr/>
          </p:nvSpPr>
          <p:spPr>
            <a:xfrm>
              <a:off x="8891147" y="5496758"/>
              <a:ext cx="257868" cy="248316"/>
            </a:xfrm>
            <a:custGeom>
              <a:avLst/>
              <a:gdLst/>
              <a:ahLst/>
              <a:cxnLst/>
              <a:rect l="l" t="t" r="r" b="b"/>
              <a:pathLst>
                <a:path w="257868" h="248316" extrusionOk="0">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5"/>
            <p:cNvSpPr/>
            <p:nvPr/>
          </p:nvSpPr>
          <p:spPr>
            <a:xfrm>
              <a:off x="7568629" y="2410325"/>
              <a:ext cx="248378" cy="257380"/>
            </a:xfrm>
            <a:custGeom>
              <a:avLst/>
              <a:gdLst/>
              <a:ahLst/>
              <a:cxnLst/>
              <a:rect l="l" t="t" r="r" b="b"/>
              <a:pathLst>
                <a:path w="248378" h="257380" extrusionOk="0">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5"/>
            <p:cNvSpPr/>
            <p:nvPr/>
          </p:nvSpPr>
          <p:spPr>
            <a:xfrm>
              <a:off x="8026741" y="2119783"/>
              <a:ext cx="2247585" cy="2436081"/>
            </a:xfrm>
            <a:custGeom>
              <a:avLst/>
              <a:gdLst/>
              <a:ahLst/>
              <a:cxnLst/>
              <a:rect l="l" t="t" r="r" b="b"/>
              <a:pathLst>
                <a:path w="2247585" h="2436081" extrusionOk="0">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5"/>
            <p:cNvSpPr/>
            <p:nvPr/>
          </p:nvSpPr>
          <p:spPr>
            <a:xfrm>
              <a:off x="11023321" y="1490281"/>
              <a:ext cx="380539" cy="362910"/>
            </a:xfrm>
            <a:custGeom>
              <a:avLst/>
              <a:gdLst/>
              <a:ahLst/>
              <a:cxnLst/>
              <a:rect l="l" t="t" r="r" b="b"/>
              <a:pathLst>
                <a:path w="380539" h="362910" extrusionOk="0">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5"/>
            <p:cNvSpPr/>
            <p:nvPr/>
          </p:nvSpPr>
          <p:spPr>
            <a:xfrm>
              <a:off x="9493305" y="623215"/>
              <a:ext cx="230695" cy="219950"/>
            </a:xfrm>
            <a:custGeom>
              <a:avLst/>
              <a:gdLst/>
              <a:ahLst/>
              <a:cxnLst/>
              <a:rect l="l" t="t" r="r" b="b"/>
              <a:pathLst>
                <a:path w="230695" h="219950" extrusionOk="0">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5"/>
            <p:cNvSpPr/>
            <p:nvPr/>
          </p:nvSpPr>
          <p:spPr>
            <a:xfrm>
              <a:off x="5358816" y="0"/>
              <a:ext cx="2951872" cy="1913961"/>
            </a:xfrm>
            <a:custGeom>
              <a:avLst/>
              <a:gdLst/>
              <a:ahLst/>
              <a:cxnLst/>
              <a:rect l="l" t="t" r="r" b="b"/>
              <a:pathLst>
                <a:path w="2951872" h="1913961" extrusionOk="0">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5"/>
            <p:cNvSpPr/>
            <p:nvPr/>
          </p:nvSpPr>
          <p:spPr>
            <a:xfrm>
              <a:off x="636781" y="0"/>
              <a:ext cx="2404015" cy="2080478"/>
            </a:xfrm>
            <a:custGeom>
              <a:avLst/>
              <a:gdLst/>
              <a:ahLst/>
              <a:cxnLst/>
              <a:rect l="l" t="t" r="r" b="b"/>
              <a:pathLst>
                <a:path w="2404015" h="2080478" extrusionOk="0">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5"/>
            <p:cNvSpPr/>
            <p:nvPr/>
          </p:nvSpPr>
          <p:spPr>
            <a:xfrm>
              <a:off x="10591182" y="3281293"/>
              <a:ext cx="1600817" cy="1997697"/>
            </a:xfrm>
            <a:custGeom>
              <a:avLst/>
              <a:gdLst/>
              <a:ahLst/>
              <a:cxnLst/>
              <a:rect l="l" t="t" r="r" b="b"/>
              <a:pathLst>
                <a:path w="1600817" h="1997697" extrusionOk="0">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5"/>
            <p:cNvSpPr/>
            <p:nvPr/>
          </p:nvSpPr>
          <p:spPr>
            <a:xfrm>
              <a:off x="9490709" y="5556126"/>
              <a:ext cx="2701290" cy="1301873"/>
            </a:xfrm>
            <a:custGeom>
              <a:avLst/>
              <a:gdLst/>
              <a:ahLst/>
              <a:cxnLst/>
              <a:rect l="l" t="t" r="r" b="b"/>
              <a:pathLst>
                <a:path w="2701290" h="1301873" extrusionOk="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5"/>
            <p:cNvSpPr/>
            <p:nvPr/>
          </p:nvSpPr>
          <p:spPr>
            <a:xfrm>
              <a:off x="0" y="4521200"/>
              <a:ext cx="963988" cy="1891601"/>
            </a:xfrm>
            <a:custGeom>
              <a:avLst/>
              <a:gdLst/>
              <a:ahLst/>
              <a:cxnLst/>
              <a:rect l="l" t="t" r="r" b="b"/>
              <a:pathLst>
                <a:path w="963988" h="1891601" extrusionOk="0">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5"/>
            <p:cNvSpPr/>
            <p:nvPr/>
          </p:nvSpPr>
          <p:spPr>
            <a:xfrm>
              <a:off x="0" y="5613285"/>
              <a:ext cx="1873164" cy="1244714"/>
            </a:xfrm>
            <a:custGeom>
              <a:avLst/>
              <a:gdLst/>
              <a:ahLst/>
              <a:cxnLst/>
              <a:rect l="l" t="t" r="r" b="b"/>
              <a:pathLst>
                <a:path w="1873164" h="1244714" extrusionOk="0">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7" name="Google Shape;107;p15"/>
          <p:cNvSpPr txBox="1">
            <a:spLocks noGrp="1"/>
          </p:cNvSpPr>
          <p:nvPr>
            <p:ph type="ctrTitle"/>
          </p:nvPr>
        </p:nvSpPr>
        <p:spPr>
          <a:xfrm>
            <a:off x="1419825" y="1964350"/>
            <a:ext cx="4575000" cy="1159800"/>
          </a:xfrm>
          <a:prstGeom prst="rect">
            <a:avLst/>
          </a:prstGeom>
        </p:spPr>
        <p:txBody>
          <a:bodyPr spcFirstLastPara="1" wrap="square" lIns="0" tIns="0" rIns="0" bIns="0" anchor="b" anchorCtr="0">
            <a:noAutofit/>
          </a:bodyPr>
          <a:lstStyle>
            <a:lvl1pPr lvl="0"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1pPr>
            <a:lvl2pPr lvl="1"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2pPr>
            <a:lvl3pPr lvl="2"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3pPr>
            <a:lvl4pPr lvl="3"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4pPr>
            <a:lvl5pPr lvl="4"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5pPr>
            <a:lvl6pPr lvl="5"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6pPr>
            <a:lvl7pPr lvl="6"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7pPr>
            <a:lvl8pPr lvl="7"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8pPr>
            <a:lvl9pPr lvl="8"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9pPr>
          </a:lstStyle>
          <a:p>
            <a:endParaRPr/>
          </a:p>
        </p:txBody>
      </p:sp>
      <p:sp>
        <p:nvSpPr>
          <p:cNvPr id="108" name="Google Shape;108;p15"/>
          <p:cNvSpPr txBox="1">
            <a:spLocks noGrp="1"/>
          </p:cNvSpPr>
          <p:nvPr>
            <p:ph type="subTitle" idx="1"/>
          </p:nvPr>
        </p:nvSpPr>
        <p:spPr>
          <a:xfrm>
            <a:off x="1419825" y="3221050"/>
            <a:ext cx="45750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0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09"/>
        <p:cNvGrpSpPr/>
        <p:nvPr/>
      </p:nvGrpSpPr>
      <p:grpSpPr>
        <a:xfrm>
          <a:off x="0" y="0"/>
          <a:ext cx="0" cy="0"/>
          <a:chOff x="0" y="0"/>
          <a:chExt cx="0" cy="0"/>
        </a:xfrm>
      </p:grpSpPr>
      <p:grpSp>
        <p:nvGrpSpPr>
          <p:cNvPr id="110" name="Google Shape;110;p16"/>
          <p:cNvGrpSpPr/>
          <p:nvPr/>
        </p:nvGrpSpPr>
        <p:grpSpPr>
          <a:xfrm>
            <a:off x="2101" y="-4212"/>
            <a:ext cx="9156821" cy="5148491"/>
            <a:chOff x="12700" y="0"/>
            <a:chExt cx="12166917" cy="6858253"/>
          </a:xfrm>
        </p:grpSpPr>
        <p:sp>
          <p:nvSpPr>
            <p:cNvPr id="111" name="Google Shape;111;p16"/>
            <p:cNvSpPr/>
            <p:nvPr/>
          </p:nvSpPr>
          <p:spPr>
            <a:xfrm>
              <a:off x="12700" y="5848456"/>
              <a:ext cx="1668970" cy="1009543"/>
            </a:xfrm>
            <a:custGeom>
              <a:avLst/>
              <a:gdLst/>
              <a:ahLst/>
              <a:cxnLst/>
              <a:rect l="l" t="t" r="r" b="b"/>
              <a:pathLst>
                <a:path w="1668970" h="1009543" extrusionOk="0">
                  <a:moveTo>
                    <a:pt x="1119632" y="272943"/>
                  </a:moveTo>
                  <a:cubicBezTo>
                    <a:pt x="752793" y="57869"/>
                    <a:pt x="365697" y="-37254"/>
                    <a:pt x="0" y="13292"/>
                  </a:cubicBezTo>
                  <a:lnTo>
                    <a:pt x="0" y="1009543"/>
                  </a:lnTo>
                  <a:lnTo>
                    <a:pt x="1668970" y="1009543"/>
                  </a:lnTo>
                  <a:cubicBezTo>
                    <a:pt x="1592263" y="709252"/>
                    <a:pt x="1405700" y="441155"/>
                    <a:pt x="1119632" y="27294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6"/>
            <p:cNvSpPr/>
            <p:nvPr/>
          </p:nvSpPr>
          <p:spPr>
            <a:xfrm>
              <a:off x="7303025" y="2827152"/>
              <a:ext cx="4873992" cy="4030847"/>
            </a:xfrm>
            <a:custGeom>
              <a:avLst/>
              <a:gdLst/>
              <a:ahLst/>
              <a:cxnLst/>
              <a:rect l="l" t="t" r="r" b="b"/>
              <a:pathLst>
                <a:path w="4873992" h="4030847" extrusionOk="0">
                  <a:moveTo>
                    <a:pt x="4331826" y="341498"/>
                  </a:moveTo>
                  <a:cubicBezTo>
                    <a:pt x="3654344" y="-207142"/>
                    <a:pt x="2753470" y="-69665"/>
                    <a:pt x="2111866" y="574606"/>
                  </a:cubicBezTo>
                  <a:cubicBezTo>
                    <a:pt x="1470262" y="1218877"/>
                    <a:pt x="986392" y="2112386"/>
                    <a:pt x="386825" y="2704968"/>
                  </a:cubicBezTo>
                  <a:cubicBezTo>
                    <a:pt x="34718" y="3052948"/>
                    <a:pt x="-71836" y="3556313"/>
                    <a:pt x="46084" y="4030848"/>
                  </a:cubicBezTo>
                  <a:lnTo>
                    <a:pt x="3414822" y="4030848"/>
                  </a:lnTo>
                  <a:cubicBezTo>
                    <a:pt x="3829605" y="3568314"/>
                    <a:pt x="4267373" y="3078348"/>
                    <a:pt x="4565569" y="2561395"/>
                  </a:cubicBezTo>
                  <a:cubicBezTo>
                    <a:pt x="5009625" y="1790504"/>
                    <a:pt x="5009625" y="890074"/>
                    <a:pt x="4331826" y="34149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6"/>
            <p:cNvSpPr/>
            <p:nvPr/>
          </p:nvSpPr>
          <p:spPr>
            <a:xfrm>
              <a:off x="7656470" y="653184"/>
              <a:ext cx="1060400" cy="1021501"/>
            </a:xfrm>
            <a:custGeom>
              <a:avLst/>
              <a:gdLst/>
              <a:ahLst/>
              <a:cxnLst/>
              <a:rect l="l" t="t" r="r" b="b"/>
              <a:pathLst>
                <a:path w="1060400" h="1021501" extrusionOk="0">
                  <a:moveTo>
                    <a:pt x="198035" y="899137"/>
                  </a:moveTo>
                  <a:cubicBezTo>
                    <a:pt x="408474" y="1091859"/>
                    <a:pt x="708258" y="1049568"/>
                    <a:pt x="922507" y="824016"/>
                  </a:cubicBezTo>
                  <a:cubicBezTo>
                    <a:pt x="1136756" y="598464"/>
                    <a:pt x="1093957" y="245595"/>
                    <a:pt x="845354" y="99735"/>
                  </a:cubicBezTo>
                  <a:cubicBezTo>
                    <a:pt x="596751" y="-46124"/>
                    <a:pt x="322939" y="-40917"/>
                    <a:pt x="120883" y="174856"/>
                  </a:cubicBezTo>
                  <a:cubicBezTo>
                    <a:pt x="-81175" y="390629"/>
                    <a:pt x="-12467" y="706351"/>
                    <a:pt x="198035" y="8991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6"/>
            <p:cNvSpPr/>
            <p:nvPr/>
          </p:nvSpPr>
          <p:spPr>
            <a:xfrm>
              <a:off x="609331" y="874531"/>
              <a:ext cx="3566591" cy="3908051"/>
            </a:xfrm>
            <a:custGeom>
              <a:avLst/>
              <a:gdLst/>
              <a:ahLst/>
              <a:cxnLst/>
              <a:rect l="l" t="t" r="r" b="b"/>
              <a:pathLst>
                <a:path w="3566591" h="3908051" extrusionOk="0">
                  <a:moveTo>
                    <a:pt x="3139709" y="272025"/>
                  </a:moveTo>
                  <a:cubicBezTo>
                    <a:pt x="3633929" y="672075"/>
                    <a:pt x="3710193" y="1397436"/>
                    <a:pt x="3309889" y="1891656"/>
                  </a:cubicBezTo>
                  <a:cubicBezTo>
                    <a:pt x="2909585" y="2385877"/>
                    <a:pt x="2381519" y="2920356"/>
                    <a:pt x="2051319" y="3446136"/>
                  </a:cubicBezTo>
                  <a:cubicBezTo>
                    <a:pt x="1721119" y="3971916"/>
                    <a:pt x="877331" y="4076373"/>
                    <a:pt x="431688" y="3616379"/>
                  </a:cubicBezTo>
                  <a:cubicBezTo>
                    <a:pt x="-13955" y="3156385"/>
                    <a:pt x="-185088" y="2548119"/>
                    <a:pt x="261254" y="1996749"/>
                  </a:cubicBezTo>
                  <a:lnTo>
                    <a:pt x="1520014" y="442268"/>
                  </a:lnTo>
                  <a:cubicBezTo>
                    <a:pt x="1958609" y="-99323"/>
                    <a:pt x="2645425" y="-128216"/>
                    <a:pt x="3139709" y="2720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6"/>
            <p:cNvSpPr/>
            <p:nvPr/>
          </p:nvSpPr>
          <p:spPr>
            <a:xfrm>
              <a:off x="3018171" y="451813"/>
              <a:ext cx="6181043" cy="5954359"/>
            </a:xfrm>
            <a:custGeom>
              <a:avLst/>
              <a:gdLst/>
              <a:ahLst/>
              <a:cxnLst/>
              <a:rect l="l" t="t" r="r" b="b"/>
              <a:pathLst>
                <a:path w="6181043" h="5954359" extrusionOk="0">
                  <a:moveTo>
                    <a:pt x="5026581" y="713348"/>
                  </a:moveTo>
                  <a:cubicBezTo>
                    <a:pt x="3799760" y="-410157"/>
                    <a:pt x="2052113" y="-163587"/>
                    <a:pt x="803386" y="1151117"/>
                  </a:cubicBezTo>
                  <a:cubicBezTo>
                    <a:pt x="-445341" y="2465821"/>
                    <a:pt x="-194961" y="4522967"/>
                    <a:pt x="1253220" y="5373042"/>
                  </a:cubicBezTo>
                  <a:cubicBezTo>
                    <a:pt x="2701401" y="6223117"/>
                    <a:pt x="4298173" y="6192954"/>
                    <a:pt x="5476351" y="4935209"/>
                  </a:cubicBezTo>
                  <a:cubicBezTo>
                    <a:pt x="6654530" y="3677465"/>
                    <a:pt x="6253337" y="1836854"/>
                    <a:pt x="5026581" y="7133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6"/>
            <p:cNvSpPr/>
            <p:nvPr/>
          </p:nvSpPr>
          <p:spPr>
            <a:xfrm>
              <a:off x="12700" y="79502"/>
              <a:ext cx="1132669" cy="2211705"/>
            </a:xfrm>
            <a:custGeom>
              <a:avLst/>
              <a:gdLst/>
              <a:ahLst/>
              <a:cxnLst/>
              <a:rect l="l" t="t" r="r" b="b"/>
              <a:pathLst>
                <a:path w="1132669" h="2211705" extrusionOk="0">
                  <a:moveTo>
                    <a:pt x="845566" y="383667"/>
                  </a:moveTo>
                  <a:cubicBezTo>
                    <a:pt x="612775" y="181674"/>
                    <a:pt x="308356" y="33465"/>
                    <a:pt x="0" y="0"/>
                  </a:cubicBezTo>
                  <a:lnTo>
                    <a:pt x="0" y="2211705"/>
                  </a:lnTo>
                  <a:cubicBezTo>
                    <a:pt x="228219" y="2192655"/>
                    <a:pt x="460756" y="2117789"/>
                    <a:pt x="673545" y="2001139"/>
                  </a:cubicBezTo>
                  <a:cubicBezTo>
                    <a:pt x="1218121" y="1702626"/>
                    <a:pt x="1281811" y="762254"/>
                    <a:pt x="845566" y="3836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6"/>
            <p:cNvSpPr/>
            <p:nvPr/>
          </p:nvSpPr>
          <p:spPr>
            <a:xfrm>
              <a:off x="2761319" y="165378"/>
              <a:ext cx="1851377" cy="1857489"/>
            </a:xfrm>
            <a:custGeom>
              <a:avLst/>
              <a:gdLst/>
              <a:ahLst/>
              <a:cxnLst/>
              <a:rect l="l" t="t" r="r" b="b"/>
              <a:pathLst>
                <a:path w="1851377" h="1857489" extrusionOk="0">
                  <a:moveTo>
                    <a:pt x="97958" y="1337857"/>
                  </a:moveTo>
                  <a:cubicBezTo>
                    <a:pt x="327892" y="1813154"/>
                    <a:pt x="864086" y="1982128"/>
                    <a:pt x="1318301" y="1762354"/>
                  </a:cubicBezTo>
                  <a:cubicBezTo>
                    <a:pt x="1772517" y="1542581"/>
                    <a:pt x="2001879" y="934251"/>
                    <a:pt x="1742735" y="542012"/>
                  </a:cubicBezTo>
                  <a:cubicBezTo>
                    <a:pt x="1483592" y="149772"/>
                    <a:pt x="988355" y="-186016"/>
                    <a:pt x="522392" y="117514"/>
                  </a:cubicBezTo>
                  <a:cubicBezTo>
                    <a:pt x="56429" y="421044"/>
                    <a:pt x="-132039" y="862623"/>
                    <a:pt x="97958" y="133785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6"/>
            <p:cNvSpPr/>
            <p:nvPr/>
          </p:nvSpPr>
          <p:spPr>
            <a:xfrm>
              <a:off x="2912568" y="190"/>
              <a:ext cx="385836" cy="296343"/>
            </a:xfrm>
            <a:custGeom>
              <a:avLst/>
              <a:gdLst/>
              <a:ahLst/>
              <a:cxnLst/>
              <a:rect l="l" t="t" r="r" b="b"/>
              <a:pathLst>
                <a:path w="385836" h="296343" extrusionOk="0">
                  <a:moveTo>
                    <a:pt x="20433" y="188151"/>
                  </a:moveTo>
                  <a:cubicBezTo>
                    <a:pt x="68375" y="287147"/>
                    <a:pt x="180072" y="322326"/>
                    <a:pt x="274750" y="276479"/>
                  </a:cubicBezTo>
                  <a:cubicBezTo>
                    <a:pt x="369428" y="230632"/>
                    <a:pt x="417180" y="103950"/>
                    <a:pt x="363205" y="22479"/>
                  </a:cubicBezTo>
                  <a:cubicBezTo>
                    <a:pt x="358189" y="14859"/>
                    <a:pt x="352728" y="7302"/>
                    <a:pt x="346886" y="0"/>
                  </a:cubicBezTo>
                  <a:lnTo>
                    <a:pt x="36625" y="0"/>
                  </a:lnTo>
                  <a:cubicBezTo>
                    <a:pt x="-4269" y="54420"/>
                    <a:pt x="-12714" y="119571"/>
                    <a:pt x="20433" y="18815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6"/>
            <p:cNvSpPr/>
            <p:nvPr/>
          </p:nvSpPr>
          <p:spPr>
            <a:xfrm>
              <a:off x="516378" y="1275650"/>
              <a:ext cx="1262959" cy="1267225"/>
            </a:xfrm>
            <a:custGeom>
              <a:avLst/>
              <a:gdLst/>
              <a:ahLst/>
              <a:cxnLst/>
              <a:rect l="l" t="t" r="r" b="b"/>
              <a:pathLst>
                <a:path w="1262959" h="1267225" extrusionOk="0">
                  <a:moveTo>
                    <a:pt x="1031942" y="1122109"/>
                  </a:moveTo>
                  <a:cubicBezTo>
                    <a:pt x="748033" y="1351979"/>
                    <a:pt x="362461" y="1299909"/>
                    <a:pt x="142942" y="1028447"/>
                  </a:cubicBezTo>
                  <a:cubicBezTo>
                    <a:pt x="-76578" y="756984"/>
                    <a:pt x="-41526" y="308420"/>
                    <a:pt x="236160" y="139447"/>
                  </a:cubicBezTo>
                  <a:cubicBezTo>
                    <a:pt x="513846" y="-29527"/>
                    <a:pt x="922976" y="-94233"/>
                    <a:pt x="1125160" y="233109"/>
                  </a:cubicBezTo>
                  <a:cubicBezTo>
                    <a:pt x="1327344" y="560451"/>
                    <a:pt x="1315851" y="892239"/>
                    <a:pt x="1031942" y="112210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6"/>
            <p:cNvSpPr/>
            <p:nvPr/>
          </p:nvSpPr>
          <p:spPr>
            <a:xfrm>
              <a:off x="2708516" y="6044728"/>
              <a:ext cx="1062500" cy="813525"/>
            </a:xfrm>
            <a:custGeom>
              <a:avLst/>
              <a:gdLst/>
              <a:ahLst/>
              <a:cxnLst/>
              <a:rect l="l" t="t" r="r" b="b"/>
              <a:pathLst>
                <a:path w="1062500" h="813525" extrusionOk="0">
                  <a:moveTo>
                    <a:pt x="906348" y="65178"/>
                  </a:moveTo>
                  <a:cubicBezTo>
                    <a:pt x="729945" y="-96557"/>
                    <a:pt x="379806" y="70702"/>
                    <a:pt x="159080" y="262028"/>
                  </a:cubicBezTo>
                  <a:cubicBezTo>
                    <a:pt x="330" y="399442"/>
                    <a:pt x="-40691" y="627089"/>
                    <a:pt x="40907" y="813525"/>
                  </a:cubicBezTo>
                  <a:lnTo>
                    <a:pt x="1025284" y="813525"/>
                  </a:lnTo>
                  <a:cubicBezTo>
                    <a:pt x="1107326" y="562065"/>
                    <a:pt x="1047572" y="194591"/>
                    <a:pt x="906348" y="651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6"/>
            <p:cNvSpPr/>
            <p:nvPr/>
          </p:nvSpPr>
          <p:spPr>
            <a:xfrm>
              <a:off x="469633" y="4440872"/>
              <a:ext cx="2073892" cy="1997784"/>
            </a:xfrm>
            <a:custGeom>
              <a:avLst/>
              <a:gdLst/>
              <a:ahLst/>
              <a:cxnLst/>
              <a:rect l="l" t="t" r="r" b="b"/>
              <a:pathLst>
                <a:path w="2073892" h="1997784" extrusionOk="0">
                  <a:moveTo>
                    <a:pt x="387616" y="1758442"/>
                  </a:moveTo>
                  <a:cubicBezTo>
                    <a:pt x="799223" y="2135378"/>
                    <a:pt x="1385582" y="2052701"/>
                    <a:pt x="1804492" y="1611567"/>
                  </a:cubicBezTo>
                  <a:cubicBezTo>
                    <a:pt x="2223402" y="1170432"/>
                    <a:pt x="2139137" y="480377"/>
                    <a:pt x="1653298" y="195072"/>
                  </a:cubicBezTo>
                  <a:cubicBezTo>
                    <a:pt x="1167460" y="-90234"/>
                    <a:pt x="631710" y="-80010"/>
                    <a:pt x="236423" y="342011"/>
                  </a:cubicBezTo>
                  <a:cubicBezTo>
                    <a:pt x="-158865" y="764032"/>
                    <a:pt x="-24308" y="1381506"/>
                    <a:pt x="387616" y="17584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6"/>
            <p:cNvSpPr/>
            <p:nvPr/>
          </p:nvSpPr>
          <p:spPr>
            <a:xfrm>
              <a:off x="9789587" y="3368567"/>
              <a:ext cx="785106" cy="756187"/>
            </a:xfrm>
            <a:custGeom>
              <a:avLst/>
              <a:gdLst/>
              <a:ahLst/>
              <a:cxnLst/>
              <a:rect l="l" t="t" r="r" b="b"/>
              <a:pathLst>
                <a:path w="785106" h="756187" extrusionOk="0">
                  <a:moveTo>
                    <a:pt x="146702" y="665587"/>
                  </a:moveTo>
                  <a:cubicBezTo>
                    <a:pt x="302468" y="808272"/>
                    <a:pt x="524464" y="776967"/>
                    <a:pt x="683023" y="610025"/>
                  </a:cubicBezTo>
                  <a:cubicBezTo>
                    <a:pt x="841582" y="443083"/>
                    <a:pt x="810023" y="181781"/>
                    <a:pt x="625873" y="73831"/>
                  </a:cubicBezTo>
                  <a:cubicBezTo>
                    <a:pt x="441723" y="-34119"/>
                    <a:pt x="239158" y="-30309"/>
                    <a:pt x="89488" y="129393"/>
                  </a:cubicBezTo>
                  <a:cubicBezTo>
                    <a:pt x="-60181" y="289096"/>
                    <a:pt x="-9127" y="522903"/>
                    <a:pt x="146702" y="66558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6"/>
            <p:cNvSpPr/>
            <p:nvPr/>
          </p:nvSpPr>
          <p:spPr>
            <a:xfrm>
              <a:off x="2108312" y="6248280"/>
              <a:ext cx="257887" cy="248311"/>
            </a:xfrm>
            <a:custGeom>
              <a:avLst/>
              <a:gdLst/>
              <a:ahLst/>
              <a:cxnLst/>
              <a:rect l="l" t="t" r="r" b="b"/>
              <a:pathLst>
                <a:path w="257887" h="248311" extrusionOk="0">
                  <a:moveTo>
                    <a:pt x="48275" y="218560"/>
                  </a:moveTo>
                  <a:cubicBezTo>
                    <a:pt x="99456" y="265423"/>
                    <a:pt x="172354" y="255136"/>
                    <a:pt x="224424" y="200272"/>
                  </a:cubicBezTo>
                  <a:cubicBezTo>
                    <a:pt x="276494" y="145408"/>
                    <a:pt x="266017" y="59683"/>
                    <a:pt x="205374" y="24250"/>
                  </a:cubicBezTo>
                  <a:cubicBezTo>
                    <a:pt x="144731" y="-11184"/>
                    <a:pt x="78374" y="-9977"/>
                    <a:pt x="29289" y="42474"/>
                  </a:cubicBezTo>
                  <a:cubicBezTo>
                    <a:pt x="-19797" y="94925"/>
                    <a:pt x="-2906" y="171570"/>
                    <a:pt x="48275" y="21856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6"/>
            <p:cNvSpPr/>
            <p:nvPr/>
          </p:nvSpPr>
          <p:spPr>
            <a:xfrm>
              <a:off x="10283937" y="4153415"/>
              <a:ext cx="257914" cy="248311"/>
            </a:xfrm>
            <a:custGeom>
              <a:avLst/>
              <a:gdLst/>
              <a:ahLst/>
              <a:cxnLst/>
              <a:rect l="l" t="t" r="r" b="b"/>
              <a:pathLst>
                <a:path w="257914" h="248311" extrusionOk="0">
                  <a:moveTo>
                    <a:pt x="48275" y="218559"/>
                  </a:moveTo>
                  <a:cubicBezTo>
                    <a:pt x="99456" y="265422"/>
                    <a:pt x="172290" y="255136"/>
                    <a:pt x="224424" y="200271"/>
                  </a:cubicBezTo>
                  <a:cubicBezTo>
                    <a:pt x="276557" y="145407"/>
                    <a:pt x="266017" y="59682"/>
                    <a:pt x="205374" y="24250"/>
                  </a:cubicBezTo>
                  <a:cubicBezTo>
                    <a:pt x="144732" y="-11184"/>
                    <a:pt x="78374" y="-9977"/>
                    <a:pt x="29288" y="42474"/>
                  </a:cubicBezTo>
                  <a:cubicBezTo>
                    <a:pt x="-19797" y="94925"/>
                    <a:pt x="-2906" y="171696"/>
                    <a:pt x="48275" y="21855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6"/>
            <p:cNvSpPr/>
            <p:nvPr/>
          </p:nvSpPr>
          <p:spPr>
            <a:xfrm>
              <a:off x="2326364" y="6045915"/>
              <a:ext cx="128851" cy="124142"/>
            </a:xfrm>
            <a:custGeom>
              <a:avLst/>
              <a:gdLst/>
              <a:ahLst/>
              <a:cxnLst/>
              <a:rect l="l" t="t" r="r" b="b"/>
              <a:pathLst>
                <a:path w="128851" h="124142" extrusionOk="0">
                  <a:moveTo>
                    <a:pt x="24024" y="109267"/>
                  </a:moveTo>
                  <a:cubicBezTo>
                    <a:pt x="49424" y="132698"/>
                    <a:pt x="86064" y="127555"/>
                    <a:pt x="112099" y="100123"/>
                  </a:cubicBezTo>
                  <a:cubicBezTo>
                    <a:pt x="138134" y="72691"/>
                    <a:pt x="132927" y="29828"/>
                    <a:pt x="102701" y="12112"/>
                  </a:cubicBezTo>
                  <a:cubicBezTo>
                    <a:pt x="72475" y="-5605"/>
                    <a:pt x="39201" y="-4970"/>
                    <a:pt x="14690" y="21256"/>
                  </a:cubicBezTo>
                  <a:cubicBezTo>
                    <a:pt x="-9821" y="47481"/>
                    <a:pt x="-1566" y="85835"/>
                    <a:pt x="24024" y="1092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6"/>
            <p:cNvSpPr/>
            <p:nvPr/>
          </p:nvSpPr>
          <p:spPr>
            <a:xfrm>
              <a:off x="8809147" y="354228"/>
              <a:ext cx="785106" cy="756208"/>
            </a:xfrm>
            <a:custGeom>
              <a:avLst/>
              <a:gdLst/>
              <a:ahLst/>
              <a:cxnLst/>
              <a:rect l="l" t="t" r="r" b="b"/>
              <a:pathLst>
                <a:path w="785106" h="756208" extrusionOk="0">
                  <a:moveTo>
                    <a:pt x="146702" y="665582"/>
                  </a:moveTo>
                  <a:cubicBezTo>
                    <a:pt x="302531" y="808330"/>
                    <a:pt x="524463" y="776961"/>
                    <a:pt x="683022" y="610019"/>
                  </a:cubicBezTo>
                  <a:cubicBezTo>
                    <a:pt x="841583" y="443078"/>
                    <a:pt x="810022" y="181775"/>
                    <a:pt x="625872" y="73825"/>
                  </a:cubicBezTo>
                  <a:cubicBezTo>
                    <a:pt x="441722" y="-34125"/>
                    <a:pt x="239158" y="-30315"/>
                    <a:pt x="89488" y="129451"/>
                  </a:cubicBezTo>
                  <a:cubicBezTo>
                    <a:pt x="-60181" y="289217"/>
                    <a:pt x="-9128" y="522897"/>
                    <a:pt x="146702" y="6655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6"/>
            <p:cNvSpPr/>
            <p:nvPr/>
          </p:nvSpPr>
          <p:spPr>
            <a:xfrm>
              <a:off x="8681831" y="5495170"/>
              <a:ext cx="257914" cy="248311"/>
            </a:xfrm>
            <a:custGeom>
              <a:avLst/>
              <a:gdLst/>
              <a:ahLst/>
              <a:cxnLst/>
              <a:rect l="l" t="t" r="r" b="b"/>
              <a:pathLst>
                <a:path w="257914" h="248311" extrusionOk="0">
                  <a:moveTo>
                    <a:pt x="48275" y="218559"/>
                  </a:moveTo>
                  <a:cubicBezTo>
                    <a:pt x="99456" y="265422"/>
                    <a:pt x="172290" y="255136"/>
                    <a:pt x="224424" y="200271"/>
                  </a:cubicBezTo>
                  <a:cubicBezTo>
                    <a:pt x="276558" y="145408"/>
                    <a:pt x="266017" y="59683"/>
                    <a:pt x="205374" y="24250"/>
                  </a:cubicBezTo>
                  <a:cubicBezTo>
                    <a:pt x="144732" y="-11184"/>
                    <a:pt x="78374" y="-9977"/>
                    <a:pt x="29288" y="42474"/>
                  </a:cubicBezTo>
                  <a:cubicBezTo>
                    <a:pt x="-19797" y="94925"/>
                    <a:pt x="-2906" y="171696"/>
                    <a:pt x="48275" y="2185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6"/>
            <p:cNvSpPr/>
            <p:nvPr/>
          </p:nvSpPr>
          <p:spPr>
            <a:xfrm>
              <a:off x="8851583" y="1132324"/>
              <a:ext cx="248377" cy="257352"/>
            </a:xfrm>
            <a:custGeom>
              <a:avLst/>
              <a:gdLst/>
              <a:ahLst/>
              <a:cxnLst/>
              <a:rect l="l" t="t" r="r" b="b"/>
              <a:pathLst>
                <a:path w="248377" h="257352" extrusionOk="0">
                  <a:moveTo>
                    <a:pt x="15937" y="70746"/>
                  </a:moveTo>
                  <a:cubicBezTo>
                    <a:pt x="-19242" y="130563"/>
                    <a:pt x="5968" y="199715"/>
                    <a:pt x="70420" y="239212"/>
                  </a:cubicBezTo>
                  <a:cubicBezTo>
                    <a:pt x="134872" y="278709"/>
                    <a:pt x="216470" y="250705"/>
                    <a:pt x="238695" y="184284"/>
                  </a:cubicBezTo>
                  <a:cubicBezTo>
                    <a:pt x="260920" y="117863"/>
                    <a:pt x="245744" y="52966"/>
                    <a:pt x="184212" y="15819"/>
                  </a:cubicBezTo>
                  <a:cubicBezTo>
                    <a:pt x="122681" y="-21329"/>
                    <a:pt x="51116" y="10993"/>
                    <a:pt x="15937" y="7074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6"/>
            <p:cNvSpPr/>
            <p:nvPr/>
          </p:nvSpPr>
          <p:spPr>
            <a:xfrm>
              <a:off x="9788952" y="1717573"/>
              <a:ext cx="785106" cy="756220"/>
            </a:xfrm>
            <a:custGeom>
              <a:avLst/>
              <a:gdLst/>
              <a:ahLst/>
              <a:cxnLst/>
              <a:rect l="l" t="t" r="r" b="b"/>
              <a:pathLst>
                <a:path w="785106" h="756220" extrusionOk="0">
                  <a:moveTo>
                    <a:pt x="146702" y="665645"/>
                  </a:moveTo>
                  <a:cubicBezTo>
                    <a:pt x="302467" y="808330"/>
                    <a:pt x="524464" y="776961"/>
                    <a:pt x="683023" y="610019"/>
                  </a:cubicBezTo>
                  <a:cubicBezTo>
                    <a:pt x="841582" y="443078"/>
                    <a:pt x="810023" y="181775"/>
                    <a:pt x="625873" y="73825"/>
                  </a:cubicBezTo>
                  <a:cubicBezTo>
                    <a:pt x="441723" y="-34125"/>
                    <a:pt x="239158" y="-30315"/>
                    <a:pt x="89488" y="129451"/>
                  </a:cubicBezTo>
                  <a:cubicBezTo>
                    <a:pt x="-60181" y="289217"/>
                    <a:pt x="-9127" y="522897"/>
                    <a:pt x="146702" y="6656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6"/>
            <p:cNvSpPr/>
            <p:nvPr/>
          </p:nvSpPr>
          <p:spPr>
            <a:xfrm>
              <a:off x="10280934" y="0"/>
              <a:ext cx="1898365" cy="1929701"/>
            </a:xfrm>
            <a:custGeom>
              <a:avLst/>
              <a:gdLst/>
              <a:ahLst/>
              <a:cxnLst/>
              <a:rect l="l" t="t" r="r" b="b"/>
              <a:pathLst>
                <a:path w="1898365" h="1929701" extrusionOk="0">
                  <a:moveTo>
                    <a:pt x="1898365" y="0"/>
                  </a:moveTo>
                  <a:lnTo>
                    <a:pt x="617888" y="0"/>
                  </a:lnTo>
                  <a:cubicBezTo>
                    <a:pt x="488030" y="176467"/>
                    <a:pt x="358173" y="346012"/>
                    <a:pt x="216759" y="485712"/>
                  </a:cubicBezTo>
                  <a:cubicBezTo>
                    <a:pt x="-119157" y="817690"/>
                    <a:pt x="-56291" y="1402207"/>
                    <a:pt x="347441" y="1729169"/>
                  </a:cubicBezTo>
                  <a:cubicBezTo>
                    <a:pt x="751174" y="2056130"/>
                    <a:pt x="1296068" y="1962531"/>
                    <a:pt x="1590898" y="1598486"/>
                  </a:cubicBezTo>
                  <a:cubicBezTo>
                    <a:pt x="1683862" y="1483741"/>
                    <a:pt x="1789463" y="1365631"/>
                    <a:pt x="1898365" y="12441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6"/>
            <p:cNvSpPr/>
            <p:nvPr/>
          </p:nvSpPr>
          <p:spPr>
            <a:xfrm>
              <a:off x="9903705" y="5110054"/>
              <a:ext cx="2275912" cy="1747945"/>
            </a:xfrm>
            <a:custGeom>
              <a:avLst/>
              <a:gdLst/>
              <a:ahLst/>
              <a:cxnLst/>
              <a:rect l="l" t="t" r="r" b="b"/>
              <a:pathLst>
                <a:path w="2275912" h="1747945" extrusionOk="0">
                  <a:moveTo>
                    <a:pt x="2275595" y="249854"/>
                  </a:moveTo>
                  <a:cubicBezTo>
                    <a:pt x="1605797" y="-125558"/>
                    <a:pt x="873959" y="-100349"/>
                    <a:pt x="331161" y="479089"/>
                  </a:cubicBezTo>
                  <a:cubicBezTo>
                    <a:pt x="-11739" y="845293"/>
                    <a:pt x="-70032" y="1316654"/>
                    <a:pt x="72462" y="1747946"/>
                  </a:cubicBezTo>
                  <a:lnTo>
                    <a:pt x="2275912" y="174794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6"/>
            <p:cNvSpPr/>
            <p:nvPr/>
          </p:nvSpPr>
          <p:spPr>
            <a:xfrm>
              <a:off x="156070" y="2326844"/>
              <a:ext cx="380528" cy="362923"/>
            </a:xfrm>
            <a:custGeom>
              <a:avLst/>
              <a:gdLst/>
              <a:ahLst/>
              <a:cxnLst/>
              <a:rect l="l" t="t" r="r" b="b"/>
              <a:pathLst>
                <a:path w="380528" h="362923" extrusionOk="0">
                  <a:moveTo>
                    <a:pt x="305765" y="327900"/>
                  </a:moveTo>
                  <a:cubicBezTo>
                    <a:pt x="216865" y="376541"/>
                    <a:pt x="107010" y="380795"/>
                    <a:pt x="41795" y="300277"/>
                  </a:cubicBezTo>
                  <a:cubicBezTo>
                    <a:pt x="-23407" y="219702"/>
                    <a:pt x="-10955" y="101528"/>
                    <a:pt x="69608" y="36307"/>
                  </a:cubicBezTo>
                  <a:cubicBezTo>
                    <a:pt x="150190" y="-28971"/>
                    <a:pt x="262331" y="2081"/>
                    <a:pt x="333578" y="63930"/>
                  </a:cubicBezTo>
                  <a:cubicBezTo>
                    <a:pt x="404825" y="125779"/>
                    <a:pt x="394538" y="279259"/>
                    <a:pt x="305765" y="3279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3" name="Google Shape;133;p16"/>
          <p:cNvSpPr txBox="1">
            <a:spLocks noGrp="1"/>
          </p:cNvSpPr>
          <p:nvPr>
            <p:ph type="body" idx="1"/>
          </p:nvPr>
        </p:nvSpPr>
        <p:spPr>
          <a:xfrm>
            <a:off x="2750325" y="2161800"/>
            <a:ext cx="3643500" cy="819900"/>
          </a:xfrm>
          <a:prstGeom prst="rect">
            <a:avLst/>
          </a:prstGeom>
        </p:spPr>
        <p:txBody>
          <a:bodyPr spcFirstLastPara="1" wrap="square" lIns="0" tIns="0" rIns="0" bIns="0" anchor="ctr" anchorCtr="0">
            <a:noAutofit/>
          </a:bodyPr>
          <a:lstStyle>
            <a:lvl1pPr marL="457200" lvl="0" indent="-355600" algn="ctr" rtl="0">
              <a:spcBef>
                <a:spcPts val="600"/>
              </a:spcBef>
              <a:spcAft>
                <a:spcPts val="0"/>
              </a:spcAft>
              <a:buSzPts val="2000"/>
              <a:buChar char="⦁"/>
              <a:defRPr/>
            </a:lvl1pPr>
            <a:lvl2pPr marL="914400" lvl="1" indent="-355600" algn="ctr" rtl="0">
              <a:spcBef>
                <a:spcPts val="0"/>
              </a:spcBef>
              <a:spcAft>
                <a:spcPts val="0"/>
              </a:spcAft>
              <a:buSzPts val="2000"/>
              <a:buChar char="⦁"/>
              <a:defRPr/>
            </a:lvl2pPr>
            <a:lvl3pPr marL="1371600" lvl="2" indent="-355600" algn="ctr" rtl="0">
              <a:spcBef>
                <a:spcPts val="0"/>
              </a:spcBef>
              <a:spcAft>
                <a:spcPts val="0"/>
              </a:spcAft>
              <a:buSzPts val="2000"/>
              <a:buChar char="⦁"/>
              <a:defRPr/>
            </a:lvl3pPr>
            <a:lvl4pPr marL="1828800" lvl="3" indent="-355600" algn="ctr" rtl="0">
              <a:spcBef>
                <a:spcPts val="0"/>
              </a:spcBef>
              <a:spcAft>
                <a:spcPts val="0"/>
              </a:spcAft>
              <a:buSzPts val="2000"/>
              <a:buChar char="●"/>
              <a:defRPr/>
            </a:lvl4pPr>
            <a:lvl5pPr marL="2286000" lvl="4" indent="-355600" algn="ctr" rtl="0">
              <a:spcBef>
                <a:spcPts val="0"/>
              </a:spcBef>
              <a:spcAft>
                <a:spcPts val="0"/>
              </a:spcAft>
              <a:buSzPts val="2000"/>
              <a:buChar char="○"/>
              <a:defRPr/>
            </a:lvl5pPr>
            <a:lvl6pPr marL="2743200" lvl="5" indent="-355600" algn="ctr" rtl="0">
              <a:spcBef>
                <a:spcPts val="0"/>
              </a:spcBef>
              <a:spcAft>
                <a:spcPts val="0"/>
              </a:spcAft>
              <a:buSzPts val="2000"/>
              <a:buChar char="■"/>
              <a:defRPr/>
            </a:lvl6pPr>
            <a:lvl7pPr marL="3200400" lvl="6" indent="-355600" algn="ctr" rtl="0">
              <a:spcBef>
                <a:spcPts val="0"/>
              </a:spcBef>
              <a:spcAft>
                <a:spcPts val="0"/>
              </a:spcAft>
              <a:buSzPts val="2000"/>
              <a:buChar char="●"/>
              <a:defRPr/>
            </a:lvl7pPr>
            <a:lvl8pPr marL="3657600" lvl="7" indent="-355600" algn="ctr" rtl="0">
              <a:spcBef>
                <a:spcPts val="0"/>
              </a:spcBef>
              <a:spcAft>
                <a:spcPts val="0"/>
              </a:spcAft>
              <a:buSzPts val="2000"/>
              <a:buChar char="○"/>
              <a:defRPr/>
            </a:lvl8pPr>
            <a:lvl9pPr marL="4114800" lvl="8" indent="-355600" algn="ctr" rtl="0">
              <a:spcBef>
                <a:spcPts val="0"/>
              </a:spcBef>
              <a:spcAft>
                <a:spcPts val="0"/>
              </a:spcAft>
              <a:buSzPts val="2000"/>
              <a:buChar char="■"/>
              <a:defRPr/>
            </a:lvl9pPr>
          </a:lstStyle>
          <a:p>
            <a:endParaRPr/>
          </a:p>
        </p:txBody>
      </p:sp>
      <p:sp>
        <p:nvSpPr>
          <p:cNvPr id="134" name="Google Shape;134;p16"/>
          <p:cNvSpPr txBox="1"/>
          <p:nvPr/>
        </p:nvSpPr>
        <p:spPr>
          <a:xfrm>
            <a:off x="2279732" y="359940"/>
            <a:ext cx="930000" cy="735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lt1"/>
                </a:solidFill>
                <a:latin typeface="DM Sans"/>
                <a:ea typeface="DM Sans"/>
                <a:cs typeface="DM Sans"/>
                <a:sym typeface="DM Sans"/>
              </a:rPr>
              <a:t>“</a:t>
            </a:r>
            <a:endParaRPr sz="9600">
              <a:solidFill>
                <a:schemeClr val="lt1"/>
              </a:solidFill>
              <a:latin typeface="DM Sans"/>
              <a:ea typeface="DM Sans"/>
              <a:cs typeface="DM Sans"/>
              <a:sym typeface="DM Sans"/>
            </a:endParaRPr>
          </a:p>
        </p:txBody>
      </p:sp>
      <p:sp>
        <p:nvSpPr>
          <p:cNvPr id="135" name="Google Shape;13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36"/>
        <p:cNvGrpSpPr/>
        <p:nvPr/>
      </p:nvGrpSpPr>
      <p:grpSpPr>
        <a:xfrm>
          <a:off x="0" y="0"/>
          <a:ext cx="0" cy="0"/>
          <a:chOff x="0" y="0"/>
          <a:chExt cx="0" cy="0"/>
        </a:xfrm>
      </p:grpSpPr>
      <p:grpSp>
        <p:nvGrpSpPr>
          <p:cNvPr id="137" name="Google Shape;137;p17"/>
          <p:cNvGrpSpPr/>
          <p:nvPr/>
        </p:nvGrpSpPr>
        <p:grpSpPr>
          <a:xfrm>
            <a:off x="-457200" y="0"/>
            <a:ext cx="10014759" cy="5304129"/>
            <a:chOff x="-608626" y="0"/>
            <a:chExt cx="13331682" cy="7060875"/>
          </a:xfrm>
        </p:grpSpPr>
        <p:sp>
          <p:nvSpPr>
            <p:cNvPr id="138" name="Google Shape;138;p17"/>
            <p:cNvSpPr/>
            <p:nvPr/>
          </p:nvSpPr>
          <p:spPr>
            <a:xfrm>
              <a:off x="379256" y="0"/>
              <a:ext cx="3202074" cy="2719638"/>
            </a:xfrm>
            <a:custGeom>
              <a:avLst/>
              <a:gdLst/>
              <a:ahLst/>
              <a:cxnLst/>
              <a:rect l="l" t="t" r="r" b="b"/>
              <a:pathLst>
                <a:path w="3202074" h="2719638" extrusionOk="0">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7"/>
            <p:cNvSpPr/>
            <p:nvPr/>
          </p:nvSpPr>
          <p:spPr>
            <a:xfrm>
              <a:off x="5098126" y="509973"/>
              <a:ext cx="5085005" cy="4898812"/>
            </a:xfrm>
            <a:custGeom>
              <a:avLst/>
              <a:gdLst/>
              <a:ahLst/>
              <a:cxnLst/>
              <a:rect l="l" t="t" r="r" b="b"/>
              <a:pathLst>
                <a:path w="5085005" h="4898812" extrusionOk="0">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7"/>
            <p:cNvSpPr/>
            <p:nvPr/>
          </p:nvSpPr>
          <p:spPr>
            <a:xfrm>
              <a:off x="10580560" y="0"/>
              <a:ext cx="1611439" cy="1077905"/>
            </a:xfrm>
            <a:custGeom>
              <a:avLst/>
              <a:gdLst/>
              <a:ahLst/>
              <a:cxnLst/>
              <a:rect l="l" t="t" r="r" b="b"/>
              <a:pathLst>
                <a:path w="1611439" h="1077905" extrusionOk="0">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7"/>
            <p:cNvSpPr/>
            <p:nvPr/>
          </p:nvSpPr>
          <p:spPr>
            <a:xfrm>
              <a:off x="9424548" y="3977671"/>
              <a:ext cx="3298507" cy="2981766"/>
            </a:xfrm>
            <a:custGeom>
              <a:avLst/>
              <a:gdLst/>
              <a:ahLst/>
              <a:cxnLst/>
              <a:rect l="l" t="t" r="r" b="b"/>
              <a:pathLst>
                <a:path w="3298507" h="2981766" extrusionOk="0">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7"/>
            <p:cNvSpPr/>
            <p:nvPr/>
          </p:nvSpPr>
          <p:spPr>
            <a:xfrm>
              <a:off x="10477141" y="286141"/>
              <a:ext cx="1262894" cy="1267301"/>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7"/>
            <p:cNvSpPr/>
            <p:nvPr/>
          </p:nvSpPr>
          <p:spPr>
            <a:xfrm>
              <a:off x="8685127" y="6212326"/>
              <a:ext cx="1059589" cy="746920"/>
            </a:xfrm>
            <a:custGeom>
              <a:avLst/>
              <a:gdLst/>
              <a:ahLst/>
              <a:cxnLst/>
              <a:rect l="l" t="t" r="r" b="b"/>
              <a:pathLst>
                <a:path w="1059589" h="746920" extrusionOk="0">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7"/>
            <p:cNvSpPr/>
            <p:nvPr/>
          </p:nvSpPr>
          <p:spPr>
            <a:xfrm>
              <a:off x="11552864" y="3915755"/>
              <a:ext cx="785039" cy="756266"/>
            </a:xfrm>
            <a:custGeom>
              <a:avLst/>
              <a:gdLst/>
              <a:ahLst/>
              <a:cxnLst/>
              <a:rect l="l" t="t" r="r" b="b"/>
              <a:pathLst>
                <a:path w="785039" h="756266" extrusionOk="0">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7"/>
            <p:cNvSpPr/>
            <p:nvPr/>
          </p:nvSpPr>
          <p:spPr>
            <a:xfrm>
              <a:off x="12047041" y="4700649"/>
              <a:ext cx="257951" cy="248290"/>
            </a:xfrm>
            <a:custGeom>
              <a:avLst/>
              <a:gdLst/>
              <a:ahLst/>
              <a:cxnLst/>
              <a:rect l="l" t="t" r="r" b="b"/>
              <a:pathLst>
                <a:path w="257951" h="248290" extrusionOk="0">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7"/>
            <p:cNvSpPr/>
            <p:nvPr/>
          </p:nvSpPr>
          <p:spPr>
            <a:xfrm>
              <a:off x="9810424" y="1561810"/>
              <a:ext cx="785039" cy="756266"/>
            </a:xfrm>
            <a:custGeom>
              <a:avLst/>
              <a:gdLst/>
              <a:ahLst/>
              <a:cxnLst/>
              <a:rect l="l" t="t" r="r" b="b"/>
              <a:pathLst>
                <a:path w="785039" h="756266" extrusionOk="0">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7"/>
            <p:cNvSpPr/>
            <p:nvPr/>
          </p:nvSpPr>
          <p:spPr>
            <a:xfrm>
              <a:off x="11435734" y="5597905"/>
              <a:ext cx="257778" cy="248289"/>
            </a:xfrm>
            <a:custGeom>
              <a:avLst/>
              <a:gdLst/>
              <a:ahLst/>
              <a:cxnLst/>
              <a:rect l="l" t="t" r="r" b="b"/>
              <a:pathLst>
                <a:path w="257778" h="248289" extrusionOk="0">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7"/>
            <p:cNvSpPr/>
            <p:nvPr/>
          </p:nvSpPr>
          <p:spPr>
            <a:xfrm>
              <a:off x="9852752" y="2339906"/>
              <a:ext cx="248447" cy="257470"/>
            </a:xfrm>
            <a:custGeom>
              <a:avLst/>
              <a:gdLst/>
              <a:ahLst/>
              <a:cxnLst/>
              <a:rect l="l" t="t" r="r" b="b"/>
              <a:pathLst>
                <a:path w="248447" h="257470" extrusionOk="0">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7"/>
            <p:cNvSpPr/>
            <p:nvPr/>
          </p:nvSpPr>
          <p:spPr>
            <a:xfrm>
              <a:off x="12244352" y="1629874"/>
              <a:ext cx="478703" cy="756067"/>
            </a:xfrm>
            <a:custGeom>
              <a:avLst/>
              <a:gdLst/>
              <a:ahLst/>
              <a:cxnLst/>
              <a:rect l="l" t="t" r="r" b="b"/>
              <a:pathLst>
                <a:path w="478703" h="756067" extrusionOk="0">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7"/>
            <p:cNvSpPr/>
            <p:nvPr/>
          </p:nvSpPr>
          <p:spPr>
            <a:xfrm>
              <a:off x="0" y="5745251"/>
              <a:ext cx="2832735" cy="1112748"/>
            </a:xfrm>
            <a:custGeom>
              <a:avLst/>
              <a:gdLst/>
              <a:ahLst/>
              <a:cxnLst/>
              <a:rect l="l" t="t" r="r" b="b"/>
              <a:pathLst>
                <a:path w="2832735" h="1112748" extrusionOk="0">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7"/>
            <p:cNvSpPr/>
            <p:nvPr/>
          </p:nvSpPr>
          <p:spPr>
            <a:xfrm>
              <a:off x="9529303" y="2298801"/>
              <a:ext cx="2807421" cy="3042981"/>
            </a:xfrm>
            <a:custGeom>
              <a:avLst/>
              <a:gdLst/>
              <a:ahLst/>
              <a:cxnLst/>
              <a:rect l="l" t="t" r="r" b="b"/>
              <a:pathLst>
                <a:path w="2807421" h="3042981" extrusionOk="0">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7"/>
            <p:cNvSpPr/>
            <p:nvPr/>
          </p:nvSpPr>
          <p:spPr>
            <a:xfrm>
              <a:off x="-608626" y="5574977"/>
              <a:ext cx="999118" cy="1485898"/>
            </a:xfrm>
            <a:custGeom>
              <a:avLst/>
              <a:gdLst/>
              <a:ahLst/>
              <a:cxnLst/>
              <a:rect l="l" t="t" r="r" b="b"/>
              <a:pathLst>
                <a:path w="999118" h="1485898" extrusionOk="0">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7"/>
            <p:cNvSpPr/>
            <p:nvPr/>
          </p:nvSpPr>
          <p:spPr>
            <a:xfrm>
              <a:off x="1712407" y="6641405"/>
              <a:ext cx="755520" cy="419469"/>
            </a:xfrm>
            <a:custGeom>
              <a:avLst/>
              <a:gdLst/>
              <a:ahLst/>
              <a:cxnLst/>
              <a:rect l="l" t="t" r="r" b="b"/>
              <a:pathLst>
                <a:path w="755520" h="419469" extrusionOk="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7"/>
            <p:cNvSpPr/>
            <p:nvPr/>
          </p:nvSpPr>
          <p:spPr>
            <a:xfrm>
              <a:off x="2451376" y="6570130"/>
              <a:ext cx="248016" cy="25751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7"/>
            <p:cNvSpPr/>
            <p:nvPr/>
          </p:nvSpPr>
          <p:spPr>
            <a:xfrm>
              <a:off x="726998" y="5701922"/>
              <a:ext cx="653692" cy="629771"/>
            </a:xfrm>
            <a:custGeom>
              <a:avLst/>
              <a:gdLst/>
              <a:ahLst/>
              <a:cxnLst/>
              <a:rect l="l" t="t" r="r" b="b"/>
              <a:pathLst>
                <a:path w="653692" h="629771" extrusionOk="0">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7"/>
            <p:cNvSpPr/>
            <p:nvPr/>
          </p:nvSpPr>
          <p:spPr>
            <a:xfrm>
              <a:off x="1239682" y="6338152"/>
              <a:ext cx="257880" cy="248289"/>
            </a:xfrm>
            <a:custGeom>
              <a:avLst/>
              <a:gdLst/>
              <a:ahLst/>
              <a:cxnLst/>
              <a:rect l="l" t="t" r="r" b="b"/>
              <a:pathLst>
                <a:path w="257880" h="248289" extrusionOk="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7"/>
            <p:cNvSpPr/>
            <p:nvPr/>
          </p:nvSpPr>
          <p:spPr>
            <a:xfrm>
              <a:off x="1457575" y="6135734"/>
              <a:ext cx="128918" cy="124173"/>
            </a:xfrm>
            <a:custGeom>
              <a:avLst/>
              <a:gdLst/>
              <a:ahLst/>
              <a:cxnLst/>
              <a:rect l="l" t="t" r="r" b="b"/>
              <a:pathLst>
                <a:path w="128918" h="124173" extrusionOk="0">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7"/>
            <p:cNvSpPr/>
            <p:nvPr/>
          </p:nvSpPr>
          <p:spPr>
            <a:xfrm>
              <a:off x="11135868" y="5596064"/>
              <a:ext cx="1056131" cy="1261935"/>
            </a:xfrm>
            <a:custGeom>
              <a:avLst/>
              <a:gdLst/>
              <a:ahLst/>
              <a:cxnLst/>
              <a:rect l="l" t="t" r="r" b="b"/>
              <a:pathLst>
                <a:path w="1056131" h="1261935" extrusionOk="0">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7"/>
            <p:cNvSpPr/>
            <p:nvPr/>
          </p:nvSpPr>
          <p:spPr>
            <a:xfrm>
              <a:off x="11188871" y="1108964"/>
              <a:ext cx="380597" cy="362910"/>
            </a:xfrm>
            <a:custGeom>
              <a:avLst/>
              <a:gdLst/>
              <a:ahLst/>
              <a:cxnLst/>
              <a:rect l="l" t="t" r="r" b="b"/>
              <a:pathLst>
                <a:path w="380597" h="362910" extrusionOk="0">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7"/>
            <p:cNvSpPr/>
            <p:nvPr/>
          </p:nvSpPr>
          <p:spPr>
            <a:xfrm>
              <a:off x="9658908" y="241897"/>
              <a:ext cx="230618" cy="219842"/>
            </a:xfrm>
            <a:custGeom>
              <a:avLst/>
              <a:gdLst/>
              <a:ahLst/>
              <a:cxnLst/>
              <a:rect l="l" t="t" r="r" b="b"/>
              <a:pathLst>
                <a:path w="230618" h="219842" extrusionOk="0">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1" name="Google Shape;161;p17"/>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17"/>
          <p:cNvSpPr txBox="1">
            <a:spLocks noGrp="1"/>
          </p:cNvSpPr>
          <p:nvPr>
            <p:ph type="body" idx="1"/>
          </p:nvPr>
        </p:nvSpPr>
        <p:spPr>
          <a:xfrm>
            <a:off x="611400" y="1265783"/>
            <a:ext cx="5889900" cy="27861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163" name="Google Shape;16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64"/>
        <p:cNvGrpSpPr/>
        <p:nvPr/>
      </p:nvGrpSpPr>
      <p:grpSpPr>
        <a:xfrm>
          <a:off x="0" y="0"/>
          <a:ext cx="0" cy="0"/>
          <a:chOff x="0" y="0"/>
          <a:chExt cx="0" cy="0"/>
        </a:xfrm>
      </p:grpSpPr>
      <p:grpSp>
        <p:nvGrpSpPr>
          <p:cNvPr id="165" name="Google Shape;165;p18"/>
          <p:cNvGrpSpPr/>
          <p:nvPr/>
        </p:nvGrpSpPr>
        <p:grpSpPr>
          <a:xfrm>
            <a:off x="0" y="0"/>
            <a:ext cx="9158630" cy="5151729"/>
            <a:chOff x="0" y="0"/>
            <a:chExt cx="12191999" cy="6857999"/>
          </a:xfrm>
        </p:grpSpPr>
        <p:sp>
          <p:nvSpPr>
            <p:cNvPr id="166" name="Google Shape;166;p18"/>
            <p:cNvSpPr/>
            <p:nvPr/>
          </p:nvSpPr>
          <p:spPr>
            <a:xfrm>
              <a:off x="379256" y="0"/>
              <a:ext cx="3202074" cy="2719638"/>
            </a:xfrm>
            <a:custGeom>
              <a:avLst/>
              <a:gdLst/>
              <a:ahLst/>
              <a:cxnLst/>
              <a:rect l="l" t="t" r="r" b="b"/>
              <a:pathLst>
                <a:path w="3202074" h="2719638" extrusionOk="0">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8"/>
            <p:cNvSpPr/>
            <p:nvPr/>
          </p:nvSpPr>
          <p:spPr>
            <a:xfrm>
              <a:off x="5098126" y="509973"/>
              <a:ext cx="5085005" cy="4898812"/>
            </a:xfrm>
            <a:custGeom>
              <a:avLst/>
              <a:gdLst/>
              <a:ahLst/>
              <a:cxnLst/>
              <a:rect l="l" t="t" r="r" b="b"/>
              <a:pathLst>
                <a:path w="5085005" h="4898812" extrusionOk="0">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8"/>
            <p:cNvSpPr/>
            <p:nvPr/>
          </p:nvSpPr>
          <p:spPr>
            <a:xfrm>
              <a:off x="10580560" y="0"/>
              <a:ext cx="1611439" cy="1077905"/>
            </a:xfrm>
            <a:custGeom>
              <a:avLst/>
              <a:gdLst/>
              <a:ahLst/>
              <a:cxnLst/>
              <a:rect l="l" t="t" r="r" b="b"/>
              <a:pathLst>
                <a:path w="1611439" h="1077905" extrusionOk="0">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8"/>
            <p:cNvSpPr/>
            <p:nvPr/>
          </p:nvSpPr>
          <p:spPr>
            <a:xfrm>
              <a:off x="8893492" y="3876233"/>
              <a:ext cx="3298507" cy="2981766"/>
            </a:xfrm>
            <a:custGeom>
              <a:avLst/>
              <a:gdLst/>
              <a:ahLst/>
              <a:cxnLst/>
              <a:rect l="l" t="t" r="r" b="b"/>
              <a:pathLst>
                <a:path w="3298507" h="2981766" extrusionOk="0">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8"/>
            <p:cNvSpPr/>
            <p:nvPr/>
          </p:nvSpPr>
          <p:spPr>
            <a:xfrm>
              <a:off x="9946085" y="184703"/>
              <a:ext cx="1262894" cy="1267301"/>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8"/>
            <p:cNvSpPr/>
            <p:nvPr/>
          </p:nvSpPr>
          <p:spPr>
            <a:xfrm>
              <a:off x="8154070" y="6110888"/>
              <a:ext cx="1059589" cy="746920"/>
            </a:xfrm>
            <a:custGeom>
              <a:avLst/>
              <a:gdLst/>
              <a:ahLst/>
              <a:cxnLst/>
              <a:rect l="l" t="t" r="r" b="b"/>
              <a:pathLst>
                <a:path w="1059589" h="746920" extrusionOk="0">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8"/>
            <p:cNvSpPr/>
            <p:nvPr/>
          </p:nvSpPr>
          <p:spPr>
            <a:xfrm>
              <a:off x="11021808" y="3814317"/>
              <a:ext cx="785039" cy="756266"/>
            </a:xfrm>
            <a:custGeom>
              <a:avLst/>
              <a:gdLst/>
              <a:ahLst/>
              <a:cxnLst/>
              <a:rect l="l" t="t" r="r" b="b"/>
              <a:pathLst>
                <a:path w="785039" h="756266" extrusionOk="0">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8"/>
            <p:cNvSpPr/>
            <p:nvPr/>
          </p:nvSpPr>
          <p:spPr>
            <a:xfrm>
              <a:off x="11515984" y="4599211"/>
              <a:ext cx="257951" cy="248290"/>
            </a:xfrm>
            <a:custGeom>
              <a:avLst/>
              <a:gdLst/>
              <a:ahLst/>
              <a:cxnLst/>
              <a:rect l="l" t="t" r="r" b="b"/>
              <a:pathLst>
                <a:path w="257951" h="248290" extrusionOk="0">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8"/>
            <p:cNvSpPr/>
            <p:nvPr/>
          </p:nvSpPr>
          <p:spPr>
            <a:xfrm>
              <a:off x="9279368" y="1460372"/>
              <a:ext cx="785039" cy="756266"/>
            </a:xfrm>
            <a:custGeom>
              <a:avLst/>
              <a:gdLst/>
              <a:ahLst/>
              <a:cxnLst/>
              <a:rect l="l" t="t" r="r" b="b"/>
              <a:pathLst>
                <a:path w="785039" h="756266" extrusionOk="0">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8"/>
            <p:cNvSpPr/>
            <p:nvPr/>
          </p:nvSpPr>
          <p:spPr>
            <a:xfrm>
              <a:off x="10904678" y="5496467"/>
              <a:ext cx="257778" cy="248289"/>
            </a:xfrm>
            <a:custGeom>
              <a:avLst/>
              <a:gdLst/>
              <a:ahLst/>
              <a:cxnLst/>
              <a:rect l="l" t="t" r="r" b="b"/>
              <a:pathLst>
                <a:path w="257778" h="248289" extrusionOk="0">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8"/>
            <p:cNvSpPr/>
            <p:nvPr/>
          </p:nvSpPr>
          <p:spPr>
            <a:xfrm>
              <a:off x="9321695" y="2238468"/>
              <a:ext cx="248447" cy="257470"/>
            </a:xfrm>
            <a:custGeom>
              <a:avLst/>
              <a:gdLst/>
              <a:ahLst/>
              <a:cxnLst/>
              <a:rect l="l" t="t" r="r" b="b"/>
              <a:pathLst>
                <a:path w="248447" h="257470" extrusionOk="0">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8"/>
            <p:cNvSpPr/>
            <p:nvPr/>
          </p:nvSpPr>
          <p:spPr>
            <a:xfrm>
              <a:off x="11713296" y="1528436"/>
              <a:ext cx="478703" cy="756067"/>
            </a:xfrm>
            <a:custGeom>
              <a:avLst/>
              <a:gdLst/>
              <a:ahLst/>
              <a:cxnLst/>
              <a:rect l="l" t="t" r="r" b="b"/>
              <a:pathLst>
                <a:path w="478703" h="756067" extrusionOk="0">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8"/>
            <p:cNvSpPr/>
            <p:nvPr/>
          </p:nvSpPr>
          <p:spPr>
            <a:xfrm>
              <a:off x="0" y="5745251"/>
              <a:ext cx="2832735" cy="1112748"/>
            </a:xfrm>
            <a:custGeom>
              <a:avLst/>
              <a:gdLst/>
              <a:ahLst/>
              <a:cxnLst/>
              <a:rect l="l" t="t" r="r" b="b"/>
              <a:pathLst>
                <a:path w="2832735" h="1112748" extrusionOk="0">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8"/>
            <p:cNvSpPr/>
            <p:nvPr/>
          </p:nvSpPr>
          <p:spPr>
            <a:xfrm>
              <a:off x="8998247" y="2197363"/>
              <a:ext cx="2807421" cy="3042981"/>
            </a:xfrm>
            <a:custGeom>
              <a:avLst/>
              <a:gdLst/>
              <a:ahLst/>
              <a:cxnLst/>
              <a:rect l="l" t="t" r="r" b="b"/>
              <a:pathLst>
                <a:path w="2807421" h="3042981" extrusionOk="0">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8"/>
            <p:cNvSpPr/>
            <p:nvPr/>
          </p:nvSpPr>
          <p:spPr>
            <a:xfrm>
              <a:off x="0" y="5372101"/>
              <a:ext cx="999118" cy="1485898"/>
            </a:xfrm>
            <a:custGeom>
              <a:avLst/>
              <a:gdLst/>
              <a:ahLst/>
              <a:cxnLst/>
              <a:rect l="l" t="t" r="r" b="b"/>
              <a:pathLst>
                <a:path w="999118" h="1485898" extrusionOk="0">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8"/>
            <p:cNvSpPr/>
            <p:nvPr/>
          </p:nvSpPr>
          <p:spPr>
            <a:xfrm>
              <a:off x="2321033" y="6438530"/>
              <a:ext cx="755520" cy="419469"/>
            </a:xfrm>
            <a:custGeom>
              <a:avLst/>
              <a:gdLst/>
              <a:ahLst/>
              <a:cxnLst/>
              <a:rect l="l" t="t" r="r" b="b"/>
              <a:pathLst>
                <a:path w="755520" h="419469" extrusionOk="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8"/>
            <p:cNvSpPr/>
            <p:nvPr/>
          </p:nvSpPr>
          <p:spPr>
            <a:xfrm>
              <a:off x="3060002" y="6367255"/>
              <a:ext cx="248016" cy="25751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8"/>
            <p:cNvSpPr/>
            <p:nvPr/>
          </p:nvSpPr>
          <p:spPr>
            <a:xfrm>
              <a:off x="1335624" y="5499047"/>
              <a:ext cx="653692" cy="629771"/>
            </a:xfrm>
            <a:custGeom>
              <a:avLst/>
              <a:gdLst/>
              <a:ahLst/>
              <a:cxnLst/>
              <a:rect l="l" t="t" r="r" b="b"/>
              <a:pathLst>
                <a:path w="653692" h="629771" extrusionOk="0">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8"/>
            <p:cNvSpPr/>
            <p:nvPr/>
          </p:nvSpPr>
          <p:spPr>
            <a:xfrm>
              <a:off x="1848308" y="6135276"/>
              <a:ext cx="257880" cy="248289"/>
            </a:xfrm>
            <a:custGeom>
              <a:avLst/>
              <a:gdLst/>
              <a:ahLst/>
              <a:cxnLst/>
              <a:rect l="l" t="t" r="r" b="b"/>
              <a:pathLst>
                <a:path w="257880" h="248289" extrusionOk="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8"/>
            <p:cNvSpPr/>
            <p:nvPr/>
          </p:nvSpPr>
          <p:spPr>
            <a:xfrm>
              <a:off x="2066201" y="5932859"/>
              <a:ext cx="128918" cy="124173"/>
            </a:xfrm>
            <a:custGeom>
              <a:avLst/>
              <a:gdLst/>
              <a:ahLst/>
              <a:cxnLst/>
              <a:rect l="l" t="t" r="r" b="b"/>
              <a:pathLst>
                <a:path w="128918" h="124173" extrusionOk="0">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8"/>
            <p:cNvSpPr/>
            <p:nvPr/>
          </p:nvSpPr>
          <p:spPr>
            <a:xfrm>
              <a:off x="11135868" y="5596064"/>
              <a:ext cx="1056131" cy="1261935"/>
            </a:xfrm>
            <a:custGeom>
              <a:avLst/>
              <a:gdLst/>
              <a:ahLst/>
              <a:cxnLst/>
              <a:rect l="l" t="t" r="r" b="b"/>
              <a:pathLst>
                <a:path w="1056131" h="1261935" extrusionOk="0">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8"/>
            <p:cNvSpPr/>
            <p:nvPr/>
          </p:nvSpPr>
          <p:spPr>
            <a:xfrm>
              <a:off x="11188871" y="1108964"/>
              <a:ext cx="380597" cy="362910"/>
            </a:xfrm>
            <a:custGeom>
              <a:avLst/>
              <a:gdLst/>
              <a:ahLst/>
              <a:cxnLst/>
              <a:rect l="l" t="t" r="r" b="b"/>
              <a:pathLst>
                <a:path w="380597" h="362910" extrusionOk="0">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8"/>
            <p:cNvSpPr/>
            <p:nvPr/>
          </p:nvSpPr>
          <p:spPr>
            <a:xfrm>
              <a:off x="9658908" y="241897"/>
              <a:ext cx="230618" cy="219842"/>
            </a:xfrm>
            <a:custGeom>
              <a:avLst/>
              <a:gdLst/>
              <a:ahLst/>
              <a:cxnLst/>
              <a:rect l="l" t="t" r="r" b="b"/>
              <a:pathLst>
                <a:path w="230618" h="219842" extrusionOk="0">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18"/>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0" name="Google Shape;190;p18"/>
          <p:cNvSpPr txBox="1">
            <a:spLocks noGrp="1"/>
          </p:cNvSpPr>
          <p:nvPr>
            <p:ph type="body" idx="1"/>
          </p:nvPr>
        </p:nvSpPr>
        <p:spPr>
          <a:xfrm>
            <a:off x="611400" y="1265775"/>
            <a:ext cx="2813100" cy="28239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91" name="Google Shape;191;p18"/>
          <p:cNvSpPr txBox="1">
            <a:spLocks noGrp="1"/>
          </p:cNvSpPr>
          <p:nvPr>
            <p:ph type="body" idx="2"/>
          </p:nvPr>
        </p:nvSpPr>
        <p:spPr>
          <a:xfrm>
            <a:off x="3688194" y="1265775"/>
            <a:ext cx="2813100" cy="28239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92" name="Google Shape;192;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93"/>
        <p:cNvGrpSpPr/>
        <p:nvPr/>
      </p:nvGrpSpPr>
      <p:grpSpPr>
        <a:xfrm>
          <a:off x="0" y="0"/>
          <a:ext cx="0" cy="0"/>
          <a:chOff x="0" y="0"/>
          <a:chExt cx="0" cy="0"/>
        </a:xfrm>
      </p:grpSpPr>
      <p:grpSp>
        <p:nvGrpSpPr>
          <p:cNvPr id="194" name="Google Shape;194;p19"/>
          <p:cNvGrpSpPr/>
          <p:nvPr/>
        </p:nvGrpSpPr>
        <p:grpSpPr>
          <a:xfrm>
            <a:off x="0" y="0"/>
            <a:ext cx="9158630" cy="5151729"/>
            <a:chOff x="0" y="0"/>
            <a:chExt cx="12191999" cy="6857999"/>
          </a:xfrm>
        </p:grpSpPr>
        <p:sp>
          <p:nvSpPr>
            <p:cNvPr id="195" name="Google Shape;195;p19"/>
            <p:cNvSpPr/>
            <p:nvPr/>
          </p:nvSpPr>
          <p:spPr>
            <a:xfrm>
              <a:off x="379256" y="0"/>
              <a:ext cx="3202074" cy="2719638"/>
            </a:xfrm>
            <a:custGeom>
              <a:avLst/>
              <a:gdLst/>
              <a:ahLst/>
              <a:cxnLst/>
              <a:rect l="l" t="t" r="r" b="b"/>
              <a:pathLst>
                <a:path w="3202074" h="2719638" extrusionOk="0">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9"/>
            <p:cNvSpPr/>
            <p:nvPr/>
          </p:nvSpPr>
          <p:spPr>
            <a:xfrm>
              <a:off x="5819672" y="394425"/>
              <a:ext cx="5085005" cy="4898812"/>
            </a:xfrm>
            <a:custGeom>
              <a:avLst/>
              <a:gdLst/>
              <a:ahLst/>
              <a:cxnLst/>
              <a:rect l="l" t="t" r="r" b="b"/>
              <a:pathLst>
                <a:path w="5085005" h="4898812" extrusionOk="0">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9"/>
            <p:cNvSpPr/>
            <p:nvPr/>
          </p:nvSpPr>
          <p:spPr>
            <a:xfrm>
              <a:off x="10580560" y="0"/>
              <a:ext cx="1611439" cy="1077905"/>
            </a:xfrm>
            <a:custGeom>
              <a:avLst/>
              <a:gdLst/>
              <a:ahLst/>
              <a:cxnLst/>
              <a:rect l="l" t="t" r="r" b="b"/>
              <a:pathLst>
                <a:path w="1611439" h="1077905" extrusionOk="0">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9"/>
            <p:cNvSpPr/>
            <p:nvPr/>
          </p:nvSpPr>
          <p:spPr>
            <a:xfrm>
              <a:off x="8893492" y="3876233"/>
              <a:ext cx="3298507" cy="2981766"/>
            </a:xfrm>
            <a:custGeom>
              <a:avLst/>
              <a:gdLst/>
              <a:ahLst/>
              <a:cxnLst/>
              <a:rect l="l" t="t" r="r" b="b"/>
              <a:pathLst>
                <a:path w="3298507" h="2981766" extrusionOk="0">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9"/>
            <p:cNvSpPr/>
            <p:nvPr/>
          </p:nvSpPr>
          <p:spPr>
            <a:xfrm>
              <a:off x="9946085" y="184703"/>
              <a:ext cx="1262894" cy="1267301"/>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9"/>
            <p:cNvSpPr/>
            <p:nvPr/>
          </p:nvSpPr>
          <p:spPr>
            <a:xfrm>
              <a:off x="8154070" y="6110888"/>
              <a:ext cx="1059589" cy="746920"/>
            </a:xfrm>
            <a:custGeom>
              <a:avLst/>
              <a:gdLst/>
              <a:ahLst/>
              <a:cxnLst/>
              <a:rect l="l" t="t" r="r" b="b"/>
              <a:pathLst>
                <a:path w="1059589" h="746920" extrusionOk="0">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9"/>
            <p:cNvSpPr/>
            <p:nvPr/>
          </p:nvSpPr>
          <p:spPr>
            <a:xfrm>
              <a:off x="11021808" y="3814317"/>
              <a:ext cx="785039" cy="756266"/>
            </a:xfrm>
            <a:custGeom>
              <a:avLst/>
              <a:gdLst/>
              <a:ahLst/>
              <a:cxnLst/>
              <a:rect l="l" t="t" r="r" b="b"/>
              <a:pathLst>
                <a:path w="785039" h="756266" extrusionOk="0">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9"/>
            <p:cNvSpPr/>
            <p:nvPr/>
          </p:nvSpPr>
          <p:spPr>
            <a:xfrm>
              <a:off x="11515977" y="4599209"/>
              <a:ext cx="188949" cy="181872"/>
            </a:xfrm>
            <a:custGeom>
              <a:avLst/>
              <a:gdLst/>
              <a:ahLst/>
              <a:cxnLst/>
              <a:rect l="l" t="t" r="r" b="b"/>
              <a:pathLst>
                <a:path w="257951" h="248290" extrusionOk="0">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9"/>
            <p:cNvSpPr/>
            <p:nvPr/>
          </p:nvSpPr>
          <p:spPr>
            <a:xfrm rot="1363546">
              <a:off x="10487027" y="2291608"/>
              <a:ext cx="1061767" cy="1022852"/>
            </a:xfrm>
            <a:custGeom>
              <a:avLst/>
              <a:gdLst/>
              <a:ahLst/>
              <a:cxnLst/>
              <a:rect l="l" t="t" r="r" b="b"/>
              <a:pathLst>
                <a:path w="785039" h="756266" extrusionOk="0">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9"/>
            <p:cNvSpPr/>
            <p:nvPr/>
          </p:nvSpPr>
          <p:spPr>
            <a:xfrm>
              <a:off x="10904678" y="5496467"/>
              <a:ext cx="257778" cy="248289"/>
            </a:xfrm>
            <a:custGeom>
              <a:avLst/>
              <a:gdLst/>
              <a:ahLst/>
              <a:cxnLst/>
              <a:rect l="l" t="t" r="r" b="b"/>
              <a:pathLst>
                <a:path w="257778" h="248289" extrusionOk="0">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9"/>
            <p:cNvSpPr/>
            <p:nvPr/>
          </p:nvSpPr>
          <p:spPr>
            <a:xfrm rot="1363546">
              <a:off x="10291954" y="3168162"/>
              <a:ext cx="336025" cy="348229"/>
            </a:xfrm>
            <a:custGeom>
              <a:avLst/>
              <a:gdLst/>
              <a:ahLst/>
              <a:cxnLst/>
              <a:rect l="l" t="t" r="r" b="b"/>
              <a:pathLst>
                <a:path w="248447" h="257470" extrusionOk="0">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9"/>
            <p:cNvSpPr/>
            <p:nvPr/>
          </p:nvSpPr>
          <p:spPr>
            <a:xfrm>
              <a:off x="11713296" y="1528436"/>
              <a:ext cx="478703" cy="756067"/>
            </a:xfrm>
            <a:custGeom>
              <a:avLst/>
              <a:gdLst/>
              <a:ahLst/>
              <a:cxnLst/>
              <a:rect l="l" t="t" r="r" b="b"/>
              <a:pathLst>
                <a:path w="478703" h="756067" extrusionOk="0">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9"/>
            <p:cNvSpPr/>
            <p:nvPr/>
          </p:nvSpPr>
          <p:spPr>
            <a:xfrm>
              <a:off x="0" y="5745251"/>
              <a:ext cx="2832735" cy="1112748"/>
            </a:xfrm>
            <a:custGeom>
              <a:avLst/>
              <a:gdLst/>
              <a:ahLst/>
              <a:cxnLst/>
              <a:rect l="l" t="t" r="r" b="b"/>
              <a:pathLst>
                <a:path w="2832735" h="1112748" extrusionOk="0">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9"/>
            <p:cNvSpPr/>
            <p:nvPr/>
          </p:nvSpPr>
          <p:spPr>
            <a:xfrm>
              <a:off x="0" y="5372101"/>
              <a:ext cx="999118" cy="1485898"/>
            </a:xfrm>
            <a:custGeom>
              <a:avLst/>
              <a:gdLst/>
              <a:ahLst/>
              <a:cxnLst/>
              <a:rect l="l" t="t" r="r" b="b"/>
              <a:pathLst>
                <a:path w="999118" h="1485898" extrusionOk="0">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9"/>
            <p:cNvSpPr/>
            <p:nvPr/>
          </p:nvSpPr>
          <p:spPr>
            <a:xfrm>
              <a:off x="2321033" y="6438530"/>
              <a:ext cx="755520" cy="419469"/>
            </a:xfrm>
            <a:custGeom>
              <a:avLst/>
              <a:gdLst/>
              <a:ahLst/>
              <a:cxnLst/>
              <a:rect l="l" t="t" r="r" b="b"/>
              <a:pathLst>
                <a:path w="755520" h="419469" extrusionOk="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9"/>
            <p:cNvSpPr/>
            <p:nvPr/>
          </p:nvSpPr>
          <p:spPr>
            <a:xfrm>
              <a:off x="3060002" y="6367255"/>
              <a:ext cx="248016" cy="25751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9"/>
            <p:cNvSpPr/>
            <p:nvPr/>
          </p:nvSpPr>
          <p:spPr>
            <a:xfrm>
              <a:off x="1335624" y="5499047"/>
              <a:ext cx="653692" cy="629771"/>
            </a:xfrm>
            <a:custGeom>
              <a:avLst/>
              <a:gdLst/>
              <a:ahLst/>
              <a:cxnLst/>
              <a:rect l="l" t="t" r="r" b="b"/>
              <a:pathLst>
                <a:path w="653692" h="629771" extrusionOk="0">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9"/>
            <p:cNvSpPr/>
            <p:nvPr/>
          </p:nvSpPr>
          <p:spPr>
            <a:xfrm>
              <a:off x="1848308" y="6135276"/>
              <a:ext cx="257880" cy="248289"/>
            </a:xfrm>
            <a:custGeom>
              <a:avLst/>
              <a:gdLst/>
              <a:ahLst/>
              <a:cxnLst/>
              <a:rect l="l" t="t" r="r" b="b"/>
              <a:pathLst>
                <a:path w="257880" h="248289" extrusionOk="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9"/>
            <p:cNvSpPr/>
            <p:nvPr/>
          </p:nvSpPr>
          <p:spPr>
            <a:xfrm>
              <a:off x="2066201" y="5932859"/>
              <a:ext cx="128918" cy="124173"/>
            </a:xfrm>
            <a:custGeom>
              <a:avLst/>
              <a:gdLst/>
              <a:ahLst/>
              <a:cxnLst/>
              <a:rect l="l" t="t" r="r" b="b"/>
              <a:pathLst>
                <a:path w="128918" h="124173" extrusionOk="0">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9"/>
            <p:cNvSpPr/>
            <p:nvPr/>
          </p:nvSpPr>
          <p:spPr>
            <a:xfrm>
              <a:off x="11135868" y="5596064"/>
              <a:ext cx="1056131" cy="1261935"/>
            </a:xfrm>
            <a:custGeom>
              <a:avLst/>
              <a:gdLst/>
              <a:ahLst/>
              <a:cxnLst/>
              <a:rect l="l" t="t" r="r" b="b"/>
              <a:pathLst>
                <a:path w="1056131" h="1261935" extrusionOk="0">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9"/>
            <p:cNvSpPr/>
            <p:nvPr/>
          </p:nvSpPr>
          <p:spPr>
            <a:xfrm>
              <a:off x="11188871" y="1108964"/>
              <a:ext cx="380597" cy="362910"/>
            </a:xfrm>
            <a:custGeom>
              <a:avLst/>
              <a:gdLst/>
              <a:ahLst/>
              <a:cxnLst/>
              <a:rect l="l" t="t" r="r" b="b"/>
              <a:pathLst>
                <a:path w="380597" h="362910" extrusionOk="0">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9"/>
            <p:cNvSpPr/>
            <p:nvPr/>
          </p:nvSpPr>
          <p:spPr>
            <a:xfrm>
              <a:off x="9658908" y="241897"/>
              <a:ext cx="230618" cy="219842"/>
            </a:xfrm>
            <a:custGeom>
              <a:avLst/>
              <a:gdLst/>
              <a:ahLst/>
              <a:cxnLst/>
              <a:rect l="l" t="t" r="r" b="b"/>
              <a:pathLst>
                <a:path w="230618" h="219842" extrusionOk="0">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7" name="Google Shape;217;p19"/>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8" name="Google Shape;218;p19"/>
          <p:cNvSpPr txBox="1">
            <a:spLocks noGrp="1"/>
          </p:cNvSpPr>
          <p:nvPr>
            <p:ph type="body" idx="1"/>
          </p:nvPr>
        </p:nvSpPr>
        <p:spPr>
          <a:xfrm>
            <a:off x="611450" y="1265775"/>
            <a:ext cx="1991100" cy="28629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219" name="Google Shape;219;p19"/>
          <p:cNvSpPr txBox="1">
            <a:spLocks noGrp="1"/>
          </p:cNvSpPr>
          <p:nvPr>
            <p:ph type="body" idx="2"/>
          </p:nvPr>
        </p:nvSpPr>
        <p:spPr>
          <a:xfrm>
            <a:off x="2971160" y="1265775"/>
            <a:ext cx="1991100" cy="28629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220" name="Google Shape;220;p19"/>
          <p:cNvSpPr txBox="1">
            <a:spLocks noGrp="1"/>
          </p:cNvSpPr>
          <p:nvPr>
            <p:ph type="body" idx="3"/>
          </p:nvPr>
        </p:nvSpPr>
        <p:spPr>
          <a:xfrm>
            <a:off x="5330871" y="1265775"/>
            <a:ext cx="1991100" cy="28629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221" name="Google Shape;22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2"/>
        <p:cNvGrpSpPr/>
        <p:nvPr/>
      </p:nvGrpSpPr>
      <p:grpSpPr>
        <a:xfrm>
          <a:off x="0" y="0"/>
          <a:ext cx="0" cy="0"/>
          <a:chOff x="0" y="0"/>
          <a:chExt cx="0" cy="0"/>
        </a:xfrm>
      </p:grpSpPr>
      <p:grpSp>
        <p:nvGrpSpPr>
          <p:cNvPr id="223" name="Google Shape;223;p20"/>
          <p:cNvGrpSpPr/>
          <p:nvPr/>
        </p:nvGrpSpPr>
        <p:grpSpPr>
          <a:xfrm>
            <a:off x="0" y="0"/>
            <a:ext cx="9158630" cy="5151729"/>
            <a:chOff x="0" y="0"/>
            <a:chExt cx="12191999" cy="6857999"/>
          </a:xfrm>
        </p:grpSpPr>
        <p:sp>
          <p:nvSpPr>
            <p:cNvPr id="224" name="Google Shape;224;p20"/>
            <p:cNvSpPr/>
            <p:nvPr/>
          </p:nvSpPr>
          <p:spPr>
            <a:xfrm>
              <a:off x="379256" y="0"/>
              <a:ext cx="3202074" cy="2719638"/>
            </a:xfrm>
            <a:custGeom>
              <a:avLst/>
              <a:gdLst/>
              <a:ahLst/>
              <a:cxnLst/>
              <a:rect l="l" t="t" r="r" b="b"/>
              <a:pathLst>
                <a:path w="3202074" h="2719638" extrusionOk="0">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0"/>
            <p:cNvSpPr/>
            <p:nvPr/>
          </p:nvSpPr>
          <p:spPr>
            <a:xfrm>
              <a:off x="5098126" y="509973"/>
              <a:ext cx="5085005" cy="4898812"/>
            </a:xfrm>
            <a:custGeom>
              <a:avLst/>
              <a:gdLst/>
              <a:ahLst/>
              <a:cxnLst/>
              <a:rect l="l" t="t" r="r" b="b"/>
              <a:pathLst>
                <a:path w="5085005" h="4898812" extrusionOk="0">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0"/>
            <p:cNvSpPr/>
            <p:nvPr/>
          </p:nvSpPr>
          <p:spPr>
            <a:xfrm>
              <a:off x="10580560" y="0"/>
              <a:ext cx="1611439" cy="1077905"/>
            </a:xfrm>
            <a:custGeom>
              <a:avLst/>
              <a:gdLst/>
              <a:ahLst/>
              <a:cxnLst/>
              <a:rect l="l" t="t" r="r" b="b"/>
              <a:pathLst>
                <a:path w="1611439" h="1077905" extrusionOk="0">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0"/>
            <p:cNvSpPr/>
            <p:nvPr/>
          </p:nvSpPr>
          <p:spPr>
            <a:xfrm>
              <a:off x="8893492" y="3876233"/>
              <a:ext cx="3298507" cy="2981766"/>
            </a:xfrm>
            <a:custGeom>
              <a:avLst/>
              <a:gdLst/>
              <a:ahLst/>
              <a:cxnLst/>
              <a:rect l="l" t="t" r="r" b="b"/>
              <a:pathLst>
                <a:path w="3298507" h="2981766" extrusionOk="0">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0"/>
            <p:cNvSpPr/>
            <p:nvPr/>
          </p:nvSpPr>
          <p:spPr>
            <a:xfrm>
              <a:off x="9946085" y="184703"/>
              <a:ext cx="1262894" cy="1267301"/>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20"/>
            <p:cNvSpPr/>
            <p:nvPr/>
          </p:nvSpPr>
          <p:spPr>
            <a:xfrm>
              <a:off x="8154070" y="6110888"/>
              <a:ext cx="1059589" cy="746920"/>
            </a:xfrm>
            <a:custGeom>
              <a:avLst/>
              <a:gdLst/>
              <a:ahLst/>
              <a:cxnLst/>
              <a:rect l="l" t="t" r="r" b="b"/>
              <a:pathLst>
                <a:path w="1059589" h="746920" extrusionOk="0">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20"/>
            <p:cNvSpPr/>
            <p:nvPr/>
          </p:nvSpPr>
          <p:spPr>
            <a:xfrm>
              <a:off x="11021808" y="3814317"/>
              <a:ext cx="785039" cy="756266"/>
            </a:xfrm>
            <a:custGeom>
              <a:avLst/>
              <a:gdLst/>
              <a:ahLst/>
              <a:cxnLst/>
              <a:rect l="l" t="t" r="r" b="b"/>
              <a:pathLst>
                <a:path w="785039" h="756266" extrusionOk="0">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0"/>
            <p:cNvSpPr/>
            <p:nvPr/>
          </p:nvSpPr>
          <p:spPr>
            <a:xfrm>
              <a:off x="11515984" y="4599211"/>
              <a:ext cx="257951" cy="248290"/>
            </a:xfrm>
            <a:custGeom>
              <a:avLst/>
              <a:gdLst/>
              <a:ahLst/>
              <a:cxnLst/>
              <a:rect l="l" t="t" r="r" b="b"/>
              <a:pathLst>
                <a:path w="257951" h="248290" extrusionOk="0">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20"/>
            <p:cNvSpPr/>
            <p:nvPr/>
          </p:nvSpPr>
          <p:spPr>
            <a:xfrm>
              <a:off x="9279368" y="1460372"/>
              <a:ext cx="785039" cy="756266"/>
            </a:xfrm>
            <a:custGeom>
              <a:avLst/>
              <a:gdLst/>
              <a:ahLst/>
              <a:cxnLst/>
              <a:rect l="l" t="t" r="r" b="b"/>
              <a:pathLst>
                <a:path w="785039" h="756266" extrusionOk="0">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20"/>
            <p:cNvSpPr/>
            <p:nvPr/>
          </p:nvSpPr>
          <p:spPr>
            <a:xfrm>
              <a:off x="10904678" y="5496467"/>
              <a:ext cx="257778" cy="248289"/>
            </a:xfrm>
            <a:custGeom>
              <a:avLst/>
              <a:gdLst/>
              <a:ahLst/>
              <a:cxnLst/>
              <a:rect l="l" t="t" r="r" b="b"/>
              <a:pathLst>
                <a:path w="257778" h="248289" extrusionOk="0">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20"/>
            <p:cNvSpPr/>
            <p:nvPr/>
          </p:nvSpPr>
          <p:spPr>
            <a:xfrm>
              <a:off x="9321695" y="2238468"/>
              <a:ext cx="248447" cy="257470"/>
            </a:xfrm>
            <a:custGeom>
              <a:avLst/>
              <a:gdLst/>
              <a:ahLst/>
              <a:cxnLst/>
              <a:rect l="l" t="t" r="r" b="b"/>
              <a:pathLst>
                <a:path w="248447" h="257470" extrusionOk="0">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20"/>
            <p:cNvSpPr/>
            <p:nvPr/>
          </p:nvSpPr>
          <p:spPr>
            <a:xfrm>
              <a:off x="11713296" y="1528436"/>
              <a:ext cx="478703" cy="756067"/>
            </a:xfrm>
            <a:custGeom>
              <a:avLst/>
              <a:gdLst/>
              <a:ahLst/>
              <a:cxnLst/>
              <a:rect l="l" t="t" r="r" b="b"/>
              <a:pathLst>
                <a:path w="478703" h="756067" extrusionOk="0">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20"/>
            <p:cNvSpPr/>
            <p:nvPr/>
          </p:nvSpPr>
          <p:spPr>
            <a:xfrm>
              <a:off x="0" y="5745251"/>
              <a:ext cx="2832735" cy="1112748"/>
            </a:xfrm>
            <a:custGeom>
              <a:avLst/>
              <a:gdLst/>
              <a:ahLst/>
              <a:cxnLst/>
              <a:rect l="l" t="t" r="r" b="b"/>
              <a:pathLst>
                <a:path w="2832735" h="1112748" extrusionOk="0">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20"/>
            <p:cNvSpPr/>
            <p:nvPr/>
          </p:nvSpPr>
          <p:spPr>
            <a:xfrm>
              <a:off x="8998247" y="2197363"/>
              <a:ext cx="2807421" cy="3042981"/>
            </a:xfrm>
            <a:custGeom>
              <a:avLst/>
              <a:gdLst/>
              <a:ahLst/>
              <a:cxnLst/>
              <a:rect l="l" t="t" r="r" b="b"/>
              <a:pathLst>
                <a:path w="2807421" h="3042981" extrusionOk="0">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20"/>
            <p:cNvSpPr/>
            <p:nvPr/>
          </p:nvSpPr>
          <p:spPr>
            <a:xfrm>
              <a:off x="0" y="5372101"/>
              <a:ext cx="999118" cy="1485898"/>
            </a:xfrm>
            <a:custGeom>
              <a:avLst/>
              <a:gdLst/>
              <a:ahLst/>
              <a:cxnLst/>
              <a:rect l="l" t="t" r="r" b="b"/>
              <a:pathLst>
                <a:path w="999118" h="1485898" extrusionOk="0">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20"/>
            <p:cNvSpPr/>
            <p:nvPr/>
          </p:nvSpPr>
          <p:spPr>
            <a:xfrm>
              <a:off x="2321033" y="6438530"/>
              <a:ext cx="755520" cy="419469"/>
            </a:xfrm>
            <a:custGeom>
              <a:avLst/>
              <a:gdLst/>
              <a:ahLst/>
              <a:cxnLst/>
              <a:rect l="l" t="t" r="r" b="b"/>
              <a:pathLst>
                <a:path w="755520" h="419469" extrusionOk="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20"/>
            <p:cNvSpPr/>
            <p:nvPr/>
          </p:nvSpPr>
          <p:spPr>
            <a:xfrm>
              <a:off x="3060002" y="6367255"/>
              <a:ext cx="248016" cy="25751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20"/>
            <p:cNvSpPr/>
            <p:nvPr/>
          </p:nvSpPr>
          <p:spPr>
            <a:xfrm>
              <a:off x="1335624" y="5499047"/>
              <a:ext cx="653692" cy="629771"/>
            </a:xfrm>
            <a:custGeom>
              <a:avLst/>
              <a:gdLst/>
              <a:ahLst/>
              <a:cxnLst/>
              <a:rect l="l" t="t" r="r" b="b"/>
              <a:pathLst>
                <a:path w="653692" h="629771" extrusionOk="0">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0"/>
            <p:cNvSpPr/>
            <p:nvPr/>
          </p:nvSpPr>
          <p:spPr>
            <a:xfrm>
              <a:off x="1848308" y="6135276"/>
              <a:ext cx="257880" cy="248289"/>
            </a:xfrm>
            <a:custGeom>
              <a:avLst/>
              <a:gdLst/>
              <a:ahLst/>
              <a:cxnLst/>
              <a:rect l="l" t="t" r="r" b="b"/>
              <a:pathLst>
                <a:path w="257880" h="248289" extrusionOk="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20"/>
            <p:cNvSpPr/>
            <p:nvPr/>
          </p:nvSpPr>
          <p:spPr>
            <a:xfrm>
              <a:off x="2066201" y="5932859"/>
              <a:ext cx="128918" cy="124173"/>
            </a:xfrm>
            <a:custGeom>
              <a:avLst/>
              <a:gdLst/>
              <a:ahLst/>
              <a:cxnLst/>
              <a:rect l="l" t="t" r="r" b="b"/>
              <a:pathLst>
                <a:path w="128918" h="124173" extrusionOk="0">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0"/>
            <p:cNvSpPr/>
            <p:nvPr/>
          </p:nvSpPr>
          <p:spPr>
            <a:xfrm>
              <a:off x="11135868" y="5596064"/>
              <a:ext cx="1056131" cy="1261935"/>
            </a:xfrm>
            <a:custGeom>
              <a:avLst/>
              <a:gdLst/>
              <a:ahLst/>
              <a:cxnLst/>
              <a:rect l="l" t="t" r="r" b="b"/>
              <a:pathLst>
                <a:path w="1056131" h="1261935" extrusionOk="0">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0"/>
            <p:cNvSpPr/>
            <p:nvPr/>
          </p:nvSpPr>
          <p:spPr>
            <a:xfrm>
              <a:off x="11188871" y="1108964"/>
              <a:ext cx="380597" cy="362910"/>
            </a:xfrm>
            <a:custGeom>
              <a:avLst/>
              <a:gdLst/>
              <a:ahLst/>
              <a:cxnLst/>
              <a:rect l="l" t="t" r="r" b="b"/>
              <a:pathLst>
                <a:path w="380597" h="362910" extrusionOk="0">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0"/>
            <p:cNvSpPr/>
            <p:nvPr/>
          </p:nvSpPr>
          <p:spPr>
            <a:xfrm>
              <a:off x="9658908" y="241897"/>
              <a:ext cx="230618" cy="219842"/>
            </a:xfrm>
            <a:custGeom>
              <a:avLst/>
              <a:gdLst/>
              <a:ahLst/>
              <a:cxnLst/>
              <a:rect l="l" t="t" r="r" b="b"/>
              <a:pathLst>
                <a:path w="230618" h="219842" extrusionOk="0">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7" name="Google Shape;247;p20"/>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8" name="Google Shape;248;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9"/>
        <p:cNvGrpSpPr/>
        <p:nvPr/>
      </p:nvGrpSpPr>
      <p:grpSpPr>
        <a:xfrm>
          <a:off x="0" y="0"/>
          <a:ext cx="0" cy="0"/>
          <a:chOff x="0" y="0"/>
          <a:chExt cx="0" cy="0"/>
        </a:xfrm>
      </p:grpSpPr>
      <p:sp>
        <p:nvSpPr>
          <p:cNvPr id="250" name="Google Shape;250;p21"/>
          <p:cNvSpPr txBox="1">
            <a:spLocks noGrp="1"/>
          </p:cNvSpPr>
          <p:nvPr>
            <p:ph type="sldNum" idx="12"/>
          </p:nvPr>
        </p:nvSpPr>
        <p:spPr>
          <a:xfrm>
            <a:off x="8776516" y="4925257"/>
            <a:ext cx="309300" cy="2220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1" name="Google Shape;251;p21"/>
          <p:cNvSpPr txBox="1">
            <a:spLocks noGrp="1"/>
          </p:cNvSpPr>
          <p:nvPr>
            <p:ph type="body" idx="1"/>
          </p:nvPr>
        </p:nvSpPr>
        <p:spPr>
          <a:xfrm>
            <a:off x="1579000" y="4568975"/>
            <a:ext cx="5985900" cy="357000"/>
          </a:xfrm>
          <a:prstGeom prst="rect">
            <a:avLst/>
          </a:prstGeom>
        </p:spPr>
        <p:txBody>
          <a:bodyPr spcFirstLastPara="1" wrap="square" lIns="0" tIns="0" rIns="0" bIns="0" anchor="t" anchorCtr="0">
            <a:noAutofit/>
          </a:bodyPr>
          <a:lstStyle>
            <a:lvl1pPr marL="457200" lvl="0" indent="-228600" algn="ctr" rtl="0">
              <a:spcBef>
                <a:spcPts val="360"/>
              </a:spcBef>
              <a:spcAft>
                <a:spcPts val="0"/>
              </a:spcAft>
              <a:buSzPts val="1400"/>
              <a:buNone/>
              <a:defRPr sz="1400"/>
            </a:lvl1pPr>
          </a:lstStyle>
          <a:p>
            <a:endParaRPr/>
          </a:p>
        </p:txBody>
      </p:sp>
      <p:grpSp>
        <p:nvGrpSpPr>
          <p:cNvPr id="252" name="Google Shape;252;p21"/>
          <p:cNvGrpSpPr/>
          <p:nvPr/>
        </p:nvGrpSpPr>
        <p:grpSpPr>
          <a:xfrm>
            <a:off x="0" y="0"/>
            <a:ext cx="9158200" cy="5151629"/>
            <a:chOff x="0" y="0"/>
            <a:chExt cx="9158200" cy="5151629"/>
          </a:xfrm>
        </p:grpSpPr>
        <p:sp>
          <p:nvSpPr>
            <p:cNvPr id="253" name="Google Shape;253;p21"/>
            <p:cNvSpPr/>
            <p:nvPr/>
          </p:nvSpPr>
          <p:spPr>
            <a:xfrm>
              <a:off x="8070617" y="4241847"/>
              <a:ext cx="1085813" cy="908049"/>
            </a:xfrm>
            <a:custGeom>
              <a:avLst/>
              <a:gdLst/>
              <a:ahLst/>
              <a:cxnLst/>
              <a:rect l="l" t="t" r="r" b="b"/>
              <a:pathLst>
                <a:path w="2569971" h="2149229" extrusionOk="0">
                  <a:moveTo>
                    <a:pt x="2569972" y="2149230"/>
                  </a:moveTo>
                  <a:lnTo>
                    <a:pt x="2569972" y="25345"/>
                  </a:lnTo>
                  <a:cubicBezTo>
                    <a:pt x="2168334" y="-63555"/>
                    <a:pt x="1734947" y="84400"/>
                    <a:pt x="1398524" y="422220"/>
                  </a:cubicBezTo>
                  <a:cubicBezTo>
                    <a:pt x="926909" y="895866"/>
                    <a:pt x="571182" y="1552520"/>
                    <a:pt x="130366" y="1988321"/>
                  </a:cubicBezTo>
                  <a:cubicBezTo>
                    <a:pt x="81090" y="2036961"/>
                    <a:pt x="37338" y="2090936"/>
                    <a:pt x="0" y="21492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1"/>
            <p:cNvSpPr/>
            <p:nvPr/>
          </p:nvSpPr>
          <p:spPr>
            <a:xfrm>
              <a:off x="7829551" y="4937303"/>
              <a:ext cx="329171" cy="214008"/>
            </a:xfrm>
            <a:custGeom>
              <a:avLst/>
              <a:gdLst/>
              <a:ahLst/>
              <a:cxnLst/>
              <a:rect l="l" t="t" r="r" b="b"/>
              <a:pathLst>
                <a:path w="779104" h="506528" extrusionOk="0">
                  <a:moveTo>
                    <a:pt x="619314" y="82920"/>
                  </a:moveTo>
                  <a:cubicBezTo>
                    <a:pt x="429322" y="-42874"/>
                    <a:pt x="209421" y="-26618"/>
                    <a:pt x="75246" y="139054"/>
                  </a:cubicBezTo>
                  <a:cubicBezTo>
                    <a:pt x="5777" y="224842"/>
                    <a:pt x="-11558" y="370575"/>
                    <a:pt x="6856" y="506528"/>
                  </a:cubicBezTo>
                  <a:lnTo>
                    <a:pt x="756156" y="506528"/>
                  </a:lnTo>
                  <a:cubicBezTo>
                    <a:pt x="814831" y="350699"/>
                    <a:pt x="758061" y="174995"/>
                    <a:pt x="619314" y="8292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21"/>
            <p:cNvSpPr/>
            <p:nvPr/>
          </p:nvSpPr>
          <p:spPr>
            <a:xfrm>
              <a:off x="8722038" y="4308575"/>
              <a:ext cx="243798" cy="234867"/>
            </a:xfrm>
            <a:custGeom>
              <a:avLst/>
              <a:gdLst/>
              <a:ahLst/>
              <a:cxnLst/>
              <a:rect l="l" t="t" r="r" b="b"/>
              <a:pathLst>
                <a:path w="577036" h="555898" extrusionOk="0">
                  <a:moveTo>
                    <a:pt x="107753" y="489330"/>
                  </a:moveTo>
                  <a:cubicBezTo>
                    <a:pt x="222053" y="594169"/>
                    <a:pt x="385438" y="571182"/>
                    <a:pt x="502024" y="448436"/>
                  </a:cubicBezTo>
                  <a:cubicBezTo>
                    <a:pt x="618610" y="325691"/>
                    <a:pt x="595242" y="133667"/>
                    <a:pt x="460051" y="54292"/>
                  </a:cubicBezTo>
                  <a:cubicBezTo>
                    <a:pt x="324859" y="-25083"/>
                    <a:pt x="175761" y="-22289"/>
                    <a:pt x="65779" y="95123"/>
                  </a:cubicBezTo>
                  <a:cubicBezTo>
                    <a:pt x="-44203" y="212534"/>
                    <a:pt x="-6738" y="384429"/>
                    <a:pt x="107753" y="4893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21"/>
            <p:cNvSpPr/>
            <p:nvPr/>
          </p:nvSpPr>
          <p:spPr>
            <a:xfrm>
              <a:off x="8875921" y="4552778"/>
              <a:ext cx="80049" cy="77166"/>
            </a:xfrm>
            <a:custGeom>
              <a:avLst/>
              <a:gdLst/>
              <a:ahLst/>
              <a:cxnLst/>
              <a:rect l="l" t="t" r="r" b="b"/>
              <a:pathLst>
                <a:path w="189464" h="182642" extrusionOk="0">
                  <a:moveTo>
                    <a:pt x="35360" y="160796"/>
                  </a:moveTo>
                  <a:cubicBezTo>
                    <a:pt x="72951" y="195212"/>
                    <a:pt x="126546" y="187656"/>
                    <a:pt x="164836" y="147334"/>
                  </a:cubicBezTo>
                  <a:cubicBezTo>
                    <a:pt x="203126" y="107011"/>
                    <a:pt x="195443" y="44019"/>
                    <a:pt x="150993" y="17921"/>
                  </a:cubicBezTo>
                  <a:cubicBezTo>
                    <a:pt x="106543" y="-8178"/>
                    <a:pt x="57648" y="-7479"/>
                    <a:pt x="21580" y="31383"/>
                  </a:cubicBezTo>
                  <a:cubicBezTo>
                    <a:pt x="-14488" y="70245"/>
                    <a:pt x="-2233" y="126315"/>
                    <a:pt x="35360" y="16079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1"/>
            <p:cNvSpPr/>
            <p:nvPr/>
          </p:nvSpPr>
          <p:spPr>
            <a:xfrm>
              <a:off x="8685611" y="4745990"/>
              <a:ext cx="80049" cy="77166"/>
            </a:xfrm>
            <a:custGeom>
              <a:avLst/>
              <a:gdLst/>
              <a:ahLst/>
              <a:cxnLst/>
              <a:rect l="l" t="t" r="r" b="b"/>
              <a:pathLst>
                <a:path w="189465" h="182642" extrusionOk="0">
                  <a:moveTo>
                    <a:pt x="35360" y="160795"/>
                  </a:moveTo>
                  <a:cubicBezTo>
                    <a:pt x="72952" y="195212"/>
                    <a:pt x="126546" y="187656"/>
                    <a:pt x="164836" y="147333"/>
                  </a:cubicBezTo>
                  <a:cubicBezTo>
                    <a:pt x="203127" y="107011"/>
                    <a:pt x="195443" y="44019"/>
                    <a:pt x="150993" y="17920"/>
                  </a:cubicBezTo>
                  <a:cubicBezTo>
                    <a:pt x="106543" y="-8178"/>
                    <a:pt x="57648" y="-7480"/>
                    <a:pt x="21580" y="31382"/>
                  </a:cubicBezTo>
                  <a:cubicBezTo>
                    <a:pt x="-14488" y="70244"/>
                    <a:pt x="-2233" y="126569"/>
                    <a:pt x="35360" y="1607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21"/>
            <p:cNvSpPr/>
            <p:nvPr/>
          </p:nvSpPr>
          <p:spPr>
            <a:xfrm>
              <a:off x="8937243" y="3511160"/>
              <a:ext cx="220957" cy="234823"/>
            </a:xfrm>
            <a:custGeom>
              <a:avLst/>
              <a:gdLst/>
              <a:ahLst/>
              <a:cxnLst/>
              <a:rect l="l" t="t" r="r" b="b"/>
              <a:pathLst>
                <a:path w="522974" h="555794" extrusionOk="0">
                  <a:moveTo>
                    <a:pt x="522975" y="108136"/>
                  </a:moveTo>
                  <a:cubicBezTo>
                    <a:pt x="505385" y="86527"/>
                    <a:pt x="484049" y="68246"/>
                    <a:pt x="460046" y="54161"/>
                  </a:cubicBezTo>
                  <a:cubicBezTo>
                    <a:pt x="324855" y="-25214"/>
                    <a:pt x="175756" y="-22039"/>
                    <a:pt x="65775" y="95055"/>
                  </a:cubicBezTo>
                  <a:cubicBezTo>
                    <a:pt x="-44207" y="212149"/>
                    <a:pt x="-6743" y="384298"/>
                    <a:pt x="107812" y="489200"/>
                  </a:cubicBezTo>
                  <a:cubicBezTo>
                    <a:pt x="222366" y="594102"/>
                    <a:pt x="385497" y="571051"/>
                    <a:pt x="502083" y="448306"/>
                  </a:cubicBezTo>
                  <a:cubicBezTo>
                    <a:pt x="509513" y="440482"/>
                    <a:pt x="516497" y="432234"/>
                    <a:pt x="522975" y="4236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21"/>
            <p:cNvSpPr/>
            <p:nvPr/>
          </p:nvSpPr>
          <p:spPr>
            <a:xfrm>
              <a:off x="8462361" y="3342175"/>
              <a:ext cx="365886" cy="352497"/>
            </a:xfrm>
            <a:custGeom>
              <a:avLst/>
              <a:gdLst/>
              <a:ahLst/>
              <a:cxnLst/>
              <a:rect l="l" t="t" r="r" b="b"/>
              <a:pathLst>
                <a:path w="866003" h="834312" extrusionOk="0">
                  <a:moveTo>
                    <a:pt x="161810" y="734363"/>
                  </a:moveTo>
                  <a:cubicBezTo>
                    <a:pt x="333704" y="891779"/>
                    <a:pt x="578560" y="857235"/>
                    <a:pt x="753503" y="673022"/>
                  </a:cubicBezTo>
                  <a:cubicBezTo>
                    <a:pt x="928445" y="488808"/>
                    <a:pt x="893203" y="200582"/>
                    <a:pt x="690511" y="81456"/>
                  </a:cubicBezTo>
                  <a:cubicBezTo>
                    <a:pt x="487818" y="-37670"/>
                    <a:pt x="263854" y="-33416"/>
                    <a:pt x="98754" y="142797"/>
                  </a:cubicBezTo>
                  <a:cubicBezTo>
                    <a:pt x="-66346" y="319009"/>
                    <a:pt x="-10148" y="576946"/>
                    <a:pt x="161810" y="7343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1"/>
            <p:cNvSpPr/>
            <p:nvPr/>
          </p:nvSpPr>
          <p:spPr>
            <a:xfrm>
              <a:off x="7908551" y="3618536"/>
              <a:ext cx="1104503" cy="1197384"/>
            </a:xfrm>
            <a:custGeom>
              <a:avLst/>
              <a:gdLst/>
              <a:ahLst/>
              <a:cxnLst/>
              <a:rect l="l" t="t" r="r" b="b"/>
              <a:pathLst>
                <a:path w="2614208" h="2834046" extrusionOk="0">
                  <a:moveTo>
                    <a:pt x="2323490" y="183186"/>
                  </a:moveTo>
                  <a:cubicBezTo>
                    <a:pt x="2686837" y="477445"/>
                    <a:pt x="2687091" y="960298"/>
                    <a:pt x="2448649" y="1373811"/>
                  </a:cubicBezTo>
                  <a:cubicBezTo>
                    <a:pt x="2210207" y="1787323"/>
                    <a:pt x="1805584" y="2167878"/>
                    <a:pt x="1523327" y="2516811"/>
                  </a:cubicBezTo>
                  <a:cubicBezTo>
                    <a:pt x="1241069" y="2865743"/>
                    <a:pt x="719353" y="2954961"/>
                    <a:pt x="332702" y="2641969"/>
                  </a:cubicBezTo>
                  <a:cubicBezTo>
                    <a:pt x="-53950" y="2328978"/>
                    <a:pt x="-114084" y="1769225"/>
                    <a:pt x="207606" y="1451344"/>
                  </a:cubicBezTo>
                  <a:cubicBezTo>
                    <a:pt x="529297" y="1133463"/>
                    <a:pt x="788822" y="654229"/>
                    <a:pt x="1132929" y="308344"/>
                  </a:cubicBezTo>
                  <a:cubicBezTo>
                    <a:pt x="1477035" y="-37541"/>
                    <a:pt x="1960206" y="-111010"/>
                    <a:pt x="2323490" y="1831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1"/>
            <p:cNvSpPr/>
            <p:nvPr/>
          </p:nvSpPr>
          <p:spPr>
            <a:xfrm>
              <a:off x="8758086" y="4765674"/>
              <a:ext cx="399748" cy="385287"/>
            </a:xfrm>
            <a:custGeom>
              <a:avLst/>
              <a:gdLst/>
              <a:ahLst/>
              <a:cxnLst/>
              <a:rect l="l" t="t" r="r" b="b"/>
              <a:pathLst>
                <a:path w="946150" h="911923" extrusionOk="0">
                  <a:moveTo>
                    <a:pt x="946150" y="911923"/>
                  </a:moveTo>
                  <a:lnTo>
                    <a:pt x="946150" y="0"/>
                  </a:lnTo>
                  <a:cubicBezTo>
                    <a:pt x="691388" y="18224"/>
                    <a:pt x="448183" y="129477"/>
                    <a:pt x="242126" y="349250"/>
                  </a:cubicBezTo>
                  <a:cubicBezTo>
                    <a:pt x="86296" y="515620"/>
                    <a:pt x="10478" y="711517"/>
                    <a:pt x="0" y="91173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21"/>
            <p:cNvSpPr/>
            <p:nvPr/>
          </p:nvSpPr>
          <p:spPr>
            <a:xfrm>
              <a:off x="0" y="0"/>
              <a:ext cx="928602" cy="1398829"/>
            </a:xfrm>
            <a:custGeom>
              <a:avLst/>
              <a:gdLst/>
              <a:ahLst/>
              <a:cxnLst/>
              <a:rect l="l" t="t" r="r" b="b"/>
              <a:pathLst>
                <a:path w="2159540" h="3253090" extrusionOk="0">
                  <a:moveTo>
                    <a:pt x="0" y="3240024"/>
                  </a:moveTo>
                  <a:cubicBezTo>
                    <a:pt x="573024" y="3314256"/>
                    <a:pt x="1186244" y="3070289"/>
                    <a:pt x="1673670" y="2557018"/>
                  </a:cubicBezTo>
                  <a:cubicBezTo>
                    <a:pt x="2428875" y="1761998"/>
                    <a:pt x="2277428" y="517970"/>
                    <a:pt x="1401699" y="3874"/>
                  </a:cubicBezTo>
                  <a:lnTo>
                    <a:pt x="1394968"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21"/>
            <p:cNvSpPr/>
            <p:nvPr/>
          </p:nvSpPr>
          <p:spPr>
            <a:xfrm>
              <a:off x="8726483" y="79572"/>
              <a:ext cx="431431" cy="822884"/>
            </a:xfrm>
            <a:custGeom>
              <a:avLst/>
              <a:gdLst/>
              <a:ahLst/>
              <a:cxnLst/>
              <a:rect l="l" t="t" r="r" b="b"/>
              <a:pathLst>
                <a:path w="854318" h="1629473" extrusionOk="0">
                  <a:moveTo>
                    <a:pt x="854318" y="0"/>
                  </a:moveTo>
                  <a:cubicBezTo>
                    <a:pt x="620257" y="19812"/>
                    <a:pt x="387657" y="130937"/>
                    <a:pt x="210999" y="284163"/>
                  </a:cubicBezTo>
                  <a:cubicBezTo>
                    <a:pt x="-109612" y="562420"/>
                    <a:pt x="-62813" y="1253681"/>
                    <a:pt x="337492" y="1473137"/>
                  </a:cubicBezTo>
                  <a:cubicBezTo>
                    <a:pt x="500687" y="1562545"/>
                    <a:pt x="679630" y="1618805"/>
                    <a:pt x="854318" y="162947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21"/>
            <p:cNvSpPr/>
            <p:nvPr/>
          </p:nvSpPr>
          <p:spPr>
            <a:xfrm>
              <a:off x="131373" y="0"/>
              <a:ext cx="621952" cy="416485"/>
            </a:xfrm>
            <a:custGeom>
              <a:avLst/>
              <a:gdLst/>
              <a:ahLst/>
              <a:cxnLst/>
              <a:rect l="l" t="t" r="r" b="b"/>
              <a:pathLst>
                <a:path w="1446400" h="968569" extrusionOk="0">
                  <a:moveTo>
                    <a:pt x="264712" y="802323"/>
                  </a:moveTo>
                  <a:cubicBezTo>
                    <a:pt x="590086" y="1065594"/>
                    <a:pt x="1031221" y="1006030"/>
                    <a:pt x="1282744" y="695325"/>
                  </a:cubicBezTo>
                  <a:cubicBezTo>
                    <a:pt x="1440669" y="500380"/>
                    <a:pt x="1483404" y="225425"/>
                    <a:pt x="1414824" y="0"/>
                  </a:cubicBezTo>
                  <a:lnTo>
                    <a:pt x="51860" y="0"/>
                  </a:lnTo>
                  <a:cubicBezTo>
                    <a:pt x="-57233" y="300736"/>
                    <a:pt x="2140" y="589661"/>
                    <a:pt x="264712" y="80232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1"/>
            <p:cNvSpPr/>
            <p:nvPr/>
          </p:nvSpPr>
          <p:spPr>
            <a:xfrm>
              <a:off x="78183" y="332909"/>
              <a:ext cx="129584" cy="130031"/>
            </a:xfrm>
            <a:custGeom>
              <a:avLst/>
              <a:gdLst/>
              <a:ahLst/>
              <a:cxnLst/>
              <a:rect l="l" t="t" r="r" b="b"/>
              <a:pathLst>
                <a:path w="301359" h="302398" extrusionOk="0">
                  <a:moveTo>
                    <a:pt x="55186" y="267837"/>
                  </a:moveTo>
                  <a:cubicBezTo>
                    <a:pt x="118095" y="320428"/>
                    <a:pt x="211724" y="312058"/>
                    <a:pt x="264312" y="249149"/>
                  </a:cubicBezTo>
                  <a:cubicBezTo>
                    <a:pt x="265319" y="247942"/>
                    <a:pt x="266307" y="246723"/>
                    <a:pt x="267276" y="245485"/>
                  </a:cubicBezTo>
                  <a:cubicBezTo>
                    <a:pt x="319664" y="180715"/>
                    <a:pt x="311218" y="74035"/>
                    <a:pt x="244988" y="33395"/>
                  </a:cubicBezTo>
                  <a:cubicBezTo>
                    <a:pt x="178757" y="-7245"/>
                    <a:pt x="81221" y="-22358"/>
                    <a:pt x="32898" y="55747"/>
                  </a:cubicBezTo>
                  <a:cubicBezTo>
                    <a:pt x="-15426" y="133852"/>
                    <a:pt x="-12568" y="212782"/>
                    <a:pt x="55186" y="2678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1"/>
            <p:cNvSpPr/>
            <p:nvPr/>
          </p:nvSpPr>
          <p:spPr>
            <a:xfrm>
              <a:off x="8490844" y="525033"/>
              <a:ext cx="469118" cy="470813"/>
            </a:xfrm>
            <a:custGeom>
              <a:avLst/>
              <a:gdLst/>
              <a:ahLst/>
              <a:cxnLst/>
              <a:rect l="l" t="t" r="r" b="b"/>
              <a:pathLst>
                <a:path w="928947" h="932303" extrusionOk="0">
                  <a:moveTo>
                    <a:pt x="169604" y="825607"/>
                  </a:moveTo>
                  <a:cubicBezTo>
                    <a:pt x="378328" y="994644"/>
                    <a:pt x="661729" y="956290"/>
                    <a:pt x="823654" y="756773"/>
                  </a:cubicBezTo>
                  <a:cubicBezTo>
                    <a:pt x="985579" y="557256"/>
                    <a:pt x="959226" y="227501"/>
                    <a:pt x="755074" y="102723"/>
                  </a:cubicBezTo>
                  <a:cubicBezTo>
                    <a:pt x="550921" y="-22054"/>
                    <a:pt x="250249" y="-69044"/>
                    <a:pt x="101404" y="171557"/>
                  </a:cubicBezTo>
                  <a:cubicBezTo>
                    <a:pt x="-47439" y="412159"/>
                    <a:pt x="-38740" y="656634"/>
                    <a:pt x="169604" y="82560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21"/>
            <p:cNvSpPr/>
            <p:nvPr/>
          </p:nvSpPr>
          <p:spPr>
            <a:xfrm>
              <a:off x="872798" y="0"/>
              <a:ext cx="160534" cy="142556"/>
            </a:xfrm>
            <a:custGeom>
              <a:avLst/>
              <a:gdLst/>
              <a:ahLst/>
              <a:cxnLst/>
              <a:rect l="l" t="t" r="r" b="b"/>
              <a:pathLst>
                <a:path w="373336" h="331526" extrusionOk="0">
                  <a:moveTo>
                    <a:pt x="21270" y="229743"/>
                  </a:moveTo>
                  <a:cubicBezTo>
                    <a:pt x="69403" y="324993"/>
                    <a:pt x="178179" y="356743"/>
                    <a:pt x="268920" y="310706"/>
                  </a:cubicBezTo>
                  <a:cubicBezTo>
                    <a:pt x="359662" y="264668"/>
                    <a:pt x="403731" y="141161"/>
                    <a:pt x="350010" y="63056"/>
                  </a:cubicBezTo>
                  <a:cubicBezTo>
                    <a:pt x="333677" y="39233"/>
                    <a:pt x="313878" y="17980"/>
                    <a:pt x="291272" y="0"/>
                  </a:cubicBezTo>
                  <a:lnTo>
                    <a:pt x="78357" y="0"/>
                  </a:lnTo>
                  <a:cubicBezTo>
                    <a:pt x="3554" y="61468"/>
                    <a:pt x="-22481" y="143447"/>
                    <a:pt x="21270" y="22974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21"/>
            <p:cNvSpPr/>
            <p:nvPr/>
          </p:nvSpPr>
          <p:spPr>
            <a:xfrm>
              <a:off x="1019887" y="117627"/>
              <a:ext cx="72983" cy="73218"/>
            </a:xfrm>
            <a:custGeom>
              <a:avLst/>
              <a:gdLst/>
              <a:ahLst/>
              <a:cxnLst/>
              <a:rect l="l" t="t" r="r" b="b"/>
              <a:pathLst>
                <a:path w="169729" h="170275" extrusionOk="0">
                  <a:moveTo>
                    <a:pt x="9687" y="123994"/>
                  </a:moveTo>
                  <a:cubicBezTo>
                    <a:pt x="29727" y="164944"/>
                    <a:pt x="79169" y="181894"/>
                    <a:pt x="120120" y="161853"/>
                  </a:cubicBezTo>
                  <a:cubicBezTo>
                    <a:pt x="120844" y="161499"/>
                    <a:pt x="121561" y="161136"/>
                    <a:pt x="122272" y="160761"/>
                  </a:cubicBezTo>
                  <a:cubicBezTo>
                    <a:pt x="163547" y="139869"/>
                    <a:pt x="183550" y="83735"/>
                    <a:pt x="159102" y="48239"/>
                  </a:cubicBezTo>
                  <a:cubicBezTo>
                    <a:pt x="134655" y="12742"/>
                    <a:pt x="88744" y="-17166"/>
                    <a:pt x="46517" y="11409"/>
                  </a:cubicBezTo>
                  <a:cubicBezTo>
                    <a:pt x="4289" y="39984"/>
                    <a:pt x="-12221" y="80814"/>
                    <a:pt x="9687" y="12399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21"/>
            <p:cNvSpPr/>
            <p:nvPr/>
          </p:nvSpPr>
          <p:spPr>
            <a:xfrm>
              <a:off x="613745" y="396271"/>
              <a:ext cx="481225" cy="463494"/>
            </a:xfrm>
            <a:custGeom>
              <a:avLst/>
              <a:gdLst/>
              <a:ahLst/>
              <a:cxnLst/>
              <a:rect l="l" t="t" r="r" b="b"/>
              <a:pathLst>
                <a:path w="1119129" h="1077892" extrusionOk="0">
                  <a:moveTo>
                    <a:pt x="209068" y="948834"/>
                  </a:moveTo>
                  <a:cubicBezTo>
                    <a:pt x="431318" y="1152034"/>
                    <a:pt x="747548" y="1107584"/>
                    <a:pt x="973671" y="869586"/>
                  </a:cubicBezTo>
                  <a:cubicBezTo>
                    <a:pt x="1199795" y="631588"/>
                    <a:pt x="1154392" y="259097"/>
                    <a:pt x="892201" y="105237"/>
                  </a:cubicBezTo>
                  <a:cubicBezTo>
                    <a:pt x="630009" y="-48624"/>
                    <a:pt x="340957" y="-43226"/>
                    <a:pt x="127597" y="184485"/>
                  </a:cubicBezTo>
                  <a:cubicBezTo>
                    <a:pt x="-85763" y="412196"/>
                    <a:pt x="-13055" y="745444"/>
                    <a:pt x="209068" y="94883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1"/>
            <p:cNvSpPr/>
            <p:nvPr/>
          </p:nvSpPr>
          <p:spPr>
            <a:xfrm>
              <a:off x="1012409" y="854477"/>
              <a:ext cx="81470" cy="78536"/>
            </a:xfrm>
            <a:custGeom>
              <a:avLst/>
              <a:gdLst/>
              <a:ahLst/>
              <a:cxnLst/>
              <a:rect l="l" t="t" r="r" b="b"/>
              <a:pathLst>
                <a:path w="189466" h="182642" extrusionOk="0">
                  <a:moveTo>
                    <a:pt x="35446" y="160795"/>
                  </a:moveTo>
                  <a:cubicBezTo>
                    <a:pt x="73038" y="195212"/>
                    <a:pt x="126632" y="187656"/>
                    <a:pt x="164859" y="147333"/>
                  </a:cubicBezTo>
                  <a:cubicBezTo>
                    <a:pt x="203086" y="107011"/>
                    <a:pt x="195466" y="44019"/>
                    <a:pt x="151079" y="17920"/>
                  </a:cubicBezTo>
                  <a:cubicBezTo>
                    <a:pt x="106693" y="-8178"/>
                    <a:pt x="57734" y="-7480"/>
                    <a:pt x="21603" y="31382"/>
                  </a:cubicBezTo>
                  <a:cubicBezTo>
                    <a:pt x="-14529" y="70244"/>
                    <a:pt x="-2210" y="126505"/>
                    <a:pt x="35446" y="1607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21"/>
            <p:cNvSpPr/>
            <p:nvPr/>
          </p:nvSpPr>
          <p:spPr>
            <a:xfrm>
              <a:off x="1081360" y="790702"/>
              <a:ext cx="40781" cy="39267"/>
            </a:xfrm>
            <a:custGeom>
              <a:avLst/>
              <a:gdLst/>
              <a:ahLst/>
              <a:cxnLst/>
              <a:rect l="l" t="t" r="r" b="b"/>
              <a:pathLst>
                <a:path w="94839" h="91318" extrusionOk="0">
                  <a:moveTo>
                    <a:pt x="17660" y="80385"/>
                  </a:moveTo>
                  <a:cubicBezTo>
                    <a:pt x="36710" y="97593"/>
                    <a:pt x="63253" y="93847"/>
                    <a:pt x="82430" y="73654"/>
                  </a:cubicBezTo>
                  <a:cubicBezTo>
                    <a:pt x="98781" y="57569"/>
                    <a:pt x="99004" y="31280"/>
                    <a:pt x="82919" y="14923"/>
                  </a:cubicBezTo>
                  <a:cubicBezTo>
                    <a:pt x="80684" y="12656"/>
                    <a:pt x="78201" y="10649"/>
                    <a:pt x="75508" y="8947"/>
                  </a:cubicBezTo>
                  <a:cubicBezTo>
                    <a:pt x="53283" y="-4070"/>
                    <a:pt x="28836" y="-3753"/>
                    <a:pt x="10802" y="15678"/>
                  </a:cubicBezTo>
                  <a:cubicBezTo>
                    <a:pt x="-7232" y="35109"/>
                    <a:pt x="-1136" y="62859"/>
                    <a:pt x="17660" y="8038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21"/>
            <p:cNvSpPr/>
            <p:nvPr/>
          </p:nvSpPr>
          <p:spPr>
            <a:xfrm>
              <a:off x="0" y="4534168"/>
              <a:ext cx="537284" cy="617461"/>
            </a:xfrm>
            <a:custGeom>
              <a:avLst/>
              <a:gdLst/>
              <a:ahLst/>
              <a:cxnLst/>
              <a:rect l="l" t="t" r="r" b="b"/>
              <a:pathLst>
                <a:path w="1038230" h="1193161" extrusionOk="0">
                  <a:moveTo>
                    <a:pt x="723900" y="163889"/>
                  </a:moveTo>
                  <a:cubicBezTo>
                    <a:pt x="509461" y="-9592"/>
                    <a:pt x="245936" y="-32389"/>
                    <a:pt x="0" y="35302"/>
                  </a:cubicBezTo>
                  <a:lnTo>
                    <a:pt x="0" y="1193161"/>
                  </a:lnTo>
                  <a:lnTo>
                    <a:pt x="952500" y="1193161"/>
                  </a:lnTo>
                  <a:cubicBezTo>
                    <a:pt x="1125398" y="838704"/>
                    <a:pt x="1030586" y="411825"/>
                    <a:pt x="723900" y="1638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1"/>
            <p:cNvSpPr/>
            <p:nvPr/>
          </p:nvSpPr>
          <p:spPr>
            <a:xfrm>
              <a:off x="0" y="4137233"/>
              <a:ext cx="552912" cy="597004"/>
            </a:xfrm>
            <a:custGeom>
              <a:avLst/>
              <a:gdLst/>
              <a:ahLst/>
              <a:cxnLst/>
              <a:rect l="l" t="t" r="r" b="b"/>
              <a:pathLst>
                <a:path w="1068429" h="1153631" extrusionOk="0">
                  <a:moveTo>
                    <a:pt x="826516" y="125612"/>
                  </a:moveTo>
                  <a:cubicBezTo>
                    <a:pt x="538099" y="-65269"/>
                    <a:pt x="204153" y="-40187"/>
                    <a:pt x="0" y="211718"/>
                  </a:cubicBezTo>
                  <a:lnTo>
                    <a:pt x="0" y="211718"/>
                  </a:lnTo>
                  <a:lnTo>
                    <a:pt x="0" y="946730"/>
                  </a:lnTo>
                  <a:cubicBezTo>
                    <a:pt x="25459" y="980563"/>
                    <a:pt x="54926" y="1011183"/>
                    <a:pt x="87757" y="1037917"/>
                  </a:cubicBezTo>
                  <a:cubicBezTo>
                    <a:pt x="316357" y="1222955"/>
                    <a:pt x="680974" y="1180156"/>
                    <a:pt x="914083" y="951810"/>
                  </a:cubicBezTo>
                  <a:cubicBezTo>
                    <a:pt x="1147191" y="723464"/>
                    <a:pt x="1114870" y="316493"/>
                    <a:pt x="826516" y="1256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1"/>
            <p:cNvSpPr/>
            <p:nvPr/>
          </p:nvSpPr>
          <p:spPr>
            <a:xfrm>
              <a:off x="98370" y="1552192"/>
              <a:ext cx="305940" cy="294713"/>
            </a:xfrm>
            <a:custGeom>
              <a:avLst/>
              <a:gdLst/>
              <a:ahLst/>
              <a:cxnLst/>
              <a:rect l="l" t="t" r="r" b="b"/>
              <a:pathLst>
                <a:path w="711488" h="685378" extrusionOk="0">
                  <a:moveTo>
                    <a:pt x="132928" y="603298"/>
                  </a:moveTo>
                  <a:cubicBezTo>
                    <a:pt x="274152" y="732584"/>
                    <a:pt x="475320" y="704200"/>
                    <a:pt x="619020" y="552879"/>
                  </a:cubicBezTo>
                  <a:cubicBezTo>
                    <a:pt x="762721" y="401558"/>
                    <a:pt x="733955" y="164767"/>
                    <a:pt x="567268" y="66914"/>
                  </a:cubicBezTo>
                  <a:cubicBezTo>
                    <a:pt x="400580" y="-30940"/>
                    <a:pt x="216748" y="-27448"/>
                    <a:pt x="81112" y="117269"/>
                  </a:cubicBezTo>
                  <a:cubicBezTo>
                    <a:pt x="-54524" y="261986"/>
                    <a:pt x="-8296" y="474012"/>
                    <a:pt x="132928" y="6032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1"/>
            <p:cNvSpPr/>
            <p:nvPr/>
          </p:nvSpPr>
          <p:spPr>
            <a:xfrm>
              <a:off x="8952853" y="916299"/>
              <a:ext cx="141267" cy="134711"/>
            </a:xfrm>
            <a:custGeom>
              <a:avLst/>
              <a:gdLst/>
              <a:ahLst/>
              <a:cxnLst/>
              <a:rect l="l" t="t" r="r" b="b"/>
              <a:pathLst>
                <a:path w="279737" h="266755" extrusionOk="0">
                  <a:moveTo>
                    <a:pt x="54946" y="241021"/>
                  </a:moveTo>
                  <a:cubicBezTo>
                    <a:pt x="120224" y="276771"/>
                    <a:pt x="200996" y="279883"/>
                    <a:pt x="249002" y="220700"/>
                  </a:cubicBezTo>
                  <a:cubicBezTo>
                    <a:pt x="296944" y="161468"/>
                    <a:pt x="287801" y="74587"/>
                    <a:pt x="228555" y="26644"/>
                  </a:cubicBezTo>
                  <a:cubicBezTo>
                    <a:pt x="169309" y="-21298"/>
                    <a:pt x="86823" y="1562"/>
                    <a:pt x="34499" y="47028"/>
                  </a:cubicBezTo>
                  <a:cubicBezTo>
                    <a:pt x="-17825" y="92494"/>
                    <a:pt x="-10332" y="205270"/>
                    <a:pt x="54946" y="2410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21"/>
            <p:cNvSpPr/>
            <p:nvPr/>
          </p:nvSpPr>
          <p:spPr>
            <a:xfrm>
              <a:off x="8383926" y="593893"/>
              <a:ext cx="85607" cy="81645"/>
            </a:xfrm>
            <a:custGeom>
              <a:avLst/>
              <a:gdLst/>
              <a:ahLst/>
              <a:cxnLst/>
              <a:rect l="l" t="t" r="r" b="b"/>
              <a:pathLst>
                <a:path w="169519" h="161673" extrusionOk="0">
                  <a:moveTo>
                    <a:pt x="33311" y="146108"/>
                  </a:moveTo>
                  <a:cubicBezTo>
                    <a:pt x="72871" y="167762"/>
                    <a:pt x="122211" y="169603"/>
                    <a:pt x="150912" y="133726"/>
                  </a:cubicBezTo>
                  <a:cubicBezTo>
                    <a:pt x="179932" y="97829"/>
                    <a:pt x="174408" y="45181"/>
                    <a:pt x="138530" y="16124"/>
                  </a:cubicBezTo>
                  <a:cubicBezTo>
                    <a:pt x="102652" y="-12896"/>
                    <a:pt x="52678" y="947"/>
                    <a:pt x="20928" y="28506"/>
                  </a:cubicBezTo>
                  <a:cubicBezTo>
                    <a:pt x="-10822" y="56065"/>
                    <a:pt x="-6250" y="124391"/>
                    <a:pt x="33311" y="14610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1"/>
            <p:cNvSpPr/>
            <p:nvPr/>
          </p:nvSpPr>
          <p:spPr>
            <a:xfrm>
              <a:off x="0" y="792498"/>
              <a:ext cx="613160" cy="907631"/>
            </a:xfrm>
            <a:custGeom>
              <a:avLst/>
              <a:gdLst/>
              <a:ahLst/>
              <a:cxnLst/>
              <a:rect l="l" t="t" r="r" b="b"/>
              <a:pathLst>
                <a:path w="1425953" h="2110769" extrusionOk="0">
                  <a:moveTo>
                    <a:pt x="1195515" y="146951"/>
                  </a:moveTo>
                  <a:cubicBezTo>
                    <a:pt x="928497" y="-69267"/>
                    <a:pt x="557594" y="-53646"/>
                    <a:pt x="320675" y="238899"/>
                  </a:cubicBezTo>
                  <a:lnTo>
                    <a:pt x="0" y="635012"/>
                  </a:lnTo>
                  <a:lnTo>
                    <a:pt x="0" y="2097861"/>
                  </a:lnTo>
                  <a:cubicBezTo>
                    <a:pt x="226378" y="2145867"/>
                    <a:pt x="483807" y="2058428"/>
                    <a:pt x="607505" y="1861324"/>
                  </a:cubicBezTo>
                  <a:cubicBezTo>
                    <a:pt x="785876" y="1577352"/>
                    <a:pt x="1071055" y="1288681"/>
                    <a:pt x="1287463" y="1021727"/>
                  </a:cubicBezTo>
                  <a:cubicBezTo>
                    <a:pt x="1503445" y="754716"/>
                    <a:pt x="1462291" y="363219"/>
                    <a:pt x="1195515" y="14695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21"/>
            <p:cNvSpPr/>
            <p:nvPr/>
          </p:nvSpPr>
          <p:spPr>
            <a:xfrm>
              <a:off x="608531" y="4607869"/>
              <a:ext cx="144771" cy="138105"/>
            </a:xfrm>
            <a:custGeom>
              <a:avLst/>
              <a:gdLst/>
              <a:ahLst/>
              <a:cxnLst/>
              <a:rect l="l" t="t" r="r" b="b"/>
              <a:pathLst>
                <a:path w="279751" h="266869" extrusionOk="0">
                  <a:moveTo>
                    <a:pt x="54972" y="241141"/>
                  </a:moveTo>
                  <a:cubicBezTo>
                    <a:pt x="120250" y="276891"/>
                    <a:pt x="201022" y="280003"/>
                    <a:pt x="249028" y="220757"/>
                  </a:cubicBezTo>
                  <a:cubicBezTo>
                    <a:pt x="296952" y="161550"/>
                    <a:pt x="287808" y="74701"/>
                    <a:pt x="228600" y="26777"/>
                  </a:cubicBezTo>
                  <a:cubicBezTo>
                    <a:pt x="228594" y="26771"/>
                    <a:pt x="228588" y="26771"/>
                    <a:pt x="228581" y="26765"/>
                  </a:cubicBezTo>
                  <a:cubicBezTo>
                    <a:pt x="169336" y="-21241"/>
                    <a:pt x="86913" y="1365"/>
                    <a:pt x="34525" y="47085"/>
                  </a:cubicBezTo>
                  <a:cubicBezTo>
                    <a:pt x="-17862" y="92805"/>
                    <a:pt x="-10306" y="205390"/>
                    <a:pt x="54972" y="2411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9" name="Google Shape;279;p21"/>
          <p:cNvSpPr txBox="1">
            <a:spLocks noGrp="1"/>
          </p:cNvSpPr>
          <p:nvPr>
            <p:ph type="sldNum" idx="2"/>
          </p:nvPr>
        </p:nvSpPr>
        <p:spPr>
          <a:xfrm>
            <a:off x="8480584" y="4749851"/>
            <a:ext cx="548700" cy="393600"/>
          </a:xfrm>
          <a:prstGeom prst="rect">
            <a:avLst/>
          </a:prstGeom>
        </p:spPr>
        <p:txBody>
          <a:bodyPr spcFirstLastPara="1" wrap="square" lIns="0" tIns="0" rIns="0" bIns="0" anchor="ctr" anchorCtr="0">
            <a:noAutofit/>
          </a:bodyPr>
          <a:lstStyle>
            <a:lvl1pPr lvl="0" algn="r" rtl="0">
              <a:buNone/>
              <a:defRPr sz="1200">
                <a:solidFill>
                  <a:schemeClr val="lt1"/>
                </a:solidFill>
                <a:latin typeface="Red Hat Text"/>
                <a:ea typeface="Red Hat Text"/>
                <a:cs typeface="Red Hat Text"/>
                <a:sym typeface="Red Hat Text"/>
              </a:defRPr>
            </a:lvl1pPr>
            <a:lvl2pPr lvl="1" algn="r" rtl="0">
              <a:buNone/>
              <a:defRPr sz="1200">
                <a:solidFill>
                  <a:schemeClr val="lt1"/>
                </a:solidFill>
                <a:latin typeface="Red Hat Text"/>
                <a:ea typeface="Red Hat Text"/>
                <a:cs typeface="Red Hat Text"/>
                <a:sym typeface="Red Hat Text"/>
              </a:defRPr>
            </a:lvl2pPr>
            <a:lvl3pPr lvl="2" algn="r" rtl="0">
              <a:buNone/>
              <a:defRPr sz="1200">
                <a:solidFill>
                  <a:schemeClr val="lt1"/>
                </a:solidFill>
                <a:latin typeface="Red Hat Text"/>
                <a:ea typeface="Red Hat Text"/>
                <a:cs typeface="Red Hat Text"/>
                <a:sym typeface="Red Hat Text"/>
              </a:defRPr>
            </a:lvl3pPr>
            <a:lvl4pPr lvl="3" algn="r" rtl="0">
              <a:buNone/>
              <a:defRPr sz="1200">
                <a:solidFill>
                  <a:schemeClr val="lt1"/>
                </a:solidFill>
                <a:latin typeface="Red Hat Text"/>
                <a:ea typeface="Red Hat Text"/>
                <a:cs typeface="Red Hat Text"/>
                <a:sym typeface="Red Hat Text"/>
              </a:defRPr>
            </a:lvl4pPr>
            <a:lvl5pPr lvl="4" algn="r" rtl="0">
              <a:buNone/>
              <a:defRPr sz="1200">
                <a:solidFill>
                  <a:schemeClr val="lt1"/>
                </a:solidFill>
                <a:latin typeface="Red Hat Text"/>
                <a:ea typeface="Red Hat Text"/>
                <a:cs typeface="Red Hat Text"/>
                <a:sym typeface="Red Hat Text"/>
              </a:defRPr>
            </a:lvl5pPr>
            <a:lvl6pPr lvl="5" algn="r" rtl="0">
              <a:buNone/>
              <a:defRPr sz="1200">
                <a:solidFill>
                  <a:schemeClr val="lt1"/>
                </a:solidFill>
                <a:latin typeface="Red Hat Text"/>
                <a:ea typeface="Red Hat Text"/>
                <a:cs typeface="Red Hat Text"/>
                <a:sym typeface="Red Hat Text"/>
              </a:defRPr>
            </a:lvl6pPr>
            <a:lvl7pPr lvl="6" algn="r" rtl="0">
              <a:buNone/>
              <a:defRPr sz="1200">
                <a:solidFill>
                  <a:schemeClr val="lt1"/>
                </a:solidFill>
                <a:latin typeface="Red Hat Text"/>
                <a:ea typeface="Red Hat Text"/>
                <a:cs typeface="Red Hat Text"/>
                <a:sym typeface="Red Hat Text"/>
              </a:defRPr>
            </a:lvl7pPr>
            <a:lvl8pPr lvl="7" algn="r" rtl="0">
              <a:buNone/>
              <a:defRPr sz="1200">
                <a:solidFill>
                  <a:schemeClr val="lt1"/>
                </a:solidFill>
                <a:latin typeface="Red Hat Text"/>
                <a:ea typeface="Red Hat Text"/>
                <a:cs typeface="Red Hat Text"/>
                <a:sym typeface="Red Hat Text"/>
              </a:defRPr>
            </a:lvl8pPr>
            <a:lvl9pPr lvl="8" algn="r" rtl="0">
              <a:buNone/>
              <a:defRPr sz="1200">
                <a:solidFill>
                  <a:schemeClr val="lt1"/>
                </a:solidFill>
                <a:latin typeface="Red Hat Text"/>
                <a:ea typeface="Red Hat Text"/>
                <a:cs typeface="Red Hat Text"/>
                <a:sym typeface="Red Hat Tex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0"/>
        <p:cNvGrpSpPr/>
        <p:nvPr/>
      </p:nvGrpSpPr>
      <p:grpSpPr>
        <a:xfrm>
          <a:off x="0" y="0"/>
          <a:ext cx="0" cy="0"/>
          <a:chOff x="0" y="0"/>
          <a:chExt cx="0" cy="0"/>
        </a:xfrm>
      </p:grpSpPr>
      <p:grpSp>
        <p:nvGrpSpPr>
          <p:cNvPr id="281" name="Google Shape;281;p22"/>
          <p:cNvGrpSpPr/>
          <p:nvPr/>
        </p:nvGrpSpPr>
        <p:grpSpPr>
          <a:xfrm>
            <a:off x="0" y="0"/>
            <a:ext cx="9158630" cy="5151729"/>
            <a:chOff x="0" y="0"/>
            <a:chExt cx="12192000" cy="6857999"/>
          </a:xfrm>
        </p:grpSpPr>
        <p:sp>
          <p:nvSpPr>
            <p:cNvPr id="282" name="Google Shape;282;p22"/>
            <p:cNvSpPr/>
            <p:nvPr/>
          </p:nvSpPr>
          <p:spPr>
            <a:xfrm>
              <a:off x="0" y="0"/>
              <a:ext cx="2159540" cy="3253090"/>
            </a:xfrm>
            <a:custGeom>
              <a:avLst/>
              <a:gdLst/>
              <a:ahLst/>
              <a:cxnLst/>
              <a:rect l="l" t="t" r="r" b="b"/>
              <a:pathLst>
                <a:path w="2159540" h="3253090" extrusionOk="0">
                  <a:moveTo>
                    <a:pt x="0" y="3240024"/>
                  </a:moveTo>
                  <a:cubicBezTo>
                    <a:pt x="573024" y="3314256"/>
                    <a:pt x="1186244" y="3070289"/>
                    <a:pt x="1673670" y="2557018"/>
                  </a:cubicBezTo>
                  <a:cubicBezTo>
                    <a:pt x="2428875" y="1761998"/>
                    <a:pt x="2277428" y="517970"/>
                    <a:pt x="1401699" y="3874"/>
                  </a:cubicBezTo>
                  <a:lnTo>
                    <a:pt x="1394968"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22"/>
            <p:cNvSpPr/>
            <p:nvPr/>
          </p:nvSpPr>
          <p:spPr>
            <a:xfrm>
              <a:off x="11337681" y="105918"/>
              <a:ext cx="854318" cy="1629473"/>
            </a:xfrm>
            <a:custGeom>
              <a:avLst/>
              <a:gdLst/>
              <a:ahLst/>
              <a:cxnLst/>
              <a:rect l="l" t="t" r="r" b="b"/>
              <a:pathLst>
                <a:path w="854318" h="1629473" extrusionOk="0">
                  <a:moveTo>
                    <a:pt x="854318" y="0"/>
                  </a:moveTo>
                  <a:cubicBezTo>
                    <a:pt x="620257" y="19812"/>
                    <a:pt x="387657" y="130937"/>
                    <a:pt x="210999" y="284163"/>
                  </a:cubicBezTo>
                  <a:cubicBezTo>
                    <a:pt x="-109612" y="562420"/>
                    <a:pt x="-62813" y="1253681"/>
                    <a:pt x="337492" y="1473137"/>
                  </a:cubicBezTo>
                  <a:cubicBezTo>
                    <a:pt x="500687" y="1562545"/>
                    <a:pt x="679630" y="1618805"/>
                    <a:pt x="854318" y="162947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22"/>
            <p:cNvSpPr/>
            <p:nvPr/>
          </p:nvSpPr>
          <p:spPr>
            <a:xfrm>
              <a:off x="9622028" y="4708770"/>
              <a:ext cx="2569971" cy="2149229"/>
            </a:xfrm>
            <a:custGeom>
              <a:avLst/>
              <a:gdLst/>
              <a:ahLst/>
              <a:cxnLst/>
              <a:rect l="l" t="t" r="r" b="b"/>
              <a:pathLst>
                <a:path w="2569971" h="2149229" extrusionOk="0">
                  <a:moveTo>
                    <a:pt x="2569972" y="2149230"/>
                  </a:moveTo>
                  <a:lnTo>
                    <a:pt x="2569972" y="25345"/>
                  </a:lnTo>
                  <a:cubicBezTo>
                    <a:pt x="2168334" y="-63555"/>
                    <a:pt x="1734947" y="84400"/>
                    <a:pt x="1398524" y="422220"/>
                  </a:cubicBezTo>
                  <a:cubicBezTo>
                    <a:pt x="926909" y="895866"/>
                    <a:pt x="571182" y="1552520"/>
                    <a:pt x="130366" y="1988321"/>
                  </a:cubicBezTo>
                  <a:cubicBezTo>
                    <a:pt x="81090" y="2036961"/>
                    <a:pt x="37338" y="2090936"/>
                    <a:pt x="0" y="21492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22"/>
            <p:cNvSpPr/>
            <p:nvPr/>
          </p:nvSpPr>
          <p:spPr>
            <a:xfrm>
              <a:off x="305263" y="0"/>
              <a:ext cx="1446400" cy="968569"/>
            </a:xfrm>
            <a:custGeom>
              <a:avLst/>
              <a:gdLst/>
              <a:ahLst/>
              <a:cxnLst/>
              <a:rect l="l" t="t" r="r" b="b"/>
              <a:pathLst>
                <a:path w="1446400" h="968569" extrusionOk="0">
                  <a:moveTo>
                    <a:pt x="264712" y="802323"/>
                  </a:moveTo>
                  <a:cubicBezTo>
                    <a:pt x="590086" y="1065594"/>
                    <a:pt x="1031221" y="1006030"/>
                    <a:pt x="1282744" y="695325"/>
                  </a:cubicBezTo>
                  <a:cubicBezTo>
                    <a:pt x="1440669" y="500380"/>
                    <a:pt x="1483404" y="225425"/>
                    <a:pt x="1414824" y="0"/>
                  </a:cubicBezTo>
                  <a:lnTo>
                    <a:pt x="51860" y="0"/>
                  </a:lnTo>
                  <a:cubicBezTo>
                    <a:pt x="-57233" y="300736"/>
                    <a:pt x="2140" y="589661"/>
                    <a:pt x="264712" y="80232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22"/>
            <p:cNvSpPr/>
            <p:nvPr/>
          </p:nvSpPr>
          <p:spPr>
            <a:xfrm>
              <a:off x="181668" y="773563"/>
              <a:ext cx="301359" cy="302398"/>
            </a:xfrm>
            <a:custGeom>
              <a:avLst/>
              <a:gdLst/>
              <a:ahLst/>
              <a:cxnLst/>
              <a:rect l="l" t="t" r="r" b="b"/>
              <a:pathLst>
                <a:path w="301359" h="302398" extrusionOk="0">
                  <a:moveTo>
                    <a:pt x="55186" y="267837"/>
                  </a:moveTo>
                  <a:cubicBezTo>
                    <a:pt x="118095" y="320428"/>
                    <a:pt x="211724" y="312058"/>
                    <a:pt x="264312" y="249149"/>
                  </a:cubicBezTo>
                  <a:cubicBezTo>
                    <a:pt x="265319" y="247942"/>
                    <a:pt x="266307" y="246723"/>
                    <a:pt x="267276" y="245485"/>
                  </a:cubicBezTo>
                  <a:cubicBezTo>
                    <a:pt x="319664" y="180715"/>
                    <a:pt x="311218" y="74035"/>
                    <a:pt x="244988" y="33395"/>
                  </a:cubicBezTo>
                  <a:cubicBezTo>
                    <a:pt x="178757" y="-7245"/>
                    <a:pt x="81221" y="-22358"/>
                    <a:pt x="32898" y="55747"/>
                  </a:cubicBezTo>
                  <a:cubicBezTo>
                    <a:pt x="-15426" y="133852"/>
                    <a:pt x="-12568" y="212782"/>
                    <a:pt x="55186" y="2678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2"/>
            <p:cNvSpPr/>
            <p:nvPr/>
          </p:nvSpPr>
          <p:spPr>
            <a:xfrm>
              <a:off x="10871839" y="986555"/>
              <a:ext cx="928947" cy="932303"/>
            </a:xfrm>
            <a:custGeom>
              <a:avLst/>
              <a:gdLst/>
              <a:ahLst/>
              <a:cxnLst/>
              <a:rect l="l" t="t" r="r" b="b"/>
              <a:pathLst>
                <a:path w="928947" h="932303" extrusionOk="0">
                  <a:moveTo>
                    <a:pt x="169604" y="825607"/>
                  </a:moveTo>
                  <a:cubicBezTo>
                    <a:pt x="378328" y="994644"/>
                    <a:pt x="661729" y="956290"/>
                    <a:pt x="823654" y="756773"/>
                  </a:cubicBezTo>
                  <a:cubicBezTo>
                    <a:pt x="985579" y="557256"/>
                    <a:pt x="959226" y="227501"/>
                    <a:pt x="755074" y="102723"/>
                  </a:cubicBezTo>
                  <a:cubicBezTo>
                    <a:pt x="550921" y="-22054"/>
                    <a:pt x="250249" y="-69044"/>
                    <a:pt x="101404" y="171557"/>
                  </a:cubicBezTo>
                  <a:cubicBezTo>
                    <a:pt x="-47439" y="412159"/>
                    <a:pt x="-38740" y="656634"/>
                    <a:pt x="169604" y="82560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22"/>
            <p:cNvSpPr/>
            <p:nvPr/>
          </p:nvSpPr>
          <p:spPr>
            <a:xfrm>
              <a:off x="2028065" y="0"/>
              <a:ext cx="373336" cy="331526"/>
            </a:xfrm>
            <a:custGeom>
              <a:avLst/>
              <a:gdLst/>
              <a:ahLst/>
              <a:cxnLst/>
              <a:rect l="l" t="t" r="r" b="b"/>
              <a:pathLst>
                <a:path w="373336" h="331526" extrusionOk="0">
                  <a:moveTo>
                    <a:pt x="21270" y="229743"/>
                  </a:moveTo>
                  <a:cubicBezTo>
                    <a:pt x="69403" y="324993"/>
                    <a:pt x="178179" y="356743"/>
                    <a:pt x="268920" y="310706"/>
                  </a:cubicBezTo>
                  <a:cubicBezTo>
                    <a:pt x="359662" y="264668"/>
                    <a:pt x="403731" y="141161"/>
                    <a:pt x="350010" y="63056"/>
                  </a:cubicBezTo>
                  <a:cubicBezTo>
                    <a:pt x="333677" y="39233"/>
                    <a:pt x="313878" y="17980"/>
                    <a:pt x="291272" y="0"/>
                  </a:cubicBezTo>
                  <a:lnTo>
                    <a:pt x="78357" y="0"/>
                  </a:lnTo>
                  <a:cubicBezTo>
                    <a:pt x="3554" y="61468"/>
                    <a:pt x="-22481" y="143447"/>
                    <a:pt x="21270" y="22974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22"/>
            <p:cNvSpPr/>
            <p:nvPr/>
          </p:nvSpPr>
          <p:spPr>
            <a:xfrm>
              <a:off x="2369848" y="273325"/>
              <a:ext cx="169729" cy="170275"/>
            </a:xfrm>
            <a:custGeom>
              <a:avLst/>
              <a:gdLst/>
              <a:ahLst/>
              <a:cxnLst/>
              <a:rect l="l" t="t" r="r" b="b"/>
              <a:pathLst>
                <a:path w="169729" h="170275" extrusionOk="0">
                  <a:moveTo>
                    <a:pt x="9687" y="123994"/>
                  </a:moveTo>
                  <a:cubicBezTo>
                    <a:pt x="29727" y="164944"/>
                    <a:pt x="79169" y="181894"/>
                    <a:pt x="120120" y="161853"/>
                  </a:cubicBezTo>
                  <a:cubicBezTo>
                    <a:pt x="120844" y="161499"/>
                    <a:pt x="121561" y="161136"/>
                    <a:pt x="122272" y="160761"/>
                  </a:cubicBezTo>
                  <a:cubicBezTo>
                    <a:pt x="163547" y="139869"/>
                    <a:pt x="183550" y="83735"/>
                    <a:pt x="159102" y="48239"/>
                  </a:cubicBezTo>
                  <a:cubicBezTo>
                    <a:pt x="134655" y="12742"/>
                    <a:pt x="88744" y="-17166"/>
                    <a:pt x="46517" y="11409"/>
                  </a:cubicBezTo>
                  <a:cubicBezTo>
                    <a:pt x="4289" y="39984"/>
                    <a:pt x="-12221" y="80814"/>
                    <a:pt x="9687" y="12399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22"/>
            <p:cNvSpPr/>
            <p:nvPr/>
          </p:nvSpPr>
          <p:spPr>
            <a:xfrm>
              <a:off x="9052624" y="6351471"/>
              <a:ext cx="779104" cy="506528"/>
            </a:xfrm>
            <a:custGeom>
              <a:avLst/>
              <a:gdLst/>
              <a:ahLst/>
              <a:cxnLst/>
              <a:rect l="l" t="t" r="r" b="b"/>
              <a:pathLst>
                <a:path w="779104" h="506528" extrusionOk="0">
                  <a:moveTo>
                    <a:pt x="619314" y="82920"/>
                  </a:moveTo>
                  <a:cubicBezTo>
                    <a:pt x="429322" y="-42874"/>
                    <a:pt x="209421" y="-26618"/>
                    <a:pt x="75246" y="139054"/>
                  </a:cubicBezTo>
                  <a:cubicBezTo>
                    <a:pt x="5777" y="224842"/>
                    <a:pt x="-11558" y="370575"/>
                    <a:pt x="6856" y="506528"/>
                  </a:cubicBezTo>
                  <a:lnTo>
                    <a:pt x="756156" y="506528"/>
                  </a:lnTo>
                  <a:cubicBezTo>
                    <a:pt x="814831" y="350699"/>
                    <a:pt x="758061" y="174995"/>
                    <a:pt x="619314" y="8292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22"/>
            <p:cNvSpPr/>
            <p:nvPr/>
          </p:nvSpPr>
          <p:spPr>
            <a:xfrm>
              <a:off x="1426120" y="920796"/>
              <a:ext cx="1119129" cy="1077892"/>
            </a:xfrm>
            <a:custGeom>
              <a:avLst/>
              <a:gdLst/>
              <a:ahLst/>
              <a:cxnLst/>
              <a:rect l="l" t="t" r="r" b="b"/>
              <a:pathLst>
                <a:path w="1119129" h="1077892" extrusionOk="0">
                  <a:moveTo>
                    <a:pt x="209068" y="948834"/>
                  </a:moveTo>
                  <a:cubicBezTo>
                    <a:pt x="431318" y="1152034"/>
                    <a:pt x="747548" y="1107584"/>
                    <a:pt x="973671" y="869586"/>
                  </a:cubicBezTo>
                  <a:cubicBezTo>
                    <a:pt x="1199795" y="631588"/>
                    <a:pt x="1154392" y="259097"/>
                    <a:pt x="892201" y="105237"/>
                  </a:cubicBezTo>
                  <a:cubicBezTo>
                    <a:pt x="630009" y="-48624"/>
                    <a:pt x="340957" y="-43226"/>
                    <a:pt x="127597" y="184485"/>
                  </a:cubicBezTo>
                  <a:cubicBezTo>
                    <a:pt x="-85763" y="412196"/>
                    <a:pt x="-13055" y="745444"/>
                    <a:pt x="209068" y="94883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22"/>
            <p:cNvSpPr/>
            <p:nvPr/>
          </p:nvSpPr>
          <p:spPr>
            <a:xfrm>
              <a:off x="11160703" y="4866386"/>
              <a:ext cx="577036" cy="555898"/>
            </a:xfrm>
            <a:custGeom>
              <a:avLst/>
              <a:gdLst/>
              <a:ahLst/>
              <a:cxnLst/>
              <a:rect l="l" t="t" r="r" b="b"/>
              <a:pathLst>
                <a:path w="577036" h="555898" extrusionOk="0">
                  <a:moveTo>
                    <a:pt x="107753" y="489330"/>
                  </a:moveTo>
                  <a:cubicBezTo>
                    <a:pt x="222053" y="594169"/>
                    <a:pt x="385438" y="571182"/>
                    <a:pt x="502024" y="448436"/>
                  </a:cubicBezTo>
                  <a:cubicBezTo>
                    <a:pt x="618610" y="325691"/>
                    <a:pt x="595242" y="133667"/>
                    <a:pt x="460051" y="54292"/>
                  </a:cubicBezTo>
                  <a:cubicBezTo>
                    <a:pt x="324859" y="-25083"/>
                    <a:pt x="175761" y="-22289"/>
                    <a:pt x="65779" y="95123"/>
                  </a:cubicBezTo>
                  <a:cubicBezTo>
                    <a:pt x="-44203" y="212534"/>
                    <a:pt x="-6738" y="384429"/>
                    <a:pt x="107753" y="4893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2"/>
            <p:cNvSpPr/>
            <p:nvPr/>
          </p:nvSpPr>
          <p:spPr>
            <a:xfrm>
              <a:off x="2352471" y="1985504"/>
              <a:ext cx="189466" cy="182642"/>
            </a:xfrm>
            <a:custGeom>
              <a:avLst/>
              <a:gdLst/>
              <a:ahLst/>
              <a:cxnLst/>
              <a:rect l="l" t="t" r="r" b="b"/>
              <a:pathLst>
                <a:path w="189466" h="182642" extrusionOk="0">
                  <a:moveTo>
                    <a:pt x="35446" y="160795"/>
                  </a:moveTo>
                  <a:cubicBezTo>
                    <a:pt x="73038" y="195212"/>
                    <a:pt x="126632" y="187656"/>
                    <a:pt x="164859" y="147333"/>
                  </a:cubicBezTo>
                  <a:cubicBezTo>
                    <a:pt x="203086" y="107011"/>
                    <a:pt x="195466" y="44019"/>
                    <a:pt x="151079" y="17920"/>
                  </a:cubicBezTo>
                  <a:cubicBezTo>
                    <a:pt x="106693" y="-8178"/>
                    <a:pt x="57734" y="-7480"/>
                    <a:pt x="21603" y="31382"/>
                  </a:cubicBezTo>
                  <a:cubicBezTo>
                    <a:pt x="-14529" y="70244"/>
                    <a:pt x="-2210" y="126505"/>
                    <a:pt x="35446" y="1607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22"/>
            <p:cNvSpPr/>
            <p:nvPr/>
          </p:nvSpPr>
          <p:spPr>
            <a:xfrm>
              <a:off x="11524180" y="5443206"/>
              <a:ext cx="189464" cy="182642"/>
            </a:xfrm>
            <a:custGeom>
              <a:avLst/>
              <a:gdLst/>
              <a:ahLst/>
              <a:cxnLst/>
              <a:rect l="l" t="t" r="r" b="b"/>
              <a:pathLst>
                <a:path w="189464" h="182642" extrusionOk="0">
                  <a:moveTo>
                    <a:pt x="35360" y="160796"/>
                  </a:moveTo>
                  <a:cubicBezTo>
                    <a:pt x="72951" y="195212"/>
                    <a:pt x="126546" y="187656"/>
                    <a:pt x="164836" y="147334"/>
                  </a:cubicBezTo>
                  <a:cubicBezTo>
                    <a:pt x="203126" y="107011"/>
                    <a:pt x="195443" y="44019"/>
                    <a:pt x="150993" y="17921"/>
                  </a:cubicBezTo>
                  <a:cubicBezTo>
                    <a:pt x="106543" y="-8178"/>
                    <a:pt x="57648" y="-7479"/>
                    <a:pt x="21580" y="31383"/>
                  </a:cubicBezTo>
                  <a:cubicBezTo>
                    <a:pt x="-14488" y="70245"/>
                    <a:pt x="-2233" y="126315"/>
                    <a:pt x="35360" y="16079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22"/>
            <p:cNvSpPr/>
            <p:nvPr/>
          </p:nvSpPr>
          <p:spPr>
            <a:xfrm>
              <a:off x="2512688" y="1837315"/>
              <a:ext cx="94839" cy="91318"/>
            </a:xfrm>
            <a:custGeom>
              <a:avLst/>
              <a:gdLst/>
              <a:ahLst/>
              <a:cxnLst/>
              <a:rect l="l" t="t" r="r" b="b"/>
              <a:pathLst>
                <a:path w="94839" h="91318" extrusionOk="0">
                  <a:moveTo>
                    <a:pt x="17660" y="80385"/>
                  </a:moveTo>
                  <a:cubicBezTo>
                    <a:pt x="36710" y="97593"/>
                    <a:pt x="63253" y="93847"/>
                    <a:pt x="82430" y="73654"/>
                  </a:cubicBezTo>
                  <a:cubicBezTo>
                    <a:pt x="98781" y="57569"/>
                    <a:pt x="99004" y="31280"/>
                    <a:pt x="82919" y="14923"/>
                  </a:cubicBezTo>
                  <a:cubicBezTo>
                    <a:pt x="80684" y="12656"/>
                    <a:pt x="78201" y="10649"/>
                    <a:pt x="75508" y="8947"/>
                  </a:cubicBezTo>
                  <a:cubicBezTo>
                    <a:pt x="53283" y="-4070"/>
                    <a:pt x="28836" y="-3753"/>
                    <a:pt x="10802" y="15678"/>
                  </a:cubicBezTo>
                  <a:cubicBezTo>
                    <a:pt x="-7232" y="35109"/>
                    <a:pt x="-1136" y="62859"/>
                    <a:pt x="17660" y="8038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2"/>
            <p:cNvSpPr/>
            <p:nvPr/>
          </p:nvSpPr>
          <p:spPr>
            <a:xfrm>
              <a:off x="11074663" y="5899581"/>
              <a:ext cx="189465" cy="182642"/>
            </a:xfrm>
            <a:custGeom>
              <a:avLst/>
              <a:gdLst/>
              <a:ahLst/>
              <a:cxnLst/>
              <a:rect l="l" t="t" r="r" b="b"/>
              <a:pathLst>
                <a:path w="189465" h="182642" extrusionOk="0">
                  <a:moveTo>
                    <a:pt x="35360" y="160795"/>
                  </a:moveTo>
                  <a:cubicBezTo>
                    <a:pt x="72952" y="195212"/>
                    <a:pt x="126546" y="187656"/>
                    <a:pt x="164836" y="147333"/>
                  </a:cubicBezTo>
                  <a:cubicBezTo>
                    <a:pt x="203127" y="107011"/>
                    <a:pt x="195443" y="44019"/>
                    <a:pt x="150993" y="17920"/>
                  </a:cubicBezTo>
                  <a:cubicBezTo>
                    <a:pt x="106543" y="-8178"/>
                    <a:pt x="57648" y="-7480"/>
                    <a:pt x="21580" y="31382"/>
                  </a:cubicBezTo>
                  <a:cubicBezTo>
                    <a:pt x="-14488" y="70244"/>
                    <a:pt x="-2233" y="126569"/>
                    <a:pt x="35360" y="1607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22"/>
            <p:cNvSpPr/>
            <p:nvPr/>
          </p:nvSpPr>
          <p:spPr>
            <a:xfrm>
              <a:off x="11669025" y="2982853"/>
              <a:ext cx="522974" cy="555794"/>
            </a:xfrm>
            <a:custGeom>
              <a:avLst/>
              <a:gdLst/>
              <a:ahLst/>
              <a:cxnLst/>
              <a:rect l="l" t="t" r="r" b="b"/>
              <a:pathLst>
                <a:path w="522974" h="555794" extrusionOk="0">
                  <a:moveTo>
                    <a:pt x="522975" y="108136"/>
                  </a:moveTo>
                  <a:cubicBezTo>
                    <a:pt x="505385" y="86527"/>
                    <a:pt x="484049" y="68246"/>
                    <a:pt x="460046" y="54161"/>
                  </a:cubicBezTo>
                  <a:cubicBezTo>
                    <a:pt x="324855" y="-25214"/>
                    <a:pt x="175756" y="-22039"/>
                    <a:pt x="65775" y="95055"/>
                  </a:cubicBezTo>
                  <a:cubicBezTo>
                    <a:pt x="-44207" y="212149"/>
                    <a:pt x="-6743" y="384298"/>
                    <a:pt x="107812" y="489200"/>
                  </a:cubicBezTo>
                  <a:cubicBezTo>
                    <a:pt x="222366" y="594102"/>
                    <a:pt x="385497" y="571051"/>
                    <a:pt x="502083" y="448306"/>
                  </a:cubicBezTo>
                  <a:cubicBezTo>
                    <a:pt x="509513" y="440482"/>
                    <a:pt x="516497" y="432234"/>
                    <a:pt x="522975" y="4236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22"/>
            <p:cNvSpPr/>
            <p:nvPr/>
          </p:nvSpPr>
          <p:spPr>
            <a:xfrm>
              <a:off x="0" y="5664838"/>
              <a:ext cx="1038230" cy="1193161"/>
            </a:xfrm>
            <a:custGeom>
              <a:avLst/>
              <a:gdLst/>
              <a:ahLst/>
              <a:cxnLst/>
              <a:rect l="l" t="t" r="r" b="b"/>
              <a:pathLst>
                <a:path w="1038230" h="1193161" extrusionOk="0">
                  <a:moveTo>
                    <a:pt x="723900" y="163889"/>
                  </a:moveTo>
                  <a:cubicBezTo>
                    <a:pt x="509461" y="-9592"/>
                    <a:pt x="245936" y="-32389"/>
                    <a:pt x="0" y="35302"/>
                  </a:cubicBezTo>
                  <a:lnTo>
                    <a:pt x="0" y="1193161"/>
                  </a:lnTo>
                  <a:lnTo>
                    <a:pt x="952500" y="1193161"/>
                  </a:lnTo>
                  <a:cubicBezTo>
                    <a:pt x="1125398" y="838704"/>
                    <a:pt x="1030586" y="411825"/>
                    <a:pt x="723900" y="1638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2"/>
            <p:cNvSpPr/>
            <p:nvPr/>
          </p:nvSpPr>
          <p:spPr>
            <a:xfrm>
              <a:off x="0" y="4897936"/>
              <a:ext cx="1068429" cy="1153631"/>
            </a:xfrm>
            <a:custGeom>
              <a:avLst/>
              <a:gdLst/>
              <a:ahLst/>
              <a:cxnLst/>
              <a:rect l="l" t="t" r="r" b="b"/>
              <a:pathLst>
                <a:path w="1068429" h="1153631" extrusionOk="0">
                  <a:moveTo>
                    <a:pt x="826516" y="125612"/>
                  </a:moveTo>
                  <a:cubicBezTo>
                    <a:pt x="538099" y="-65269"/>
                    <a:pt x="204153" y="-40187"/>
                    <a:pt x="0" y="211718"/>
                  </a:cubicBezTo>
                  <a:lnTo>
                    <a:pt x="0" y="211718"/>
                  </a:lnTo>
                  <a:lnTo>
                    <a:pt x="0" y="946730"/>
                  </a:lnTo>
                  <a:cubicBezTo>
                    <a:pt x="25459" y="980563"/>
                    <a:pt x="54926" y="1011183"/>
                    <a:pt x="87757" y="1037917"/>
                  </a:cubicBezTo>
                  <a:cubicBezTo>
                    <a:pt x="316357" y="1222955"/>
                    <a:pt x="680974" y="1180156"/>
                    <a:pt x="914083" y="951810"/>
                  </a:cubicBezTo>
                  <a:cubicBezTo>
                    <a:pt x="1147191" y="723464"/>
                    <a:pt x="1114870" y="316493"/>
                    <a:pt x="826516" y="1256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22"/>
            <p:cNvSpPr/>
            <p:nvPr/>
          </p:nvSpPr>
          <p:spPr>
            <a:xfrm>
              <a:off x="10547338" y="2583702"/>
              <a:ext cx="866003" cy="834312"/>
            </a:xfrm>
            <a:custGeom>
              <a:avLst/>
              <a:gdLst/>
              <a:ahLst/>
              <a:cxnLst/>
              <a:rect l="l" t="t" r="r" b="b"/>
              <a:pathLst>
                <a:path w="866003" h="834312" extrusionOk="0">
                  <a:moveTo>
                    <a:pt x="161810" y="734363"/>
                  </a:moveTo>
                  <a:cubicBezTo>
                    <a:pt x="333704" y="891779"/>
                    <a:pt x="578560" y="857235"/>
                    <a:pt x="753503" y="673022"/>
                  </a:cubicBezTo>
                  <a:cubicBezTo>
                    <a:pt x="928445" y="488808"/>
                    <a:pt x="893203" y="200582"/>
                    <a:pt x="690511" y="81456"/>
                  </a:cubicBezTo>
                  <a:cubicBezTo>
                    <a:pt x="487818" y="-37670"/>
                    <a:pt x="263854" y="-33416"/>
                    <a:pt x="98754" y="142797"/>
                  </a:cubicBezTo>
                  <a:cubicBezTo>
                    <a:pt x="-66346" y="319009"/>
                    <a:pt x="-10148" y="576946"/>
                    <a:pt x="161810" y="7343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2"/>
            <p:cNvSpPr/>
            <p:nvPr/>
          </p:nvSpPr>
          <p:spPr>
            <a:xfrm>
              <a:off x="9622038" y="3540800"/>
              <a:ext cx="2228612" cy="2416024"/>
            </a:xfrm>
            <a:custGeom>
              <a:avLst/>
              <a:gdLst/>
              <a:ahLst/>
              <a:cxnLst/>
              <a:rect l="l" t="t" r="r" b="b"/>
              <a:pathLst>
                <a:path w="2614208" h="2834046" extrusionOk="0">
                  <a:moveTo>
                    <a:pt x="2323490" y="183186"/>
                  </a:moveTo>
                  <a:cubicBezTo>
                    <a:pt x="2686837" y="477445"/>
                    <a:pt x="2687091" y="960298"/>
                    <a:pt x="2448649" y="1373811"/>
                  </a:cubicBezTo>
                  <a:cubicBezTo>
                    <a:pt x="2210207" y="1787323"/>
                    <a:pt x="1805584" y="2167878"/>
                    <a:pt x="1523327" y="2516811"/>
                  </a:cubicBezTo>
                  <a:cubicBezTo>
                    <a:pt x="1241069" y="2865743"/>
                    <a:pt x="719353" y="2954961"/>
                    <a:pt x="332702" y="2641969"/>
                  </a:cubicBezTo>
                  <a:cubicBezTo>
                    <a:pt x="-53950" y="2328978"/>
                    <a:pt x="-114084" y="1769225"/>
                    <a:pt x="207606" y="1451344"/>
                  </a:cubicBezTo>
                  <a:cubicBezTo>
                    <a:pt x="529297" y="1133463"/>
                    <a:pt x="788822" y="654229"/>
                    <a:pt x="1132929" y="308344"/>
                  </a:cubicBezTo>
                  <a:cubicBezTo>
                    <a:pt x="1477035" y="-37541"/>
                    <a:pt x="1960206" y="-111010"/>
                    <a:pt x="2323490" y="1831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2"/>
            <p:cNvSpPr/>
            <p:nvPr/>
          </p:nvSpPr>
          <p:spPr>
            <a:xfrm>
              <a:off x="228577" y="3606751"/>
              <a:ext cx="711488" cy="685378"/>
            </a:xfrm>
            <a:custGeom>
              <a:avLst/>
              <a:gdLst/>
              <a:ahLst/>
              <a:cxnLst/>
              <a:rect l="l" t="t" r="r" b="b"/>
              <a:pathLst>
                <a:path w="711488" h="685378" extrusionOk="0">
                  <a:moveTo>
                    <a:pt x="132928" y="603298"/>
                  </a:moveTo>
                  <a:cubicBezTo>
                    <a:pt x="274152" y="732584"/>
                    <a:pt x="475320" y="704200"/>
                    <a:pt x="619020" y="552879"/>
                  </a:cubicBezTo>
                  <a:cubicBezTo>
                    <a:pt x="762721" y="401558"/>
                    <a:pt x="733955" y="164767"/>
                    <a:pt x="567268" y="66914"/>
                  </a:cubicBezTo>
                  <a:cubicBezTo>
                    <a:pt x="400580" y="-30940"/>
                    <a:pt x="216748" y="-27448"/>
                    <a:pt x="81112" y="117269"/>
                  </a:cubicBezTo>
                  <a:cubicBezTo>
                    <a:pt x="-54524" y="261986"/>
                    <a:pt x="-8296" y="474012"/>
                    <a:pt x="132928" y="6032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22"/>
            <p:cNvSpPr/>
            <p:nvPr/>
          </p:nvSpPr>
          <p:spPr>
            <a:xfrm>
              <a:off x="11245850" y="5946076"/>
              <a:ext cx="946150" cy="911923"/>
            </a:xfrm>
            <a:custGeom>
              <a:avLst/>
              <a:gdLst/>
              <a:ahLst/>
              <a:cxnLst/>
              <a:rect l="l" t="t" r="r" b="b"/>
              <a:pathLst>
                <a:path w="946150" h="911923" extrusionOk="0">
                  <a:moveTo>
                    <a:pt x="946150" y="911923"/>
                  </a:moveTo>
                  <a:lnTo>
                    <a:pt x="946150" y="0"/>
                  </a:lnTo>
                  <a:cubicBezTo>
                    <a:pt x="691388" y="18224"/>
                    <a:pt x="448183" y="129477"/>
                    <a:pt x="242126" y="349250"/>
                  </a:cubicBezTo>
                  <a:cubicBezTo>
                    <a:pt x="86296" y="515620"/>
                    <a:pt x="10478" y="711517"/>
                    <a:pt x="0" y="91173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22"/>
            <p:cNvSpPr/>
            <p:nvPr/>
          </p:nvSpPr>
          <p:spPr>
            <a:xfrm>
              <a:off x="11785200" y="1760054"/>
              <a:ext cx="279737" cy="266755"/>
            </a:xfrm>
            <a:custGeom>
              <a:avLst/>
              <a:gdLst/>
              <a:ahLst/>
              <a:cxnLst/>
              <a:rect l="l" t="t" r="r" b="b"/>
              <a:pathLst>
                <a:path w="279737" h="266755" extrusionOk="0">
                  <a:moveTo>
                    <a:pt x="54946" y="241021"/>
                  </a:moveTo>
                  <a:cubicBezTo>
                    <a:pt x="120224" y="276771"/>
                    <a:pt x="200996" y="279883"/>
                    <a:pt x="249002" y="220700"/>
                  </a:cubicBezTo>
                  <a:cubicBezTo>
                    <a:pt x="296944" y="161468"/>
                    <a:pt x="287801" y="74587"/>
                    <a:pt x="228555" y="26644"/>
                  </a:cubicBezTo>
                  <a:cubicBezTo>
                    <a:pt x="169309" y="-21298"/>
                    <a:pt x="86823" y="1562"/>
                    <a:pt x="34499" y="47028"/>
                  </a:cubicBezTo>
                  <a:cubicBezTo>
                    <a:pt x="-17825" y="92494"/>
                    <a:pt x="-10332" y="205270"/>
                    <a:pt x="54946" y="2410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2"/>
            <p:cNvSpPr/>
            <p:nvPr/>
          </p:nvSpPr>
          <p:spPr>
            <a:xfrm>
              <a:off x="10660470" y="1122685"/>
              <a:ext cx="169519" cy="161673"/>
            </a:xfrm>
            <a:custGeom>
              <a:avLst/>
              <a:gdLst/>
              <a:ahLst/>
              <a:cxnLst/>
              <a:rect l="l" t="t" r="r" b="b"/>
              <a:pathLst>
                <a:path w="169519" h="161673" extrusionOk="0">
                  <a:moveTo>
                    <a:pt x="33311" y="146108"/>
                  </a:moveTo>
                  <a:cubicBezTo>
                    <a:pt x="72871" y="167762"/>
                    <a:pt x="122211" y="169603"/>
                    <a:pt x="150912" y="133726"/>
                  </a:cubicBezTo>
                  <a:cubicBezTo>
                    <a:pt x="179932" y="97829"/>
                    <a:pt x="174408" y="45181"/>
                    <a:pt x="138530" y="16124"/>
                  </a:cubicBezTo>
                  <a:cubicBezTo>
                    <a:pt x="102652" y="-12896"/>
                    <a:pt x="52678" y="947"/>
                    <a:pt x="20928" y="28506"/>
                  </a:cubicBezTo>
                  <a:cubicBezTo>
                    <a:pt x="-10822" y="56065"/>
                    <a:pt x="-6250" y="124391"/>
                    <a:pt x="33311" y="14610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2"/>
            <p:cNvSpPr/>
            <p:nvPr/>
          </p:nvSpPr>
          <p:spPr>
            <a:xfrm>
              <a:off x="0" y="1841488"/>
              <a:ext cx="1425953" cy="2110769"/>
            </a:xfrm>
            <a:custGeom>
              <a:avLst/>
              <a:gdLst/>
              <a:ahLst/>
              <a:cxnLst/>
              <a:rect l="l" t="t" r="r" b="b"/>
              <a:pathLst>
                <a:path w="1425953" h="2110769" extrusionOk="0">
                  <a:moveTo>
                    <a:pt x="1195515" y="146951"/>
                  </a:moveTo>
                  <a:cubicBezTo>
                    <a:pt x="928497" y="-69267"/>
                    <a:pt x="557594" y="-53646"/>
                    <a:pt x="320675" y="238899"/>
                  </a:cubicBezTo>
                  <a:lnTo>
                    <a:pt x="0" y="635012"/>
                  </a:lnTo>
                  <a:lnTo>
                    <a:pt x="0" y="2097861"/>
                  </a:lnTo>
                  <a:cubicBezTo>
                    <a:pt x="226378" y="2145867"/>
                    <a:pt x="483807" y="2058428"/>
                    <a:pt x="607505" y="1861324"/>
                  </a:cubicBezTo>
                  <a:cubicBezTo>
                    <a:pt x="785876" y="1577352"/>
                    <a:pt x="1071055" y="1288681"/>
                    <a:pt x="1287463" y="1021727"/>
                  </a:cubicBezTo>
                  <a:cubicBezTo>
                    <a:pt x="1503445" y="754716"/>
                    <a:pt x="1462291" y="363219"/>
                    <a:pt x="1195515" y="14695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2"/>
            <p:cNvSpPr/>
            <p:nvPr/>
          </p:nvSpPr>
          <p:spPr>
            <a:xfrm>
              <a:off x="1175721" y="5807234"/>
              <a:ext cx="279751" cy="266869"/>
            </a:xfrm>
            <a:custGeom>
              <a:avLst/>
              <a:gdLst/>
              <a:ahLst/>
              <a:cxnLst/>
              <a:rect l="l" t="t" r="r" b="b"/>
              <a:pathLst>
                <a:path w="279751" h="266869" extrusionOk="0">
                  <a:moveTo>
                    <a:pt x="54972" y="241141"/>
                  </a:moveTo>
                  <a:cubicBezTo>
                    <a:pt x="120250" y="276891"/>
                    <a:pt x="201022" y="280003"/>
                    <a:pt x="249028" y="220757"/>
                  </a:cubicBezTo>
                  <a:cubicBezTo>
                    <a:pt x="296952" y="161550"/>
                    <a:pt x="287808" y="74701"/>
                    <a:pt x="228600" y="26777"/>
                  </a:cubicBezTo>
                  <a:cubicBezTo>
                    <a:pt x="228594" y="26771"/>
                    <a:pt x="228588" y="26771"/>
                    <a:pt x="228581" y="26765"/>
                  </a:cubicBezTo>
                  <a:cubicBezTo>
                    <a:pt x="169336" y="-21241"/>
                    <a:pt x="86913" y="1365"/>
                    <a:pt x="34525" y="47085"/>
                  </a:cubicBezTo>
                  <a:cubicBezTo>
                    <a:pt x="-17862" y="92805"/>
                    <a:pt x="-10306" y="205390"/>
                    <a:pt x="54972" y="2411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8" name="Google Shape;308;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3"/>
        </a:solidFill>
        <a:effectLst/>
      </p:bgPr>
    </p:bg>
    <p:spTree>
      <p:nvGrpSpPr>
        <p:cNvPr id="1" name="Shape 309"/>
        <p:cNvGrpSpPr/>
        <p:nvPr/>
      </p:nvGrpSpPr>
      <p:grpSpPr>
        <a:xfrm>
          <a:off x="0" y="0"/>
          <a:ext cx="0" cy="0"/>
          <a:chOff x="0" y="0"/>
          <a:chExt cx="0" cy="0"/>
        </a:xfrm>
      </p:grpSpPr>
      <p:grpSp>
        <p:nvGrpSpPr>
          <p:cNvPr id="310" name="Google Shape;310;p23"/>
          <p:cNvGrpSpPr/>
          <p:nvPr/>
        </p:nvGrpSpPr>
        <p:grpSpPr>
          <a:xfrm>
            <a:off x="2385" y="2386"/>
            <a:ext cx="9146643" cy="5143181"/>
            <a:chOff x="3175" y="3175"/>
            <a:chExt cx="12185776" cy="6852093"/>
          </a:xfrm>
        </p:grpSpPr>
        <p:sp>
          <p:nvSpPr>
            <p:cNvPr id="311" name="Google Shape;311;p23"/>
            <p:cNvSpPr/>
            <p:nvPr/>
          </p:nvSpPr>
          <p:spPr>
            <a:xfrm>
              <a:off x="11340814" y="109410"/>
              <a:ext cx="848010" cy="1622615"/>
            </a:xfrm>
            <a:custGeom>
              <a:avLst/>
              <a:gdLst/>
              <a:ahLst/>
              <a:cxnLst/>
              <a:rect l="l" t="t" r="r" b="b"/>
              <a:pathLst>
                <a:path w="848010" h="1622615" extrusionOk="0">
                  <a:moveTo>
                    <a:pt x="848010" y="1622616"/>
                  </a:moveTo>
                  <a:cubicBezTo>
                    <a:pt x="711168" y="1613725"/>
                    <a:pt x="565943" y="1575816"/>
                    <a:pt x="427767" y="1512888"/>
                  </a:cubicBezTo>
                  <a:cubicBezTo>
                    <a:pt x="507587" y="1308989"/>
                    <a:pt x="446246" y="1074293"/>
                    <a:pt x="287432" y="977456"/>
                  </a:cubicBezTo>
                  <a:cubicBezTo>
                    <a:pt x="197517" y="922655"/>
                    <a:pt x="96425" y="887095"/>
                    <a:pt x="2381" y="877253"/>
                  </a:cubicBezTo>
                  <a:cubicBezTo>
                    <a:pt x="-14891" y="632968"/>
                    <a:pt x="62579" y="410972"/>
                    <a:pt x="209963" y="283083"/>
                  </a:cubicBezTo>
                  <a:cubicBezTo>
                    <a:pt x="394938" y="122365"/>
                    <a:pt x="627284" y="19494"/>
                    <a:pt x="848010" y="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3"/>
            <p:cNvSpPr/>
            <p:nvPr/>
          </p:nvSpPr>
          <p:spPr>
            <a:xfrm>
              <a:off x="10874301" y="990155"/>
              <a:ext cx="922938" cy="925576"/>
            </a:xfrm>
            <a:custGeom>
              <a:avLst/>
              <a:gdLst/>
              <a:ahLst/>
              <a:cxnLst/>
              <a:rect l="l" t="t" r="r" b="b"/>
              <a:pathLst>
                <a:path w="922938" h="925576" extrusionOk="0">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3"/>
            <p:cNvSpPr/>
            <p:nvPr/>
          </p:nvSpPr>
          <p:spPr>
            <a:xfrm>
              <a:off x="9813163" y="4711890"/>
              <a:ext cx="2375661" cy="2142934"/>
            </a:xfrm>
            <a:custGeom>
              <a:avLst/>
              <a:gdLst/>
              <a:ahLst/>
              <a:cxnLst/>
              <a:rect l="l" t="t" r="r" b="b"/>
              <a:pathLst>
                <a:path w="2375661" h="2142934" extrusionOk="0">
                  <a:moveTo>
                    <a:pt x="0" y="2142935"/>
                  </a:moveTo>
                  <a:cubicBezTo>
                    <a:pt x="25781" y="2071243"/>
                    <a:pt x="28321" y="1993265"/>
                    <a:pt x="7303" y="1920050"/>
                  </a:cubicBezTo>
                  <a:cubicBezTo>
                    <a:pt x="178181" y="1739710"/>
                    <a:pt x="338074" y="1526350"/>
                    <a:pt x="474726" y="1340675"/>
                  </a:cubicBezTo>
                  <a:cubicBezTo>
                    <a:pt x="662559" y="1297610"/>
                    <a:pt x="830580" y="1192822"/>
                    <a:pt x="951865" y="1043051"/>
                  </a:cubicBezTo>
                  <a:cubicBezTo>
                    <a:pt x="1043115" y="930338"/>
                    <a:pt x="1145731" y="815912"/>
                    <a:pt x="1254379" y="694690"/>
                  </a:cubicBezTo>
                  <a:cubicBezTo>
                    <a:pt x="1295781" y="648589"/>
                    <a:pt x="1338517" y="600900"/>
                    <a:pt x="1380744" y="553149"/>
                  </a:cubicBezTo>
                  <a:cubicBezTo>
                    <a:pt x="1399413" y="588029"/>
                    <a:pt x="1423924" y="619481"/>
                    <a:pt x="1453134" y="646176"/>
                  </a:cubicBezTo>
                  <a:cubicBezTo>
                    <a:pt x="1499044" y="689337"/>
                    <a:pt x="1559623" y="713423"/>
                    <a:pt x="1622616" y="713550"/>
                  </a:cubicBezTo>
                  <a:cubicBezTo>
                    <a:pt x="1704022" y="713550"/>
                    <a:pt x="1785493" y="675069"/>
                    <a:pt x="1851914" y="605092"/>
                  </a:cubicBezTo>
                  <a:cubicBezTo>
                    <a:pt x="1909318" y="545840"/>
                    <a:pt x="1936306" y="463506"/>
                    <a:pt x="1925193" y="381762"/>
                  </a:cubicBezTo>
                  <a:cubicBezTo>
                    <a:pt x="1915541" y="308527"/>
                    <a:pt x="1872742" y="243795"/>
                    <a:pt x="1809179" y="206184"/>
                  </a:cubicBezTo>
                  <a:cubicBezTo>
                    <a:pt x="1776285" y="186500"/>
                    <a:pt x="1740726" y="171539"/>
                    <a:pt x="1703642" y="161734"/>
                  </a:cubicBezTo>
                  <a:cubicBezTo>
                    <a:pt x="1729422" y="127063"/>
                    <a:pt x="1752918" y="94170"/>
                    <a:pt x="1775143" y="61786"/>
                  </a:cubicBezTo>
                  <a:cubicBezTo>
                    <a:pt x="1894522" y="21304"/>
                    <a:pt x="2019681" y="438"/>
                    <a:pt x="2145729" y="0"/>
                  </a:cubicBezTo>
                  <a:cubicBezTo>
                    <a:pt x="2223071" y="-38"/>
                    <a:pt x="2300161" y="8267"/>
                    <a:pt x="2375662" y="24765"/>
                  </a:cubicBezTo>
                  <a:lnTo>
                    <a:pt x="2375662" y="1231265"/>
                  </a:lnTo>
                  <a:cubicBezTo>
                    <a:pt x="2108200" y="1251077"/>
                    <a:pt x="1871599" y="1368869"/>
                    <a:pt x="1672527" y="1581468"/>
                  </a:cubicBezTo>
                  <a:cubicBezTo>
                    <a:pt x="1525333" y="1738567"/>
                    <a:pt x="1441387" y="1932686"/>
                    <a:pt x="1429639" y="2142935"/>
                  </a:cubicBezTo>
                  <a:close/>
                  <a:moveTo>
                    <a:pt x="1352232" y="1184593"/>
                  </a:moveTo>
                  <a:cubicBezTo>
                    <a:pt x="1324928" y="1184739"/>
                    <a:pt x="1298893" y="1196460"/>
                    <a:pt x="1280731" y="1216850"/>
                  </a:cubicBezTo>
                  <a:cubicBezTo>
                    <a:pt x="1265428" y="1232890"/>
                    <a:pt x="1257364" y="1254468"/>
                    <a:pt x="1258316" y="1276604"/>
                  </a:cubicBezTo>
                  <a:cubicBezTo>
                    <a:pt x="1260157" y="1305179"/>
                    <a:pt x="1273239" y="1331868"/>
                    <a:pt x="1294702" y="1350836"/>
                  </a:cubicBezTo>
                  <a:cubicBezTo>
                    <a:pt x="1310195" y="1365377"/>
                    <a:pt x="1330643" y="1373480"/>
                    <a:pt x="1351852" y="1373505"/>
                  </a:cubicBezTo>
                  <a:cubicBezTo>
                    <a:pt x="1379156" y="1373505"/>
                    <a:pt x="1406462" y="1360805"/>
                    <a:pt x="1428687" y="1337246"/>
                  </a:cubicBezTo>
                  <a:cubicBezTo>
                    <a:pt x="1447991" y="1317301"/>
                    <a:pt x="1457071" y="1289615"/>
                    <a:pt x="1453325" y="1262126"/>
                  </a:cubicBezTo>
                  <a:cubicBezTo>
                    <a:pt x="1450022" y="1237431"/>
                    <a:pt x="1435608" y="1215600"/>
                    <a:pt x="1414208" y="1202881"/>
                  </a:cubicBezTo>
                  <a:cubicBezTo>
                    <a:pt x="1395540" y="1191412"/>
                    <a:pt x="1374140" y="1185107"/>
                    <a:pt x="1352232" y="1184593"/>
                  </a:cubicBezTo>
                  <a:close/>
                  <a:moveTo>
                    <a:pt x="1801749" y="728281"/>
                  </a:moveTo>
                  <a:cubicBezTo>
                    <a:pt x="1774444" y="728402"/>
                    <a:pt x="1748472" y="740105"/>
                    <a:pt x="1730248" y="760476"/>
                  </a:cubicBezTo>
                  <a:cubicBezTo>
                    <a:pt x="1714944" y="776516"/>
                    <a:pt x="1706880" y="798093"/>
                    <a:pt x="1707832" y="820230"/>
                  </a:cubicBezTo>
                  <a:cubicBezTo>
                    <a:pt x="1709674" y="848805"/>
                    <a:pt x="1722755" y="875494"/>
                    <a:pt x="1744218" y="894461"/>
                  </a:cubicBezTo>
                  <a:cubicBezTo>
                    <a:pt x="1759712" y="909028"/>
                    <a:pt x="1780095" y="917137"/>
                    <a:pt x="1801368" y="917131"/>
                  </a:cubicBezTo>
                  <a:cubicBezTo>
                    <a:pt x="1828673" y="917131"/>
                    <a:pt x="1855978" y="904431"/>
                    <a:pt x="1878203" y="880872"/>
                  </a:cubicBezTo>
                  <a:cubicBezTo>
                    <a:pt x="1897507" y="860933"/>
                    <a:pt x="1906588" y="833247"/>
                    <a:pt x="1902841" y="805751"/>
                  </a:cubicBezTo>
                  <a:cubicBezTo>
                    <a:pt x="1899603" y="781044"/>
                    <a:pt x="1885188" y="759200"/>
                    <a:pt x="1863725" y="746506"/>
                  </a:cubicBezTo>
                  <a:cubicBezTo>
                    <a:pt x="1845056" y="735057"/>
                    <a:pt x="1823656" y="728770"/>
                    <a:pt x="1801749" y="728281"/>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3"/>
            <p:cNvSpPr/>
            <p:nvPr/>
          </p:nvSpPr>
          <p:spPr>
            <a:xfrm>
              <a:off x="11077757" y="5902769"/>
              <a:ext cx="183129" cy="176276"/>
            </a:xfrm>
            <a:custGeom>
              <a:avLst/>
              <a:gdLst/>
              <a:ahLst/>
              <a:cxnLst/>
              <a:rect l="l" t="t" r="r" b="b"/>
              <a:pathLst>
                <a:path w="183129" h="176276" extrusionOk="0">
                  <a:moveTo>
                    <a:pt x="87193" y="176276"/>
                  </a:moveTo>
                  <a:cubicBezTo>
                    <a:pt x="67572" y="176219"/>
                    <a:pt x="48712" y="168701"/>
                    <a:pt x="34424" y="155258"/>
                  </a:cubicBezTo>
                  <a:cubicBezTo>
                    <a:pt x="14232" y="137420"/>
                    <a:pt x="1849" y="112313"/>
                    <a:pt x="72" y="85408"/>
                  </a:cubicBezTo>
                  <a:cubicBezTo>
                    <a:pt x="-818" y="64979"/>
                    <a:pt x="6611" y="45066"/>
                    <a:pt x="20773" y="30290"/>
                  </a:cubicBezTo>
                  <a:cubicBezTo>
                    <a:pt x="37790" y="11176"/>
                    <a:pt x="62048" y="165"/>
                    <a:pt x="87637" y="0"/>
                  </a:cubicBezTo>
                  <a:cubicBezTo>
                    <a:pt x="108402" y="514"/>
                    <a:pt x="128659" y="6521"/>
                    <a:pt x="146311" y="17399"/>
                  </a:cubicBezTo>
                  <a:cubicBezTo>
                    <a:pt x="166061" y="29153"/>
                    <a:pt x="179332" y="49295"/>
                    <a:pt x="182380" y="72072"/>
                  </a:cubicBezTo>
                  <a:cubicBezTo>
                    <a:pt x="185809" y="97650"/>
                    <a:pt x="177363" y="123399"/>
                    <a:pt x="159393" y="141922"/>
                  </a:cubicBezTo>
                  <a:cubicBezTo>
                    <a:pt x="138437" y="164021"/>
                    <a:pt x="112784" y="176213"/>
                    <a:pt x="87193" y="176213"/>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3"/>
            <p:cNvSpPr/>
            <p:nvPr/>
          </p:nvSpPr>
          <p:spPr>
            <a:xfrm>
              <a:off x="11672262" y="2985960"/>
              <a:ext cx="516689" cy="549529"/>
            </a:xfrm>
            <a:custGeom>
              <a:avLst/>
              <a:gdLst/>
              <a:ahLst/>
              <a:cxnLst/>
              <a:rect l="l" t="t" r="r" b="b"/>
              <a:pathLst>
                <a:path w="516689" h="549529" extrusionOk="0">
                  <a:moveTo>
                    <a:pt x="271897" y="549529"/>
                  </a:moveTo>
                  <a:cubicBezTo>
                    <a:pt x="210493" y="549370"/>
                    <a:pt x="151501" y="525850"/>
                    <a:pt x="106797" y="483743"/>
                  </a:cubicBezTo>
                  <a:cubicBezTo>
                    <a:pt x="42091" y="424498"/>
                    <a:pt x="3229" y="345440"/>
                    <a:pt x="244" y="266827"/>
                  </a:cubicBezTo>
                  <a:cubicBezTo>
                    <a:pt x="-2677" y="202825"/>
                    <a:pt x="20755" y="140417"/>
                    <a:pt x="65014" y="94107"/>
                  </a:cubicBezTo>
                  <a:cubicBezTo>
                    <a:pt x="122672" y="32512"/>
                    <a:pt x="194681" y="0"/>
                    <a:pt x="273294" y="0"/>
                  </a:cubicBezTo>
                  <a:cubicBezTo>
                    <a:pt x="332413" y="0"/>
                    <a:pt x="395341" y="18605"/>
                    <a:pt x="455349" y="53848"/>
                  </a:cubicBezTo>
                  <a:cubicBezTo>
                    <a:pt x="478717" y="67526"/>
                    <a:pt x="499481" y="85236"/>
                    <a:pt x="516690" y="106172"/>
                  </a:cubicBezTo>
                  <a:lnTo>
                    <a:pt x="516690" y="419418"/>
                  </a:lnTo>
                  <a:cubicBezTo>
                    <a:pt x="510467" y="427673"/>
                    <a:pt x="503735" y="435559"/>
                    <a:pt x="496624" y="443039"/>
                  </a:cubicBezTo>
                  <a:cubicBezTo>
                    <a:pt x="431409" y="511683"/>
                    <a:pt x="351653" y="549529"/>
                    <a:pt x="272024" y="549529"/>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23"/>
            <p:cNvSpPr/>
            <p:nvPr/>
          </p:nvSpPr>
          <p:spPr>
            <a:xfrm>
              <a:off x="10550466" y="2586863"/>
              <a:ext cx="859831" cy="722757"/>
            </a:xfrm>
            <a:custGeom>
              <a:avLst/>
              <a:gdLst/>
              <a:ahLst/>
              <a:cxnLst/>
              <a:rect l="l" t="t" r="r" b="b"/>
              <a:pathLst>
                <a:path w="859831" h="722757" extrusionOk="0">
                  <a:moveTo>
                    <a:pt x="154363" y="722757"/>
                  </a:moveTo>
                  <a:cubicBezTo>
                    <a:pt x="70924" y="643763"/>
                    <a:pt x="17330" y="542989"/>
                    <a:pt x="3551" y="438912"/>
                  </a:cubicBezTo>
                  <a:cubicBezTo>
                    <a:pt x="-11436" y="326454"/>
                    <a:pt x="21203" y="223710"/>
                    <a:pt x="97912" y="141795"/>
                  </a:cubicBezTo>
                  <a:cubicBezTo>
                    <a:pt x="184843" y="49022"/>
                    <a:pt x="293364" y="0"/>
                    <a:pt x="411728" y="0"/>
                  </a:cubicBezTo>
                  <a:cubicBezTo>
                    <a:pt x="500628" y="0"/>
                    <a:pt x="595498" y="28004"/>
                    <a:pt x="685731" y="81026"/>
                  </a:cubicBezTo>
                  <a:cubicBezTo>
                    <a:pt x="779076" y="136360"/>
                    <a:pt x="841877" y="231496"/>
                    <a:pt x="856038" y="339090"/>
                  </a:cubicBezTo>
                  <a:cubicBezTo>
                    <a:pt x="872802" y="458026"/>
                    <a:pt x="833496" y="577786"/>
                    <a:pt x="748088" y="667703"/>
                  </a:cubicBezTo>
                  <a:cubicBezTo>
                    <a:pt x="743897" y="672084"/>
                    <a:pt x="739706" y="676339"/>
                    <a:pt x="735388" y="680403"/>
                  </a:cubicBezTo>
                  <a:cubicBezTo>
                    <a:pt x="661093" y="657815"/>
                    <a:pt x="583877" y="646367"/>
                    <a:pt x="506216" y="646430"/>
                  </a:cubicBezTo>
                  <a:cubicBezTo>
                    <a:pt x="384932" y="647167"/>
                    <a:pt x="265107" y="673164"/>
                    <a:pt x="154363" y="722757"/>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3"/>
            <p:cNvSpPr/>
            <p:nvPr/>
          </p:nvSpPr>
          <p:spPr>
            <a:xfrm>
              <a:off x="11788393" y="1763128"/>
              <a:ext cx="273276" cy="260553"/>
            </a:xfrm>
            <a:custGeom>
              <a:avLst/>
              <a:gdLst/>
              <a:ahLst/>
              <a:cxnLst/>
              <a:rect l="l" t="t" r="r" b="b"/>
              <a:pathLst>
                <a:path w="273276" h="260553" extrusionOk="0">
                  <a:moveTo>
                    <a:pt x="145733" y="260553"/>
                  </a:moveTo>
                  <a:cubicBezTo>
                    <a:pt x="113285" y="259931"/>
                    <a:pt x="81471" y="251200"/>
                    <a:pt x="53277" y="235153"/>
                  </a:cubicBezTo>
                  <a:cubicBezTo>
                    <a:pt x="24702" y="219469"/>
                    <a:pt x="5080" y="186385"/>
                    <a:pt x="826" y="146571"/>
                  </a:cubicBezTo>
                  <a:cubicBezTo>
                    <a:pt x="-3428" y="106756"/>
                    <a:pt x="8954" y="67513"/>
                    <a:pt x="33401" y="46304"/>
                  </a:cubicBezTo>
                  <a:cubicBezTo>
                    <a:pt x="66739" y="17348"/>
                    <a:pt x="109601" y="13"/>
                    <a:pt x="148463" y="13"/>
                  </a:cubicBezTo>
                  <a:cubicBezTo>
                    <a:pt x="175705" y="-393"/>
                    <a:pt x="202185" y="8801"/>
                    <a:pt x="223330" y="25984"/>
                  </a:cubicBezTo>
                  <a:cubicBezTo>
                    <a:pt x="281115" y="72873"/>
                    <a:pt x="290068" y="157683"/>
                    <a:pt x="243333" y="215595"/>
                  </a:cubicBezTo>
                  <a:cubicBezTo>
                    <a:pt x="219584" y="244951"/>
                    <a:pt x="183515" y="261557"/>
                    <a:pt x="145733" y="26049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3"/>
            <p:cNvSpPr/>
            <p:nvPr/>
          </p:nvSpPr>
          <p:spPr>
            <a:xfrm>
              <a:off x="10663692" y="1125849"/>
              <a:ext cx="162747" cy="155355"/>
            </a:xfrm>
            <a:custGeom>
              <a:avLst/>
              <a:gdLst/>
              <a:ahLst/>
              <a:cxnLst/>
              <a:rect l="l" t="t" r="r" b="b"/>
              <a:pathLst>
                <a:path w="162747" h="155355" extrusionOk="0">
                  <a:moveTo>
                    <a:pt x="87049" y="155326"/>
                  </a:moveTo>
                  <a:cubicBezTo>
                    <a:pt x="67617" y="154952"/>
                    <a:pt x="48567" y="149738"/>
                    <a:pt x="31613" y="140150"/>
                  </a:cubicBezTo>
                  <a:cubicBezTo>
                    <a:pt x="14658" y="130815"/>
                    <a:pt x="3038" y="111130"/>
                    <a:pt x="498" y="87445"/>
                  </a:cubicBezTo>
                  <a:cubicBezTo>
                    <a:pt x="-2042" y="63759"/>
                    <a:pt x="5260" y="40328"/>
                    <a:pt x="19548" y="27691"/>
                  </a:cubicBezTo>
                  <a:cubicBezTo>
                    <a:pt x="38598" y="10711"/>
                    <a:pt x="62982" y="920"/>
                    <a:pt x="88509" y="5"/>
                  </a:cubicBezTo>
                  <a:cubicBezTo>
                    <a:pt x="104702" y="-192"/>
                    <a:pt x="120386" y="5263"/>
                    <a:pt x="132959" y="15436"/>
                  </a:cubicBezTo>
                  <a:cubicBezTo>
                    <a:pt x="167439" y="43420"/>
                    <a:pt x="172774" y="94055"/>
                    <a:pt x="144833" y="128593"/>
                  </a:cubicBezTo>
                  <a:cubicBezTo>
                    <a:pt x="130673" y="146081"/>
                    <a:pt x="109146" y="155967"/>
                    <a:pt x="86667" y="155326"/>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23"/>
            <p:cNvSpPr/>
            <p:nvPr/>
          </p:nvSpPr>
          <p:spPr>
            <a:xfrm>
              <a:off x="9242388" y="3239770"/>
              <a:ext cx="2607895" cy="2827210"/>
            </a:xfrm>
            <a:custGeom>
              <a:avLst/>
              <a:gdLst/>
              <a:ahLst/>
              <a:cxnLst/>
              <a:rect l="l" t="t" r="r" b="b"/>
              <a:pathLst>
                <a:path w="2607895" h="2827210" extrusionOk="0">
                  <a:moveTo>
                    <a:pt x="860716" y="2827211"/>
                  </a:moveTo>
                  <a:cubicBezTo>
                    <a:pt x="669073" y="2827211"/>
                    <a:pt x="486066" y="2761044"/>
                    <a:pt x="331570" y="2635885"/>
                  </a:cubicBezTo>
                  <a:cubicBezTo>
                    <a:pt x="133577" y="2475547"/>
                    <a:pt x="13118" y="2243391"/>
                    <a:pt x="989" y="1998980"/>
                  </a:cubicBezTo>
                  <a:cubicBezTo>
                    <a:pt x="-9488" y="1786382"/>
                    <a:pt x="63537" y="1591437"/>
                    <a:pt x="206666" y="1450022"/>
                  </a:cubicBezTo>
                  <a:cubicBezTo>
                    <a:pt x="366686" y="1291844"/>
                    <a:pt x="508481" y="1097788"/>
                    <a:pt x="658531" y="892365"/>
                  </a:cubicBezTo>
                  <a:cubicBezTo>
                    <a:pt x="806296" y="690118"/>
                    <a:pt x="959077" y="480949"/>
                    <a:pt x="1131988" y="307277"/>
                  </a:cubicBezTo>
                  <a:cubicBezTo>
                    <a:pt x="1329346" y="109093"/>
                    <a:pt x="1571662" y="0"/>
                    <a:pt x="1814359" y="0"/>
                  </a:cubicBezTo>
                  <a:cubicBezTo>
                    <a:pt x="1996730" y="0"/>
                    <a:pt x="2170975" y="63055"/>
                    <a:pt x="2318358" y="182372"/>
                  </a:cubicBezTo>
                  <a:cubicBezTo>
                    <a:pt x="2489808" y="321120"/>
                    <a:pt x="2588932" y="510730"/>
                    <a:pt x="2605379" y="730695"/>
                  </a:cubicBezTo>
                  <a:cubicBezTo>
                    <a:pt x="2620872" y="936879"/>
                    <a:pt x="2564611" y="1157605"/>
                    <a:pt x="2442755" y="1368933"/>
                  </a:cubicBezTo>
                  <a:cubicBezTo>
                    <a:pt x="2281656" y="1648333"/>
                    <a:pt x="2047213" y="1909699"/>
                    <a:pt x="1820455" y="2162683"/>
                  </a:cubicBezTo>
                  <a:cubicBezTo>
                    <a:pt x="1711743" y="2283905"/>
                    <a:pt x="1609063" y="2398458"/>
                    <a:pt x="1517623" y="2511362"/>
                  </a:cubicBezTo>
                  <a:cubicBezTo>
                    <a:pt x="1355063" y="2712021"/>
                    <a:pt x="1115605" y="2827211"/>
                    <a:pt x="860716" y="2827211"/>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3"/>
            <p:cNvSpPr/>
            <p:nvPr/>
          </p:nvSpPr>
          <p:spPr>
            <a:xfrm>
              <a:off x="11249025" y="5949505"/>
              <a:ext cx="939800" cy="905319"/>
            </a:xfrm>
            <a:custGeom>
              <a:avLst/>
              <a:gdLst/>
              <a:ahLst/>
              <a:cxnLst/>
              <a:rect l="l" t="t" r="r" b="b"/>
              <a:pathLst>
                <a:path w="939800" h="905319" extrusionOk="0">
                  <a:moveTo>
                    <a:pt x="0" y="905320"/>
                  </a:moveTo>
                  <a:cubicBezTo>
                    <a:pt x="11747" y="696659"/>
                    <a:pt x="95250" y="504127"/>
                    <a:pt x="241300" y="348171"/>
                  </a:cubicBezTo>
                  <a:cubicBezTo>
                    <a:pt x="439166" y="136970"/>
                    <a:pt x="674180" y="19812"/>
                    <a:pt x="939800" y="0"/>
                  </a:cubicBezTo>
                  <a:lnTo>
                    <a:pt x="939800" y="905320"/>
                  </a:ln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3"/>
            <p:cNvSpPr/>
            <p:nvPr/>
          </p:nvSpPr>
          <p:spPr>
            <a:xfrm>
              <a:off x="9055701" y="6354953"/>
              <a:ext cx="772367" cy="500315"/>
            </a:xfrm>
            <a:custGeom>
              <a:avLst/>
              <a:gdLst/>
              <a:ahLst/>
              <a:cxnLst/>
              <a:rect l="l" t="t" r="r" b="b"/>
              <a:pathLst>
                <a:path w="772367" h="500315" extrusionOk="0">
                  <a:moveTo>
                    <a:pt x="6574" y="499872"/>
                  </a:moveTo>
                  <a:cubicBezTo>
                    <a:pt x="-13175" y="350012"/>
                    <a:pt x="12162" y="214693"/>
                    <a:pt x="74645" y="137922"/>
                  </a:cubicBezTo>
                  <a:cubicBezTo>
                    <a:pt x="146654" y="49022"/>
                    <a:pt x="247683" y="0"/>
                    <a:pt x="359189" y="0"/>
                  </a:cubicBezTo>
                  <a:cubicBezTo>
                    <a:pt x="444787" y="0"/>
                    <a:pt x="533052" y="28511"/>
                    <a:pt x="614459" y="82550"/>
                  </a:cubicBezTo>
                  <a:cubicBezTo>
                    <a:pt x="750730" y="173736"/>
                    <a:pt x="807054" y="346328"/>
                    <a:pt x="750667" y="50031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3"/>
            <p:cNvSpPr/>
            <p:nvPr/>
          </p:nvSpPr>
          <p:spPr>
            <a:xfrm>
              <a:off x="3175" y="3175"/>
              <a:ext cx="2097785" cy="2906966"/>
            </a:xfrm>
            <a:custGeom>
              <a:avLst/>
              <a:gdLst/>
              <a:ahLst/>
              <a:cxnLst/>
              <a:rect l="l" t="t" r="r" b="b"/>
              <a:pathLst>
                <a:path w="2097785" h="2906966" extrusionOk="0">
                  <a:moveTo>
                    <a:pt x="1249871" y="2906967"/>
                  </a:moveTo>
                  <a:cubicBezTo>
                    <a:pt x="1263079" y="2891028"/>
                    <a:pt x="1275271" y="2876233"/>
                    <a:pt x="1286701" y="2862072"/>
                  </a:cubicBezTo>
                  <a:cubicBezTo>
                    <a:pt x="1503966" y="2593740"/>
                    <a:pt x="1462602" y="2200097"/>
                    <a:pt x="1194308" y="1982788"/>
                  </a:cubicBezTo>
                  <a:cubicBezTo>
                    <a:pt x="1075055" y="1885950"/>
                    <a:pt x="936371" y="1835150"/>
                    <a:pt x="793369" y="1835150"/>
                  </a:cubicBezTo>
                  <a:cubicBezTo>
                    <a:pt x="610235" y="1835150"/>
                    <a:pt x="440373" y="1920431"/>
                    <a:pt x="315024" y="2075180"/>
                  </a:cubicBezTo>
                  <a:lnTo>
                    <a:pt x="0" y="2464245"/>
                  </a:lnTo>
                  <a:lnTo>
                    <a:pt x="0" y="0"/>
                  </a:lnTo>
                  <a:lnTo>
                    <a:pt x="349250" y="0"/>
                  </a:lnTo>
                  <a:cubicBezTo>
                    <a:pt x="237300" y="313690"/>
                    <a:pt x="313690" y="598234"/>
                    <a:pt x="565150" y="801624"/>
                  </a:cubicBezTo>
                  <a:cubicBezTo>
                    <a:pt x="700024" y="910844"/>
                    <a:pt x="858838" y="968566"/>
                    <a:pt x="1024573" y="968566"/>
                  </a:cubicBezTo>
                  <a:cubicBezTo>
                    <a:pt x="1241235" y="968566"/>
                    <a:pt x="1446467" y="868553"/>
                    <a:pt x="1587627" y="694182"/>
                  </a:cubicBezTo>
                  <a:cubicBezTo>
                    <a:pt x="1677543" y="583121"/>
                    <a:pt x="1734566" y="439039"/>
                    <a:pt x="1748536" y="287782"/>
                  </a:cubicBezTo>
                  <a:cubicBezTo>
                    <a:pt x="1914493" y="471199"/>
                    <a:pt x="2034235" y="691604"/>
                    <a:pt x="2097786" y="930656"/>
                  </a:cubicBezTo>
                  <a:cubicBezTo>
                    <a:pt x="2052403" y="920058"/>
                    <a:pt x="2005965" y="914629"/>
                    <a:pt x="1959356" y="914463"/>
                  </a:cubicBezTo>
                  <a:cubicBezTo>
                    <a:pt x="1804353" y="914463"/>
                    <a:pt x="1662303" y="978535"/>
                    <a:pt x="1548702" y="1099884"/>
                  </a:cubicBezTo>
                  <a:cubicBezTo>
                    <a:pt x="1460957" y="1191374"/>
                    <a:pt x="1414513" y="1314812"/>
                    <a:pt x="1420178" y="1441450"/>
                  </a:cubicBezTo>
                  <a:cubicBezTo>
                    <a:pt x="1426147" y="1596390"/>
                    <a:pt x="1502728" y="1752156"/>
                    <a:pt x="1629728" y="1868742"/>
                  </a:cubicBezTo>
                  <a:cubicBezTo>
                    <a:pt x="1722564" y="1953768"/>
                    <a:pt x="1835531" y="1998663"/>
                    <a:pt x="1956308" y="1998663"/>
                  </a:cubicBezTo>
                  <a:cubicBezTo>
                    <a:pt x="1980578" y="1998644"/>
                    <a:pt x="2004816" y="1996866"/>
                    <a:pt x="2028825" y="1993329"/>
                  </a:cubicBezTo>
                  <a:cubicBezTo>
                    <a:pt x="1944961" y="2200561"/>
                    <a:pt x="1822552" y="2390007"/>
                    <a:pt x="1668082" y="2551621"/>
                  </a:cubicBezTo>
                  <a:cubicBezTo>
                    <a:pt x="1542136" y="2685047"/>
                    <a:pt x="1401883" y="2804217"/>
                    <a:pt x="1249871" y="2906967"/>
                  </a:cubicBezTo>
                  <a:close/>
                  <a:moveTo>
                    <a:pt x="314198" y="767080"/>
                  </a:moveTo>
                  <a:cubicBezTo>
                    <a:pt x="268288" y="767080"/>
                    <a:pt x="231648" y="786892"/>
                    <a:pt x="208725" y="824230"/>
                  </a:cubicBezTo>
                  <a:cubicBezTo>
                    <a:pt x="156909" y="908050"/>
                    <a:pt x="165100" y="986790"/>
                    <a:pt x="231648" y="1040511"/>
                  </a:cubicBezTo>
                  <a:cubicBezTo>
                    <a:pt x="295784" y="1094200"/>
                    <a:pt x="391300" y="1085736"/>
                    <a:pt x="444990" y="1021594"/>
                  </a:cubicBezTo>
                  <a:cubicBezTo>
                    <a:pt x="446077" y="1020299"/>
                    <a:pt x="447141" y="1018985"/>
                    <a:pt x="448183" y="1017651"/>
                  </a:cubicBezTo>
                  <a:cubicBezTo>
                    <a:pt x="476910" y="981062"/>
                    <a:pt x="488730" y="933990"/>
                    <a:pt x="480695" y="888175"/>
                  </a:cubicBezTo>
                  <a:cubicBezTo>
                    <a:pt x="474345" y="849630"/>
                    <a:pt x="454279" y="818325"/>
                    <a:pt x="425132" y="800862"/>
                  </a:cubicBezTo>
                  <a:cubicBezTo>
                    <a:pt x="391812" y="779945"/>
                    <a:pt x="353520" y="768287"/>
                    <a:pt x="314198" y="76708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3"/>
            <p:cNvSpPr/>
            <p:nvPr/>
          </p:nvSpPr>
          <p:spPr>
            <a:xfrm>
              <a:off x="308614" y="3175"/>
              <a:ext cx="1439922" cy="962215"/>
            </a:xfrm>
            <a:custGeom>
              <a:avLst/>
              <a:gdLst/>
              <a:ahLst/>
              <a:cxnLst/>
              <a:rect l="l" t="t" r="r" b="b"/>
              <a:pathLst>
                <a:path w="1439922" h="962215" extrusionOk="0">
                  <a:moveTo>
                    <a:pt x="718816" y="962216"/>
                  </a:moveTo>
                  <a:cubicBezTo>
                    <a:pt x="554541" y="962216"/>
                    <a:pt x="397061" y="905066"/>
                    <a:pt x="263394" y="796671"/>
                  </a:cubicBezTo>
                  <a:cubicBezTo>
                    <a:pt x="13902" y="594678"/>
                    <a:pt x="-61536" y="311785"/>
                    <a:pt x="50732" y="0"/>
                  </a:cubicBezTo>
                  <a:lnTo>
                    <a:pt x="1409061" y="0"/>
                  </a:lnTo>
                  <a:cubicBezTo>
                    <a:pt x="1479228" y="233617"/>
                    <a:pt x="1427476" y="504254"/>
                    <a:pt x="1276917" y="690182"/>
                  </a:cubicBezTo>
                  <a:cubicBezTo>
                    <a:pt x="1137217" y="863029"/>
                    <a:pt x="933446" y="962216"/>
                    <a:pt x="718752" y="96221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3"/>
            <p:cNvSpPr/>
            <p:nvPr/>
          </p:nvSpPr>
          <p:spPr>
            <a:xfrm>
              <a:off x="2031045" y="3175"/>
              <a:ext cx="367163" cy="325183"/>
            </a:xfrm>
            <a:custGeom>
              <a:avLst/>
              <a:gdLst/>
              <a:ahLst/>
              <a:cxnLst/>
              <a:rect l="l" t="t" r="r" b="b"/>
              <a:pathLst>
                <a:path w="367163" h="325183" extrusionOk="0">
                  <a:moveTo>
                    <a:pt x="180469" y="325057"/>
                  </a:moveTo>
                  <a:cubicBezTo>
                    <a:pt x="112556" y="325175"/>
                    <a:pt x="50599" y="286307"/>
                    <a:pt x="21148" y="225108"/>
                  </a:cubicBezTo>
                  <a:cubicBezTo>
                    <a:pt x="-20190" y="143701"/>
                    <a:pt x="-506" y="63818"/>
                    <a:pt x="76520" y="0"/>
                  </a:cubicBezTo>
                  <a:lnTo>
                    <a:pt x="287213" y="0"/>
                  </a:lnTo>
                  <a:cubicBezTo>
                    <a:pt x="309146" y="17682"/>
                    <a:pt x="328393" y="38451"/>
                    <a:pt x="344363" y="61659"/>
                  </a:cubicBezTo>
                  <a:cubicBezTo>
                    <a:pt x="366778" y="94298"/>
                    <a:pt x="372938" y="136716"/>
                    <a:pt x="361635" y="181039"/>
                  </a:cubicBezTo>
                  <a:cubicBezTo>
                    <a:pt x="348300" y="234221"/>
                    <a:pt x="312975" y="279221"/>
                    <a:pt x="264480" y="304800"/>
                  </a:cubicBezTo>
                  <a:cubicBezTo>
                    <a:pt x="238451" y="318067"/>
                    <a:pt x="209679" y="325048"/>
                    <a:pt x="180469" y="325184"/>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3"/>
            <p:cNvSpPr/>
            <p:nvPr/>
          </p:nvSpPr>
          <p:spPr>
            <a:xfrm>
              <a:off x="2373089" y="276225"/>
              <a:ext cx="163494" cy="164147"/>
            </a:xfrm>
            <a:custGeom>
              <a:avLst/>
              <a:gdLst/>
              <a:ahLst/>
              <a:cxnLst/>
              <a:rect l="l" t="t" r="r" b="b"/>
              <a:pathLst>
                <a:path w="163494" h="164147" extrusionOk="0">
                  <a:moveTo>
                    <a:pt x="80169" y="164147"/>
                  </a:moveTo>
                  <a:cubicBezTo>
                    <a:pt x="49963" y="164203"/>
                    <a:pt x="22404" y="146917"/>
                    <a:pt x="9303" y="119697"/>
                  </a:cubicBezTo>
                  <a:cubicBezTo>
                    <a:pt x="-10890" y="79883"/>
                    <a:pt x="2128" y="40322"/>
                    <a:pt x="45054" y="11240"/>
                  </a:cubicBezTo>
                  <a:cubicBezTo>
                    <a:pt x="54966" y="4114"/>
                    <a:pt x="66822" y="192"/>
                    <a:pt x="79026" y="0"/>
                  </a:cubicBezTo>
                  <a:cubicBezTo>
                    <a:pt x="110015" y="0"/>
                    <a:pt x="137700" y="24194"/>
                    <a:pt x="153258" y="46863"/>
                  </a:cubicBezTo>
                  <a:cubicBezTo>
                    <a:pt x="163367" y="62524"/>
                    <a:pt x="166155" y="81815"/>
                    <a:pt x="160878" y="99695"/>
                  </a:cubicBezTo>
                  <a:cubicBezTo>
                    <a:pt x="154896" y="123371"/>
                    <a:pt x="139161" y="143401"/>
                    <a:pt x="117571" y="154813"/>
                  </a:cubicBezTo>
                  <a:cubicBezTo>
                    <a:pt x="106001" y="160769"/>
                    <a:pt x="93181" y="163883"/>
                    <a:pt x="80169" y="163893"/>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3"/>
            <p:cNvSpPr/>
            <p:nvPr/>
          </p:nvSpPr>
          <p:spPr>
            <a:xfrm>
              <a:off x="2355649" y="1988883"/>
              <a:ext cx="183140" cy="176276"/>
            </a:xfrm>
            <a:custGeom>
              <a:avLst/>
              <a:gdLst/>
              <a:ahLst/>
              <a:cxnLst/>
              <a:rect l="l" t="t" r="r" b="b"/>
              <a:pathLst>
                <a:path w="183140" h="176276" extrusionOk="0">
                  <a:moveTo>
                    <a:pt x="87196" y="176276"/>
                  </a:moveTo>
                  <a:cubicBezTo>
                    <a:pt x="67555" y="176219"/>
                    <a:pt x="48677" y="168707"/>
                    <a:pt x="34364" y="155258"/>
                  </a:cubicBezTo>
                  <a:cubicBezTo>
                    <a:pt x="14120" y="137446"/>
                    <a:pt x="1782" y="112319"/>
                    <a:pt x="74" y="85408"/>
                  </a:cubicBezTo>
                  <a:cubicBezTo>
                    <a:pt x="-834" y="64980"/>
                    <a:pt x="6640" y="45066"/>
                    <a:pt x="20775" y="30290"/>
                  </a:cubicBezTo>
                  <a:cubicBezTo>
                    <a:pt x="37761" y="11176"/>
                    <a:pt x="62069" y="165"/>
                    <a:pt x="87640" y="0"/>
                  </a:cubicBezTo>
                  <a:cubicBezTo>
                    <a:pt x="108392" y="514"/>
                    <a:pt x="128636" y="6522"/>
                    <a:pt x="146315" y="17399"/>
                  </a:cubicBezTo>
                  <a:cubicBezTo>
                    <a:pt x="166063" y="29153"/>
                    <a:pt x="179347" y="49295"/>
                    <a:pt x="182383" y="72073"/>
                  </a:cubicBezTo>
                  <a:cubicBezTo>
                    <a:pt x="185837" y="97650"/>
                    <a:pt x="177366" y="123400"/>
                    <a:pt x="159396" y="141923"/>
                  </a:cubicBezTo>
                  <a:cubicBezTo>
                    <a:pt x="138377" y="164021"/>
                    <a:pt x="112723" y="176213"/>
                    <a:pt x="87196" y="176213"/>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3"/>
            <p:cNvSpPr/>
            <p:nvPr/>
          </p:nvSpPr>
          <p:spPr>
            <a:xfrm>
              <a:off x="2515771" y="1840229"/>
              <a:ext cx="88404" cy="84899"/>
            </a:xfrm>
            <a:custGeom>
              <a:avLst/>
              <a:gdLst/>
              <a:ahLst/>
              <a:cxnLst/>
              <a:rect l="l" t="t" r="r" b="b"/>
              <a:pathLst>
                <a:path w="88404" h="84899" extrusionOk="0">
                  <a:moveTo>
                    <a:pt x="42072" y="84900"/>
                  </a:moveTo>
                  <a:cubicBezTo>
                    <a:pt x="32629" y="84893"/>
                    <a:pt x="23543" y="81280"/>
                    <a:pt x="16672" y="74803"/>
                  </a:cubicBezTo>
                  <a:cubicBezTo>
                    <a:pt x="6867" y="66192"/>
                    <a:pt x="886" y="54045"/>
                    <a:pt x="35" y="41021"/>
                  </a:cubicBezTo>
                  <a:cubicBezTo>
                    <a:pt x="-397" y="31236"/>
                    <a:pt x="3185" y="21698"/>
                    <a:pt x="9941" y="14605"/>
                  </a:cubicBezTo>
                  <a:cubicBezTo>
                    <a:pt x="18152" y="5404"/>
                    <a:pt x="29867" y="95"/>
                    <a:pt x="42199" y="0"/>
                  </a:cubicBezTo>
                  <a:cubicBezTo>
                    <a:pt x="52302" y="241"/>
                    <a:pt x="62163" y="3156"/>
                    <a:pt x="70774" y="8446"/>
                  </a:cubicBezTo>
                  <a:cubicBezTo>
                    <a:pt x="80236" y="14091"/>
                    <a:pt x="86598" y="23749"/>
                    <a:pt x="88046" y="34671"/>
                  </a:cubicBezTo>
                  <a:cubicBezTo>
                    <a:pt x="89697" y="46977"/>
                    <a:pt x="85595" y="59366"/>
                    <a:pt x="76933" y="68263"/>
                  </a:cubicBezTo>
                  <a:cubicBezTo>
                    <a:pt x="68082" y="78378"/>
                    <a:pt x="55445" y="84398"/>
                    <a:pt x="42008" y="8490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3"/>
            <p:cNvSpPr/>
            <p:nvPr/>
          </p:nvSpPr>
          <p:spPr>
            <a:xfrm>
              <a:off x="3175" y="5854001"/>
              <a:ext cx="1031722" cy="1000823"/>
            </a:xfrm>
            <a:custGeom>
              <a:avLst/>
              <a:gdLst/>
              <a:ahLst/>
              <a:cxnLst/>
              <a:rect l="l" t="t" r="r" b="b"/>
              <a:pathLst>
                <a:path w="1031722" h="1000823" extrusionOk="0">
                  <a:moveTo>
                    <a:pt x="0" y="1000823"/>
                  </a:moveTo>
                  <a:lnTo>
                    <a:pt x="0" y="0"/>
                  </a:lnTo>
                  <a:cubicBezTo>
                    <a:pt x="24258" y="31121"/>
                    <a:pt x="51950" y="59410"/>
                    <a:pt x="82550" y="84328"/>
                  </a:cubicBezTo>
                  <a:cubicBezTo>
                    <a:pt x="176594" y="160464"/>
                    <a:pt x="295720" y="200723"/>
                    <a:pt x="426974" y="200723"/>
                  </a:cubicBezTo>
                  <a:cubicBezTo>
                    <a:pt x="563563" y="200723"/>
                    <a:pt x="703136" y="156273"/>
                    <a:pt x="820293" y="74676"/>
                  </a:cubicBezTo>
                  <a:cubicBezTo>
                    <a:pt x="930802" y="199453"/>
                    <a:pt x="1001674" y="354298"/>
                    <a:pt x="1023874" y="519494"/>
                  </a:cubicBezTo>
                  <a:cubicBezTo>
                    <a:pt x="1046556" y="684022"/>
                    <a:pt x="1019810" y="851535"/>
                    <a:pt x="947039" y="1000823"/>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3"/>
            <p:cNvSpPr/>
            <p:nvPr/>
          </p:nvSpPr>
          <p:spPr>
            <a:xfrm>
              <a:off x="3175" y="4901438"/>
              <a:ext cx="1062141" cy="1146936"/>
            </a:xfrm>
            <a:custGeom>
              <a:avLst/>
              <a:gdLst/>
              <a:ahLst/>
              <a:cxnLst/>
              <a:rect l="l" t="t" r="r" b="b"/>
              <a:pathLst>
                <a:path w="1062141" h="1146936" extrusionOk="0">
                  <a:moveTo>
                    <a:pt x="427101" y="1146937"/>
                  </a:moveTo>
                  <a:cubicBezTo>
                    <a:pt x="297180" y="1146937"/>
                    <a:pt x="179451" y="1107186"/>
                    <a:pt x="86551" y="1031939"/>
                  </a:cubicBezTo>
                  <a:cubicBezTo>
                    <a:pt x="54211" y="1005580"/>
                    <a:pt x="25153" y="975436"/>
                    <a:pt x="0" y="942150"/>
                  </a:cubicBezTo>
                  <a:lnTo>
                    <a:pt x="0" y="209550"/>
                  </a:lnTo>
                  <a:cubicBezTo>
                    <a:pt x="110046" y="74104"/>
                    <a:pt x="263970" y="0"/>
                    <a:pt x="433642" y="0"/>
                  </a:cubicBezTo>
                  <a:cubicBezTo>
                    <a:pt x="563817" y="0"/>
                    <a:pt x="697929" y="43243"/>
                    <a:pt x="821563" y="125095"/>
                  </a:cubicBezTo>
                  <a:cubicBezTo>
                    <a:pt x="957142" y="214681"/>
                    <a:pt x="1044715" y="360978"/>
                    <a:pt x="1059625" y="522796"/>
                  </a:cubicBezTo>
                  <a:cubicBezTo>
                    <a:pt x="1074928" y="683070"/>
                    <a:pt x="1019937" y="837438"/>
                    <a:pt x="908685" y="946340"/>
                  </a:cubicBezTo>
                  <a:cubicBezTo>
                    <a:pt x="778320" y="1073721"/>
                    <a:pt x="602806" y="1146937"/>
                    <a:pt x="427101" y="1146937"/>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3"/>
            <p:cNvSpPr/>
            <p:nvPr/>
          </p:nvSpPr>
          <p:spPr>
            <a:xfrm>
              <a:off x="232346" y="3622484"/>
              <a:ext cx="704594" cy="666750"/>
            </a:xfrm>
            <a:custGeom>
              <a:avLst/>
              <a:gdLst/>
              <a:ahLst/>
              <a:cxnLst/>
              <a:rect l="l" t="t" r="r" b="b"/>
              <a:pathLst>
                <a:path w="704594" h="666750" extrusionOk="0">
                  <a:moveTo>
                    <a:pt x="335471" y="666560"/>
                  </a:moveTo>
                  <a:cubicBezTo>
                    <a:pt x="259559" y="666414"/>
                    <a:pt x="186555" y="637350"/>
                    <a:pt x="131318" y="585280"/>
                  </a:cubicBezTo>
                  <a:cubicBezTo>
                    <a:pt x="53276" y="513779"/>
                    <a:pt x="5778" y="418529"/>
                    <a:pt x="0" y="323533"/>
                  </a:cubicBezTo>
                  <a:cubicBezTo>
                    <a:pt x="161544" y="295339"/>
                    <a:pt x="299148" y="207455"/>
                    <a:pt x="377889" y="82233"/>
                  </a:cubicBezTo>
                  <a:cubicBezTo>
                    <a:pt x="394272" y="56134"/>
                    <a:pt x="412559" y="28448"/>
                    <a:pt x="432308" y="0"/>
                  </a:cubicBezTo>
                  <a:cubicBezTo>
                    <a:pt x="477850" y="11843"/>
                    <a:pt x="521487" y="30080"/>
                    <a:pt x="561912" y="54166"/>
                  </a:cubicBezTo>
                  <a:cubicBezTo>
                    <a:pt x="638486" y="99511"/>
                    <a:pt x="689991" y="177514"/>
                    <a:pt x="701612" y="265748"/>
                  </a:cubicBezTo>
                  <a:cubicBezTo>
                    <a:pt x="715086" y="364389"/>
                    <a:pt x="682447" y="463747"/>
                    <a:pt x="613093" y="535178"/>
                  </a:cubicBezTo>
                  <a:cubicBezTo>
                    <a:pt x="532511" y="620014"/>
                    <a:pt x="433959" y="666750"/>
                    <a:pt x="335598" y="66675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3"/>
            <p:cNvSpPr/>
            <p:nvPr/>
          </p:nvSpPr>
          <p:spPr>
            <a:xfrm>
              <a:off x="1429225" y="923925"/>
              <a:ext cx="1113147" cy="1071752"/>
            </a:xfrm>
            <a:custGeom>
              <a:avLst/>
              <a:gdLst/>
              <a:ahLst/>
              <a:cxnLst/>
              <a:rect l="l" t="t" r="r" b="b"/>
              <a:pathLst>
                <a:path w="1113147" h="1071752" extrusionOk="0">
                  <a:moveTo>
                    <a:pt x="530448" y="1071689"/>
                  </a:moveTo>
                  <a:cubicBezTo>
                    <a:pt x="411195" y="1071689"/>
                    <a:pt x="299752" y="1027239"/>
                    <a:pt x="208122" y="943356"/>
                  </a:cubicBezTo>
                  <a:cubicBezTo>
                    <a:pt x="82011" y="827913"/>
                    <a:pt x="6382" y="673799"/>
                    <a:pt x="477" y="520573"/>
                  </a:cubicBezTo>
                  <a:cubicBezTo>
                    <a:pt x="-5226" y="395675"/>
                    <a:pt x="40437" y="273882"/>
                    <a:pt x="126842" y="183515"/>
                  </a:cubicBezTo>
                  <a:cubicBezTo>
                    <a:pt x="239300" y="63437"/>
                    <a:pt x="379762" y="0"/>
                    <a:pt x="533242" y="0"/>
                  </a:cubicBezTo>
                  <a:cubicBezTo>
                    <a:pt x="648367" y="0"/>
                    <a:pt x="770922" y="36259"/>
                    <a:pt x="887762" y="104838"/>
                  </a:cubicBezTo>
                  <a:cubicBezTo>
                    <a:pt x="1007841" y="175324"/>
                    <a:pt x="1088232" y="297116"/>
                    <a:pt x="1108234" y="438849"/>
                  </a:cubicBezTo>
                  <a:cubicBezTo>
                    <a:pt x="1129951" y="592836"/>
                    <a:pt x="1079024" y="747903"/>
                    <a:pt x="968534" y="864298"/>
                  </a:cubicBezTo>
                  <a:cubicBezTo>
                    <a:pt x="841534" y="998093"/>
                    <a:pt x="686023" y="1071753"/>
                    <a:pt x="530765" y="1071753"/>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3"/>
            <p:cNvSpPr/>
            <p:nvPr/>
          </p:nvSpPr>
          <p:spPr>
            <a:xfrm>
              <a:off x="3175" y="1844675"/>
              <a:ext cx="1419722" cy="2104390"/>
            </a:xfrm>
            <a:custGeom>
              <a:avLst/>
              <a:gdLst/>
              <a:ahLst/>
              <a:cxnLst/>
              <a:rect l="l" t="t" r="r" b="b"/>
              <a:pathLst>
                <a:path w="1419722" h="2104390" extrusionOk="0">
                  <a:moveTo>
                    <a:pt x="121285" y="2104390"/>
                  </a:moveTo>
                  <a:cubicBezTo>
                    <a:pt x="80546" y="2104428"/>
                    <a:pt x="39908" y="2100320"/>
                    <a:pt x="0" y="2092134"/>
                  </a:cubicBezTo>
                  <a:lnTo>
                    <a:pt x="0" y="632841"/>
                  </a:lnTo>
                  <a:lnTo>
                    <a:pt x="319977" y="237680"/>
                  </a:lnTo>
                  <a:cubicBezTo>
                    <a:pt x="444119" y="84392"/>
                    <a:pt x="612077" y="0"/>
                    <a:pt x="793369" y="0"/>
                  </a:cubicBezTo>
                  <a:cubicBezTo>
                    <a:pt x="934911" y="0"/>
                    <a:pt x="1072198" y="50800"/>
                    <a:pt x="1190308" y="146050"/>
                  </a:cubicBezTo>
                  <a:cubicBezTo>
                    <a:pt x="1455909" y="361118"/>
                    <a:pt x="1496879" y="750773"/>
                    <a:pt x="1281811" y="1016381"/>
                  </a:cubicBezTo>
                  <a:cubicBezTo>
                    <a:pt x="1210882" y="1103884"/>
                    <a:pt x="1134174" y="1191959"/>
                    <a:pt x="1053211" y="1285113"/>
                  </a:cubicBezTo>
                  <a:cubicBezTo>
                    <a:pt x="890334" y="1471994"/>
                    <a:pt x="721868" y="1665288"/>
                    <a:pt x="601917" y="1856296"/>
                  </a:cubicBezTo>
                  <a:cubicBezTo>
                    <a:pt x="505905" y="2009203"/>
                    <a:pt x="321818" y="2103946"/>
                    <a:pt x="121603" y="210394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3"/>
            <p:cNvSpPr/>
            <p:nvPr/>
          </p:nvSpPr>
          <p:spPr>
            <a:xfrm>
              <a:off x="1178940" y="5810426"/>
              <a:ext cx="273352" cy="260490"/>
            </a:xfrm>
            <a:custGeom>
              <a:avLst/>
              <a:gdLst/>
              <a:ahLst/>
              <a:cxnLst/>
              <a:rect l="l" t="t" r="r" b="b"/>
              <a:pathLst>
                <a:path w="273352" h="260490" extrusionOk="0">
                  <a:moveTo>
                    <a:pt x="145733" y="260491"/>
                  </a:moveTo>
                  <a:cubicBezTo>
                    <a:pt x="113278" y="259868"/>
                    <a:pt x="81496" y="251137"/>
                    <a:pt x="53277" y="235091"/>
                  </a:cubicBezTo>
                  <a:cubicBezTo>
                    <a:pt x="24702" y="219406"/>
                    <a:pt x="5080" y="186323"/>
                    <a:pt x="826" y="146571"/>
                  </a:cubicBezTo>
                  <a:cubicBezTo>
                    <a:pt x="-3429" y="106820"/>
                    <a:pt x="8954" y="67451"/>
                    <a:pt x="33401" y="46242"/>
                  </a:cubicBezTo>
                  <a:cubicBezTo>
                    <a:pt x="66739" y="17286"/>
                    <a:pt x="109601" y="14"/>
                    <a:pt x="148527" y="14"/>
                  </a:cubicBezTo>
                  <a:cubicBezTo>
                    <a:pt x="175749" y="-406"/>
                    <a:pt x="202248" y="8770"/>
                    <a:pt x="223393" y="25921"/>
                  </a:cubicBezTo>
                  <a:cubicBezTo>
                    <a:pt x="281229" y="72791"/>
                    <a:pt x="290151" y="157659"/>
                    <a:pt x="243332" y="215532"/>
                  </a:cubicBezTo>
                  <a:cubicBezTo>
                    <a:pt x="219577" y="244889"/>
                    <a:pt x="183484" y="261494"/>
                    <a:pt x="145733" y="260427"/>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4" name="Google Shape;334;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11400" y="369925"/>
            <a:ext cx="5889900" cy="6411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1pPr>
            <a:lvl2pPr lvl="1" rtl="0">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2pPr>
            <a:lvl3pPr lvl="2" rtl="0">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3pPr>
            <a:lvl4pPr lvl="3" rtl="0">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4pPr>
            <a:lvl5pPr lvl="4" rtl="0">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5pPr>
            <a:lvl6pPr lvl="5" rtl="0">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6pPr>
            <a:lvl7pPr lvl="6" rtl="0">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7pPr>
            <a:lvl8pPr lvl="7" rtl="0">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8pPr>
            <a:lvl9pPr lvl="8" rtl="0">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9pPr>
          </a:lstStyle>
          <a:p>
            <a:endParaRPr/>
          </a:p>
        </p:txBody>
      </p:sp>
      <p:sp>
        <p:nvSpPr>
          <p:cNvPr id="52" name="Google Shape;52;p13"/>
          <p:cNvSpPr txBox="1">
            <a:spLocks noGrp="1"/>
          </p:cNvSpPr>
          <p:nvPr>
            <p:ph type="body" idx="1"/>
          </p:nvPr>
        </p:nvSpPr>
        <p:spPr>
          <a:xfrm>
            <a:off x="611400" y="1265783"/>
            <a:ext cx="5889900" cy="27861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600"/>
              </a:spcBef>
              <a:spcAft>
                <a:spcPts val="0"/>
              </a:spcAft>
              <a:buClr>
                <a:schemeClr val="accent2"/>
              </a:buClr>
              <a:buSzPts val="2000"/>
              <a:buFont typeface="Red Hat Text"/>
              <a:buChar char="⦁"/>
              <a:defRPr sz="2000">
                <a:solidFill>
                  <a:schemeClr val="dk1"/>
                </a:solidFill>
                <a:latin typeface="Red Hat Text"/>
                <a:ea typeface="Red Hat Text"/>
                <a:cs typeface="Red Hat Text"/>
                <a:sym typeface="Red Hat Text"/>
              </a:defRPr>
            </a:lvl1pPr>
            <a:lvl2pPr marL="914400" lvl="1" indent="-355600" rtl="0">
              <a:lnSpc>
                <a:spcPct val="115000"/>
              </a:lnSpc>
              <a:spcBef>
                <a:spcPts val="0"/>
              </a:spcBef>
              <a:spcAft>
                <a:spcPts val="0"/>
              </a:spcAft>
              <a:buClr>
                <a:schemeClr val="accent3"/>
              </a:buClr>
              <a:buSzPts val="2000"/>
              <a:buFont typeface="Red Hat Text"/>
              <a:buChar char="⦁"/>
              <a:defRPr sz="2000">
                <a:solidFill>
                  <a:schemeClr val="dk1"/>
                </a:solidFill>
                <a:latin typeface="Red Hat Text"/>
                <a:ea typeface="Red Hat Text"/>
                <a:cs typeface="Red Hat Text"/>
                <a:sym typeface="Red Hat Text"/>
              </a:defRPr>
            </a:lvl2pPr>
            <a:lvl3pPr marL="1371600" lvl="2" indent="-355600" rtl="0">
              <a:lnSpc>
                <a:spcPct val="115000"/>
              </a:lnSpc>
              <a:spcBef>
                <a:spcPts val="0"/>
              </a:spcBef>
              <a:spcAft>
                <a:spcPts val="0"/>
              </a:spcAft>
              <a:buClr>
                <a:schemeClr val="accent4"/>
              </a:buClr>
              <a:buSzPts val="2000"/>
              <a:buFont typeface="Red Hat Text"/>
              <a:buChar char="⦁"/>
              <a:defRPr sz="2000">
                <a:solidFill>
                  <a:schemeClr val="dk1"/>
                </a:solidFill>
                <a:latin typeface="Red Hat Text"/>
                <a:ea typeface="Red Hat Text"/>
                <a:cs typeface="Red Hat Text"/>
                <a:sym typeface="Red Hat Text"/>
              </a:defRPr>
            </a:lvl3pPr>
            <a:lvl4pPr marL="1828800" lvl="3" indent="-355600" rtl="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4pPr>
            <a:lvl5pPr marL="2286000" lvl="4" indent="-355600" rtl="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5pPr>
            <a:lvl6pPr marL="2743200" lvl="5" indent="-355600" rtl="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6pPr>
            <a:lvl7pPr marL="3200400" lvl="6" indent="-355600" rtl="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7pPr>
            <a:lvl8pPr marL="3657600" lvl="7" indent="-355600" rtl="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8pPr>
            <a:lvl9pPr marL="4114800" lvl="8" indent="-355600" rtl="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9pPr>
          </a:lstStyle>
          <a:p>
            <a:endParaRPr/>
          </a:p>
        </p:txBody>
      </p:sp>
      <p:sp>
        <p:nvSpPr>
          <p:cNvPr id="53" name="Google Shape;53;p1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200">
                <a:solidFill>
                  <a:schemeClr val="lt1"/>
                </a:solidFill>
                <a:latin typeface="Red Hat Text"/>
                <a:ea typeface="Red Hat Text"/>
                <a:cs typeface="Red Hat Text"/>
                <a:sym typeface="Red Hat Text"/>
              </a:defRPr>
            </a:lvl1pPr>
            <a:lvl2pPr lvl="1" algn="r" rtl="0">
              <a:buNone/>
              <a:defRPr sz="1200">
                <a:solidFill>
                  <a:schemeClr val="lt1"/>
                </a:solidFill>
                <a:latin typeface="Red Hat Text"/>
                <a:ea typeface="Red Hat Text"/>
                <a:cs typeface="Red Hat Text"/>
                <a:sym typeface="Red Hat Text"/>
              </a:defRPr>
            </a:lvl2pPr>
            <a:lvl3pPr lvl="2" algn="r" rtl="0">
              <a:buNone/>
              <a:defRPr sz="1200">
                <a:solidFill>
                  <a:schemeClr val="lt1"/>
                </a:solidFill>
                <a:latin typeface="Red Hat Text"/>
                <a:ea typeface="Red Hat Text"/>
                <a:cs typeface="Red Hat Text"/>
                <a:sym typeface="Red Hat Text"/>
              </a:defRPr>
            </a:lvl3pPr>
            <a:lvl4pPr lvl="3" algn="r" rtl="0">
              <a:buNone/>
              <a:defRPr sz="1200">
                <a:solidFill>
                  <a:schemeClr val="lt1"/>
                </a:solidFill>
                <a:latin typeface="Red Hat Text"/>
                <a:ea typeface="Red Hat Text"/>
                <a:cs typeface="Red Hat Text"/>
                <a:sym typeface="Red Hat Text"/>
              </a:defRPr>
            </a:lvl4pPr>
            <a:lvl5pPr lvl="4" algn="r" rtl="0">
              <a:buNone/>
              <a:defRPr sz="1200">
                <a:solidFill>
                  <a:schemeClr val="lt1"/>
                </a:solidFill>
                <a:latin typeface="Red Hat Text"/>
                <a:ea typeface="Red Hat Text"/>
                <a:cs typeface="Red Hat Text"/>
                <a:sym typeface="Red Hat Text"/>
              </a:defRPr>
            </a:lvl5pPr>
            <a:lvl6pPr lvl="5" algn="r" rtl="0">
              <a:buNone/>
              <a:defRPr sz="1200">
                <a:solidFill>
                  <a:schemeClr val="lt1"/>
                </a:solidFill>
                <a:latin typeface="Red Hat Text"/>
                <a:ea typeface="Red Hat Text"/>
                <a:cs typeface="Red Hat Text"/>
                <a:sym typeface="Red Hat Text"/>
              </a:defRPr>
            </a:lvl6pPr>
            <a:lvl7pPr lvl="6" algn="r" rtl="0">
              <a:buNone/>
              <a:defRPr sz="1200">
                <a:solidFill>
                  <a:schemeClr val="lt1"/>
                </a:solidFill>
                <a:latin typeface="Red Hat Text"/>
                <a:ea typeface="Red Hat Text"/>
                <a:cs typeface="Red Hat Text"/>
                <a:sym typeface="Red Hat Text"/>
              </a:defRPr>
            </a:lvl7pPr>
            <a:lvl8pPr lvl="7" algn="r" rtl="0">
              <a:buNone/>
              <a:defRPr sz="1200">
                <a:solidFill>
                  <a:schemeClr val="lt1"/>
                </a:solidFill>
                <a:latin typeface="Red Hat Text"/>
                <a:ea typeface="Red Hat Text"/>
                <a:cs typeface="Red Hat Text"/>
                <a:sym typeface="Red Hat Text"/>
              </a:defRPr>
            </a:lvl8pPr>
            <a:lvl9pPr lvl="8" algn="r" rtl="0">
              <a:buNone/>
              <a:defRPr sz="1200">
                <a:solidFill>
                  <a:schemeClr val="lt1"/>
                </a:solidFill>
                <a:latin typeface="Red Hat Text"/>
                <a:ea typeface="Red Hat Text"/>
                <a:cs typeface="Red Hat Text"/>
                <a:sym typeface="Red Hat Tex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catfact.ninja/"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http://apimeme.com/meme"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google.com/identity"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s://www.alphavantage.co/documentation/"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restfulapi.net/"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4"/>
          <p:cNvSpPr txBox="1">
            <a:spLocks noGrp="1"/>
          </p:cNvSpPr>
          <p:nvPr>
            <p:ph type="ctrTitle"/>
          </p:nvPr>
        </p:nvSpPr>
        <p:spPr>
          <a:xfrm>
            <a:off x="1419825" y="2220425"/>
            <a:ext cx="4993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Lab 7: APIs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3"/>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HTTP</a:t>
            </a:r>
            <a:endParaRPr/>
          </a:p>
        </p:txBody>
      </p:sp>
      <p:sp>
        <p:nvSpPr>
          <p:cNvPr id="401" name="Google Shape;401;p33"/>
          <p:cNvSpPr txBox="1">
            <a:spLocks noGrp="1"/>
          </p:cNvSpPr>
          <p:nvPr>
            <p:ph type="body" idx="1"/>
          </p:nvPr>
        </p:nvSpPr>
        <p:spPr>
          <a:xfrm>
            <a:off x="611400" y="1265783"/>
            <a:ext cx="5889900" cy="27861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sz="1800"/>
              <a:t>Just like the functions we’re used to by now, we need a language to express these calls/requests.</a:t>
            </a:r>
            <a:endParaRPr sz="1800"/>
          </a:p>
          <a:p>
            <a:pPr marL="457200" lvl="0" indent="-342900" algn="l" rtl="0">
              <a:spcBef>
                <a:spcPts val="0"/>
              </a:spcBef>
              <a:spcAft>
                <a:spcPts val="0"/>
              </a:spcAft>
              <a:buSzPts val="1800"/>
              <a:buChar char="⦁"/>
            </a:pPr>
            <a:r>
              <a:rPr lang="en" sz="1800"/>
              <a:t>This language is </a:t>
            </a:r>
            <a:r>
              <a:rPr lang="en" sz="1800" b="1"/>
              <a:t>HTTP</a:t>
            </a:r>
            <a:r>
              <a:rPr lang="en" sz="1800"/>
              <a:t>, which stands for </a:t>
            </a:r>
            <a:r>
              <a:rPr lang="en" sz="1800" b="1"/>
              <a:t>H</a:t>
            </a:r>
            <a:r>
              <a:rPr lang="en" sz="1800"/>
              <a:t>yper</a:t>
            </a:r>
            <a:r>
              <a:rPr lang="en" sz="1800" b="1"/>
              <a:t>t</a:t>
            </a:r>
            <a:r>
              <a:rPr lang="en" sz="1800"/>
              <a:t>ext </a:t>
            </a:r>
            <a:r>
              <a:rPr lang="en" sz="1800" b="1"/>
              <a:t>T</a:t>
            </a:r>
            <a:r>
              <a:rPr lang="en" sz="1800"/>
              <a:t>ransfer </a:t>
            </a:r>
            <a:r>
              <a:rPr lang="en" sz="1800" b="1"/>
              <a:t>P</a:t>
            </a:r>
            <a:r>
              <a:rPr lang="en" sz="1800"/>
              <a:t>rotocol.</a:t>
            </a:r>
            <a:endParaRPr sz="1800"/>
          </a:p>
          <a:p>
            <a:pPr marL="457200" lvl="0" indent="-342900" algn="l" rtl="0">
              <a:spcBef>
                <a:spcPts val="0"/>
              </a:spcBef>
              <a:spcAft>
                <a:spcPts val="0"/>
              </a:spcAft>
              <a:buSzPts val="1800"/>
              <a:buChar char="⦁"/>
            </a:pPr>
            <a:r>
              <a:rPr lang="en" sz="1800"/>
              <a:t>You might’ve seen </a:t>
            </a:r>
            <a:r>
              <a:rPr lang="en" sz="1800">
                <a:latin typeface="Source Code Pro"/>
                <a:ea typeface="Source Code Pro"/>
                <a:cs typeface="Source Code Pro"/>
                <a:sym typeface="Source Code Pro"/>
              </a:rPr>
              <a:t>http:// </a:t>
            </a:r>
            <a:r>
              <a:rPr lang="en" sz="1800">
                <a:latin typeface="Open Sans"/>
                <a:ea typeface="Open Sans"/>
                <a:cs typeface="Open Sans"/>
                <a:sym typeface="Open Sans"/>
              </a:rPr>
              <a:t>or</a:t>
            </a:r>
            <a:r>
              <a:rPr lang="en" sz="1800">
                <a:latin typeface="Source Code Pro"/>
                <a:ea typeface="Source Code Pro"/>
                <a:cs typeface="Source Code Pro"/>
                <a:sym typeface="Source Code Pro"/>
              </a:rPr>
              <a:t> https://</a:t>
            </a:r>
            <a:r>
              <a:rPr lang="en" sz="1800"/>
              <a:t> in the beginning of URLs.</a:t>
            </a:r>
            <a:endParaRPr sz="1800"/>
          </a:p>
          <a:p>
            <a:pPr marL="914400" lvl="1" indent="-342900" algn="l" rtl="0">
              <a:spcBef>
                <a:spcPts val="0"/>
              </a:spcBef>
              <a:spcAft>
                <a:spcPts val="0"/>
              </a:spcAft>
              <a:buSzPts val="1800"/>
              <a:buChar char="⦁"/>
            </a:pPr>
            <a:r>
              <a:rPr lang="en" sz="1800"/>
              <a:t>That just says which protocol you are using to make requests!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4"/>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HTTP and URLs</a:t>
            </a:r>
            <a:endParaRPr/>
          </a:p>
        </p:txBody>
      </p:sp>
      <p:sp>
        <p:nvSpPr>
          <p:cNvPr id="407" name="Google Shape;407;p34"/>
          <p:cNvSpPr txBox="1">
            <a:spLocks noGrp="1"/>
          </p:cNvSpPr>
          <p:nvPr>
            <p:ph type="body" idx="1"/>
          </p:nvPr>
        </p:nvSpPr>
        <p:spPr>
          <a:xfrm>
            <a:off x="611400" y="1265775"/>
            <a:ext cx="6291600" cy="27861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sz="1800"/>
              <a:t>There’s not much you need to know about HTTP at the moment,</a:t>
            </a:r>
            <a:endParaRPr sz="1800"/>
          </a:p>
          <a:p>
            <a:pPr marL="457200" lvl="0" indent="-342900" algn="l" rtl="0">
              <a:spcBef>
                <a:spcPts val="0"/>
              </a:spcBef>
              <a:spcAft>
                <a:spcPts val="0"/>
              </a:spcAft>
              <a:buSzPts val="1800"/>
              <a:buChar char="⦁"/>
            </a:pPr>
            <a:r>
              <a:rPr lang="en" sz="1800"/>
              <a:t>but knowing how URLs are structure is useful</a:t>
            </a:r>
            <a:endParaRPr sz="1800"/>
          </a:p>
          <a:p>
            <a:pPr marL="457200" lvl="0" indent="-342900" algn="l" rtl="0">
              <a:spcBef>
                <a:spcPts val="0"/>
              </a:spcBef>
              <a:spcAft>
                <a:spcPts val="0"/>
              </a:spcAft>
              <a:buSzPts val="1800"/>
              <a:buChar char="⦁"/>
            </a:pPr>
            <a:r>
              <a:rPr lang="en" sz="1800"/>
              <a:t>Let’s take a look at one of </a:t>
            </a:r>
            <a:r>
              <a:rPr lang="en" sz="1800" u="sng">
                <a:solidFill>
                  <a:schemeClr val="hlink"/>
                </a:solidFill>
                <a:hlinkClick r:id="rId3"/>
              </a:rPr>
              <a:t>Cat Facts API</a:t>
            </a:r>
            <a:r>
              <a:rPr lang="en" sz="1800"/>
              <a:t> endpoint:</a:t>
            </a:r>
            <a:endParaRPr sz="1800"/>
          </a:p>
          <a:p>
            <a:pPr marL="0" lvl="0" indent="0" algn="l" rtl="0">
              <a:spcBef>
                <a:spcPts val="600"/>
              </a:spcBef>
              <a:spcAft>
                <a:spcPts val="0"/>
              </a:spcAft>
              <a:buNone/>
            </a:pPr>
            <a:r>
              <a:rPr lang="en" sz="1800">
                <a:solidFill>
                  <a:srgbClr val="CC0000"/>
                </a:solidFill>
                <a:latin typeface="Source Code Pro"/>
                <a:ea typeface="Source Code Pro"/>
                <a:cs typeface="Source Code Pro"/>
                <a:sym typeface="Source Code Pro"/>
              </a:rPr>
              <a:t>https://</a:t>
            </a:r>
            <a:r>
              <a:rPr lang="en" sz="1800">
                <a:solidFill>
                  <a:srgbClr val="4A86E8"/>
                </a:solidFill>
                <a:latin typeface="Source Code Pro"/>
                <a:ea typeface="Source Code Pro"/>
                <a:cs typeface="Source Code Pro"/>
                <a:sym typeface="Source Code Pro"/>
              </a:rPr>
              <a:t>catfact.ninja</a:t>
            </a:r>
            <a:r>
              <a:rPr lang="en" sz="1800">
                <a:latin typeface="Source Code Pro"/>
                <a:ea typeface="Source Code Pro"/>
                <a:cs typeface="Source Code Pro"/>
                <a:sym typeface="Source Code Pro"/>
              </a:rPr>
              <a:t>/</a:t>
            </a:r>
            <a:r>
              <a:rPr lang="en" sz="1800">
                <a:solidFill>
                  <a:srgbClr val="6AA84F"/>
                </a:solidFill>
                <a:latin typeface="Source Code Pro"/>
                <a:ea typeface="Source Code Pro"/>
                <a:cs typeface="Source Code Pro"/>
                <a:sym typeface="Source Code Pro"/>
              </a:rPr>
              <a:t>breeds</a:t>
            </a:r>
            <a:r>
              <a:rPr lang="en" sz="1800">
                <a:latin typeface="Source Code Pro"/>
                <a:ea typeface="Source Code Pro"/>
                <a:cs typeface="Source Code Pro"/>
                <a:sym typeface="Source Code Pro"/>
              </a:rPr>
              <a:t>?</a:t>
            </a:r>
            <a:r>
              <a:rPr lang="en" sz="1800">
                <a:solidFill>
                  <a:srgbClr val="E69138"/>
                </a:solidFill>
                <a:latin typeface="Source Code Pro"/>
                <a:ea typeface="Source Code Pro"/>
                <a:cs typeface="Source Code Pro"/>
                <a:sym typeface="Source Code Pro"/>
              </a:rPr>
              <a:t>limit=500&amp;page=2</a:t>
            </a:r>
            <a:endParaRPr sz="1800">
              <a:solidFill>
                <a:srgbClr val="E69138"/>
              </a:solidFill>
              <a:latin typeface="Source Code Pro"/>
              <a:ea typeface="Source Code Pro"/>
              <a:cs typeface="Source Code Pro"/>
              <a:sym typeface="Source Code Pro"/>
            </a:endParaRPr>
          </a:p>
        </p:txBody>
      </p:sp>
      <p:sp>
        <p:nvSpPr>
          <p:cNvPr id="408" name="Google Shape;40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409" name="Google Shape;409;p34"/>
          <p:cNvSpPr/>
          <p:nvPr/>
        </p:nvSpPr>
        <p:spPr>
          <a:xfrm rot="-5400000">
            <a:off x="1114650" y="2462100"/>
            <a:ext cx="74100" cy="10806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0" name="Google Shape;410;p34"/>
          <p:cNvCxnSpPr/>
          <p:nvPr/>
        </p:nvCxnSpPr>
        <p:spPr>
          <a:xfrm>
            <a:off x="1125725" y="3039446"/>
            <a:ext cx="13500" cy="1269300"/>
          </a:xfrm>
          <a:prstGeom prst="straightConnector1">
            <a:avLst/>
          </a:prstGeom>
          <a:noFill/>
          <a:ln w="28575" cap="flat" cmpd="sng">
            <a:solidFill>
              <a:schemeClr val="dk2"/>
            </a:solidFill>
            <a:prstDash val="solid"/>
            <a:round/>
            <a:headEnd type="none" w="med" len="med"/>
            <a:tailEnd type="none" w="med" len="med"/>
          </a:ln>
        </p:spPr>
      </p:cxnSp>
      <p:cxnSp>
        <p:nvCxnSpPr>
          <p:cNvPr id="411" name="Google Shape;411;p34"/>
          <p:cNvCxnSpPr/>
          <p:nvPr/>
        </p:nvCxnSpPr>
        <p:spPr>
          <a:xfrm>
            <a:off x="1125721" y="4306619"/>
            <a:ext cx="394800" cy="2100"/>
          </a:xfrm>
          <a:prstGeom prst="straightConnector1">
            <a:avLst/>
          </a:prstGeom>
          <a:noFill/>
          <a:ln w="28575" cap="flat" cmpd="sng">
            <a:solidFill>
              <a:schemeClr val="dk2"/>
            </a:solidFill>
            <a:prstDash val="solid"/>
            <a:round/>
            <a:headEnd type="none" w="med" len="med"/>
            <a:tailEnd type="oval" w="med" len="med"/>
          </a:ln>
        </p:spPr>
      </p:cxnSp>
      <p:sp>
        <p:nvSpPr>
          <p:cNvPr id="412" name="Google Shape;412;p34"/>
          <p:cNvSpPr txBox="1">
            <a:spLocks noGrp="1"/>
          </p:cNvSpPr>
          <p:nvPr>
            <p:ph type="body" idx="1"/>
          </p:nvPr>
        </p:nvSpPr>
        <p:spPr>
          <a:xfrm>
            <a:off x="1520522" y="4110871"/>
            <a:ext cx="971400" cy="39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t>Protocol</a:t>
            </a:r>
            <a:endParaRPr sz="1400">
              <a:solidFill>
                <a:srgbClr val="E69138"/>
              </a:solidFill>
              <a:latin typeface="Source Code Pro"/>
              <a:ea typeface="Source Code Pro"/>
              <a:cs typeface="Source Code Pro"/>
              <a:sym typeface="Source Code Pro"/>
            </a:endParaRPr>
          </a:p>
        </p:txBody>
      </p:sp>
      <p:sp>
        <p:nvSpPr>
          <p:cNvPr id="413" name="Google Shape;413;p34"/>
          <p:cNvSpPr/>
          <p:nvPr/>
        </p:nvSpPr>
        <p:spPr>
          <a:xfrm rot="-5400000">
            <a:off x="2601825" y="2096075"/>
            <a:ext cx="74100" cy="17154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4" name="Google Shape;414;p34"/>
          <p:cNvCxnSpPr/>
          <p:nvPr/>
        </p:nvCxnSpPr>
        <p:spPr>
          <a:xfrm>
            <a:off x="2707350" y="2990821"/>
            <a:ext cx="0" cy="754500"/>
          </a:xfrm>
          <a:prstGeom prst="straightConnector1">
            <a:avLst/>
          </a:prstGeom>
          <a:noFill/>
          <a:ln w="28575" cap="flat" cmpd="sng">
            <a:solidFill>
              <a:schemeClr val="dk2"/>
            </a:solidFill>
            <a:prstDash val="solid"/>
            <a:round/>
            <a:headEnd type="none" w="med" len="med"/>
            <a:tailEnd type="none" w="med" len="med"/>
          </a:ln>
        </p:spPr>
      </p:cxnSp>
      <p:cxnSp>
        <p:nvCxnSpPr>
          <p:cNvPr id="415" name="Google Shape;415;p34"/>
          <p:cNvCxnSpPr/>
          <p:nvPr/>
        </p:nvCxnSpPr>
        <p:spPr>
          <a:xfrm>
            <a:off x="2707348" y="3745320"/>
            <a:ext cx="222000" cy="0"/>
          </a:xfrm>
          <a:prstGeom prst="straightConnector1">
            <a:avLst/>
          </a:prstGeom>
          <a:noFill/>
          <a:ln w="28575" cap="flat" cmpd="sng">
            <a:solidFill>
              <a:schemeClr val="dk2"/>
            </a:solidFill>
            <a:prstDash val="solid"/>
            <a:round/>
            <a:headEnd type="none" w="med" len="med"/>
            <a:tailEnd type="oval" w="med" len="med"/>
          </a:ln>
        </p:spPr>
      </p:cxnSp>
      <p:sp>
        <p:nvSpPr>
          <p:cNvPr id="416" name="Google Shape;416;p34"/>
          <p:cNvSpPr txBox="1">
            <a:spLocks noGrp="1"/>
          </p:cNvSpPr>
          <p:nvPr>
            <p:ph type="body" idx="1"/>
          </p:nvPr>
        </p:nvSpPr>
        <p:spPr>
          <a:xfrm>
            <a:off x="2954249" y="3548521"/>
            <a:ext cx="971400" cy="39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t>Host</a:t>
            </a:r>
            <a:endParaRPr sz="1400">
              <a:solidFill>
                <a:srgbClr val="E69138"/>
              </a:solidFill>
              <a:latin typeface="Source Code Pro"/>
              <a:ea typeface="Source Code Pro"/>
              <a:cs typeface="Source Code Pro"/>
              <a:sym typeface="Source Code Pro"/>
            </a:endParaRPr>
          </a:p>
        </p:txBody>
      </p:sp>
      <p:sp>
        <p:nvSpPr>
          <p:cNvPr id="417" name="Google Shape;417;p34"/>
          <p:cNvSpPr/>
          <p:nvPr/>
        </p:nvSpPr>
        <p:spPr>
          <a:xfrm rot="-5400000">
            <a:off x="3983550" y="2518925"/>
            <a:ext cx="74100" cy="8697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8" name="Google Shape;418;p34"/>
          <p:cNvCxnSpPr/>
          <p:nvPr/>
        </p:nvCxnSpPr>
        <p:spPr>
          <a:xfrm>
            <a:off x="4016876" y="2965346"/>
            <a:ext cx="9900" cy="1242000"/>
          </a:xfrm>
          <a:prstGeom prst="straightConnector1">
            <a:avLst/>
          </a:prstGeom>
          <a:noFill/>
          <a:ln w="28575" cap="flat" cmpd="sng">
            <a:solidFill>
              <a:schemeClr val="dk2"/>
            </a:solidFill>
            <a:prstDash val="solid"/>
            <a:round/>
            <a:headEnd type="none" w="med" len="med"/>
            <a:tailEnd type="none" w="med" len="med"/>
          </a:ln>
        </p:spPr>
      </p:cxnSp>
      <p:cxnSp>
        <p:nvCxnSpPr>
          <p:cNvPr id="419" name="Google Shape;419;p34"/>
          <p:cNvCxnSpPr/>
          <p:nvPr/>
        </p:nvCxnSpPr>
        <p:spPr>
          <a:xfrm>
            <a:off x="4026764" y="4207344"/>
            <a:ext cx="222000" cy="0"/>
          </a:xfrm>
          <a:prstGeom prst="straightConnector1">
            <a:avLst/>
          </a:prstGeom>
          <a:noFill/>
          <a:ln w="28575" cap="flat" cmpd="sng">
            <a:solidFill>
              <a:schemeClr val="dk2"/>
            </a:solidFill>
            <a:prstDash val="solid"/>
            <a:round/>
            <a:headEnd type="none" w="med" len="med"/>
            <a:tailEnd type="oval" w="med" len="med"/>
          </a:ln>
        </p:spPr>
      </p:cxnSp>
      <p:sp>
        <p:nvSpPr>
          <p:cNvPr id="420" name="Google Shape;420;p34"/>
          <p:cNvSpPr txBox="1">
            <a:spLocks noGrp="1"/>
          </p:cNvSpPr>
          <p:nvPr>
            <p:ph type="body" idx="1"/>
          </p:nvPr>
        </p:nvSpPr>
        <p:spPr>
          <a:xfrm>
            <a:off x="4320815" y="4010546"/>
            <a:ext cx="971400" cy="39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t>Endpoint</a:t>
            </a:r>
            <a:endParaRPr sz="1400">
              <a:solidFill>
                <a:srgbClr val="E69138"/>
              </a:solidFill>
              <a:latin typeface="Source Code Pro"/>
              <a:ea typeface="Source Code Pro"/>
              <a:cs typeface="Source Code Pro"/>
              <a:sym typeface="Source Code Pro"/>
            </a:endParaRPr>
          </a:p>
        </p:txBody>
      </p:sp>
      <p:sp>
        <p:nvSpPr>
          <p:cNvPr id="421" name="Google Shape;421;p34"/>
          <p:cNvSpPr/>
          <p:nvPr/>
        </p:nvSpPr>
        <p:spPr>
          <a:xfrm rot="-5400000">
            <a:off x="5651325" y="1837650"/>
            <a:ext cx="74100" cy="21813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34"/>
          <p:cNvCxnSpPr/>
          <p:nvPr/>
        </p:nvCxnSpPr>
        <p:spPr>
          <a:xfrm>
            <a:off x="5740675" y="2965346"/>
            <a:ext cx="600" cy="835800"/>
          </a:xfrm>
          <a:prstGeom prst="straightConnector1">
            <a:avLst/>
          </a:prstGeom>
          <a:noFill/>
          <a:ln w="28575" cap="flat" cmpd="sng">
            <a:solidFill>
              <a:schemeClr val="dk2"/>
            </a:solidFill>
            <a:prstDash val="solid"/>
            <a:round/>
            <a:headEnd type="none" w="med" len="med"/>
            <a:tailEnd type="none" w="med" len="med"/>
          </a:ln>
        </p:spPr>
      </p:cxnSp>
      <p:cxnSp>
        <p:nvCxnSpPr>
          <p:cNvPr id="423" name="Google Shape;423;p34"/>
          <p:cNvCxnSpPr/>
          <p:nvPr/>
        </p:nvCxnSpPr>
        <p:spPr>
          <a:xfrm>
            <a:off x="5740665" y="3801159"/>
            <a:ext cx="222000" cy="0"/>
          </a:xfrm>
          <a:prstGeom prst="straightConnector1">
            <a:avLst/>
          </a:prstGeom>
          <a:noFill/>
          <a:ln w="28575" cap="flat" cmpd="sng">
            <a:solidFill>
              <a:schemeClr val="dk2"/>
            </a:solidFill>
            <a:prstDash val="solid"/>
            <a:round/>
            <a:headEnd type="none" w="med" len="med"/>
            <a:tailEnd type="oval" w="med" len="med"/>
          </a:ln>
        </p:spPr>
      </p:cxnSp>
      <p:sp>
        <p:nvSpPr>
          <p:cNvPr id="424" name="Google Shape;424;p34"/>
          <p:cNvSpPr txBox="1">
            <a:spLocks noGrp="1"/>
          </p:cNvSpPr>
          <p:nvPr>
            <p:ph type="body" idx="1"/>
          </p:nvPr>
        </p:nvSpPr>
        <p:spPr>
          <a:xfrm>
            <a:off x="6033288" y="3604339"/>
            <a:ext cx="1198200" cy="39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t>Parameter(s)</a:t>
            </a:r>
            <a:endParaRPr sz="1400">
              <a:solidFill>
                <a:srgbClr val="E69138"/>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5"/>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Types of Requests</a:t>
            </a:r>
            <a:endParaRPr/>
          </a:p>
        </p:txBody>
      </p:sp>
      <p:sp>
        <p:nvSpPr>
          <p:cNvPr id="430" name="Google Shape;430;p35"/>
          <p:cNvSpPr txBox="1">
            <a:spLocks noGrp="1"/>
          </p:cNvSpPr>
          <p:nvPr>
            <p:ph type="body" idx="1"/>
          </p:nvPr>
        </p:nvSpPr>
        <p:spPr>
          <a:xfrm>
            <a:off x="611400" y="1265783"/>
            <a:ext cx="5889900" cy="27861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sz="1800" b="1"/>
              <a:t>GET </a:t>
            </a:r>
            <a:r>
              <a:rPr lang="en" sz="1800"/>
              <a:t>gets a resource (like a website or data).</a:t>
            </a:r>
            <a:endParaRPr sz="1800"/>
          </a:p>
          <a:p>
            <a:pPr marL="914400" lvl="1" indent="-342900" algn="l" rtl="0">
              <a:spcBef>
                <a:spcPts val="0"/>
              </a:spcBef>
              <a:spcAft>
                <a:spcPts val="0"/>
              </a:spcAft>
              <a:buSzPts val="1800"/>
              <a:buChar char="⦁"/>
            </a:pPr>
            <a:r>
              <a:rPr lang="en" sz="1800"/>
              <a:t>This is the most common type of web request and simply requests data without modifying anything on the server side.</a:t>
            </a:r>
            <a:endParaRPr sz="1800"/>
          </a:p>
          <a:p>
            <a:pPr marL="457200" lvl="0" indent="-342900" algn="l" rtl="0">
              <a:spcBef>
                <a:spcPts val="0"/>
              </a:spcBef>
              <a:spcAft>
                <a:spcPts val="0"/>
              </a:spcAft>
              <a:buSzPts val="1800"/>
              <a:buChar char="⦁"/>
            </a:pPr>
            <a:r>
              <a:rPr lang="en" sz="1800" b="1"/>
              <a:t>POST:</a:t>
            </a:r>
            <a:r>
              <a:rPr lang="en" sz="1800"/>
              <a:t> posts some data to a server.</a:t>
            </a:r>
            <a:endParaRPr sz="1800"/>
          </a:p>
          <a:p>
            <a:pPr marL="914400" lvl="1" indent="-342900" algn="l" rtl="0">
              <a:spcBef>
                <a:spcPts val="0"/>
              </a:spcBef>
              <a:spcAft>
                <a:spcPts val="0"/>
              </a:spcAft>
              <a:buSzPts val="1800"/>
              <a:buChar char="⦁"/>
            </a:pPr>
            <a:r>
              <a:rPr lang="en" sz="1800"/>
              <a:t>Think: when you login or create an account you’re </a:t>
            </a:r>
            <a:r>
              <a:rPr lang="en" sz="1800" i="1"/>
              <a:t>post</a:t>
            </a:r>
            <a:r>
              <a:rPr lang="en" sz="1800"/>
              <a:t>ing some information to a server somewhere. </a:t>
            </a:r>
            <a:endParaRPr sz="1800"/>
          </a:p>
        </p:txBody>
      </p:sp>
      <p:sp>
        <p:nvSpPr>
          <p:cNvPr id="431" name="Google Shape;431;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6"/>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Types of Requests</a:t>
            </a:r>
            <a:endParaRPr/>
          </a:p>
        </p:txBody>
      </p:sp>
      <p:sp>
        <p:nvSpPr>
          <p:cNvPr id="437" name="Google Shape;437;p36"/>
          <p:cNvSpPr txBox="1">
            <a:spLocks noGrp="1"/>
          </p:cNvSpPr>
          <p:nvPr>
            <p:ph type="body" idx="1"/>
          </p:nvPr>
        </p:nvSpPr>
        <p:spPr>
          <a:xfrm>
            <a:off x="611400" y="1265783"/>
            <a:ext cx="5889900" cy="27861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sz="1800"/>
              <a:t>Other types of requests include:</a:t>
            </a:r>
            <a:endParaRPr sz="1800"/>
          </a:p>
          <a:p>
            <a:pPr marL="914400" lvl="1" indent="-342900" algn="l" rtl="0">
              <a:spcBef>
                <a:spcPts val="0"/>
              </a:spcBef>
              <a:spcAft>
                <a:spcPts val="0"/>
              </a:spcAft>
              <a:buSzPts val="1800"/>
              <a:buChar char="⦁"/>
            </a:pPr>
            <a:r>
              <a:rPr lang="en" sz="1800"/>
              <a:t>PUT (which is usually used for updating elements in a remote database) </a:t>
            </a:r>
            <a:endParaRPr sz="1800"/>
          </a:p>
          <a:p>
            <a:pPr marL="914400" lvl="1" indent="-342900" algn="l" rtl="0">
              <a:spcBef>
                <a:spcPts val="0"/>
              </a:spcBef>
              <a:spcAft>
                <a:spcPts val="0"/>
              </a:spcAft>
              <a:buSzPts val="1800"/>
              <a:buChar char="⦁"/>
            </a:pPr>
            <a:r>
              <a:rPr lang="en" sz="1800"/>
              <a:t>DELETE (which removes an element of data in a server).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7"/>
          <p:cNvSpPr txBox="1">
            <a:spLocks noGrp="1"/>
          </p:cNvSpPr>
          <p:nvPr>
            <p:ph type="title"/>
          </p:nvPr>
        </p:nvSpPr>
        <p:spPr>
          <a:xfrm>
            <a:off x="611400" y="2175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GET Request Visualization</a:t>
            </a:r>
            <a:endParaRPr/>
          </a:p>
        </p:txBody>
      </p:sp>
      <p:sp>
        <p:nvSpPr>
          <p:cNvPr id="443" name="Google Shape;443;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444" name="Google Shape;444;p37"/>
          <p:cNvSpPr/>
          <p:nvPr/>
        </p:nvSpPr>
        <p:spPr>
          <a:xfrm>
            <a:off x="1068601" y="1089362"/>
            <a:ext cx="698117" cy="66027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56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5217175" y="1198518"/>
            <a:ext cx="722754" cy="441944"/>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56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txBox="1">
            <a:spLocks noGrp="1"/>
          </p:cNvSpPr>
          <p:nvPr>
            <p:ph type="body" idx="1"/>
          </p:nvPr>
        </p:nvSpPr>
        <p:spPr>
          <a:xfrm>
            <a:off x="654925" y="1693994"/>
            <a:ext cx="1525500" cy="3531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 sz="1400"/>
              <a:t>Client</a:t>
            </a:r>
            <a:endParaRPr sz="1400"/>
          </a:p>
        </p:txBody>
      </p:sp>
      <p:sp>
        <p:nvSpPr>
          <p:cNvPr id="447" name="Google Shape;447;p37"/>
          <p:cNvSpPr txBox="1">
            <a:spLocks noGrp="1"/>
          </p:cNvSpPr>
          <p:nvPr>
            <p:ph type="body" idx="1"/>
          </p:nvPr>
        </p:nvSpPr>
        <p:spPr>
          <a:xfrm>
            <a:off x="4815800" y="1693994"/>
            <a:ext cx="1525500" cy="3531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 sz="1400"/>
              <a:t>Server</a:t>
            </a:r>
            <a:endParaRPr sz="1400"/>
          </a:p>
        </p:txBody>
      </p:sp>
      <p:cxnSp>
        <p:nvCxnSpPr>
          <p:cNvPr id="448" name="Google Shape;448;p37"/>
          <p:cNvCxnSpPr>
            <a:stCxn id="449" idx="3"/>
          </p:cNvCxnSpPr>
          <p:nvPr/>
        </p:nvCxnSpPr>
        <p:spPr>
          <a:xfrm>
            <a:off x="3963375" y="2553254"/>
            <a:ext cx="737700" cy="0"/>
          </a:xfrm>
          <a:prstGeom prst="straightConnector1">
            <a:avLst/>
          </a:prstGeom>
          <a:noFill/>
          <a:ln w="28575" cap="flat" cmpd="sng">
            <a:solidFill>
              <a:schemeClr val="dk2"/>
            </a:solidFill>
            <a:prstDash val="solid"/>
            <a:round/>
            <a:headEnd type="none" w="med" len="med"/>
            <a:tailEnd type="triangle" w="med" len="med"/>
          </a:ln>
        </p:spPr>
      </p:cxnSp>
      <p:sp>
        <p:nvSpPr>
          <p:cNvPr id="449" name="Google Shape;449;p37"/>
          <p:cNvSpPr txBox="1"/>
          <p:nvPr/>
        </p:nvSpPr>
        <p:spPr>
          <a:xfrm>
            <a:off x="614475" y="2257304"/>
            <a:ext cx="3348900" cy="59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300" b="1">
                <a:latin typeface="Source Code Pro"/>
                <a:ea typeface="Source Code Pro"/>
                <a:cs typeface="Source Code Pro"/>
                <a:sym typeface="Source Code Pro"/>
              </a:rPr>
              <a:t>GET </a:t>
            </a:r>
            <a:r>
              <a:rPr lang="en" sz="1300">
                <a:latin typeface="Source Code Pro"/>
                <a:ea typeface="Source Code Pro"/>
                <a:cs typeface="Source Code Pro"/>
                <a:sym typeface="Source Code Pro"/>
              </a:rPr>
              <a:t>https://catfact.ninja/breeds</a:t>
            </a:r>
            <a:endParaRPr sz="1300">
              <a:latin typeface="Source Code Pro"/>
              <a:ea typeface="Source Code Pro"/>
              <a:cs typeface="Source Code Pro"/>
              <a:sym typeface="Source Code Pro"/>
            </a:endParaRPr>
          </a:p>
        </p:txBody>
      </p:sp>
      <p:sp>
        <p:nvSpPr>
          <p:cNvPr id="450" name="Google Shape;450;p37"/>
          <p:cNvSpPr txBox="1">
            <a:spLocks noGrp="1"/>
          </p:cNvSpPr>
          <p:nvPr>
            <p:ph type="body" idx="1"/>
          </p:nvPr>
        </p:nvSpPr>
        <p:spPr>
          <a:xfrm>
            <a:off x="4931200" y="2376697"/>
            <a:ext cx="1525500" cy="3531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1400"/>
              <a:t>Goes and finds data to fulfill your request</a:t>
            </a:r>
            <a:endParaRPr sz="1400"/>
          </a:p>
        </p:txBody>
      </p:sp>
      <p:cxnSp>
        <p:nvCxnSpPr>
          <p:cNvPr id="451" name="Google Shape;451;p37"/>
          <p:cNvCxnSpPr/>
          <p:nvPr/>
        </p:nvCxnSpPr>
        <p:spPr>
          <a:xfrm>
            <a:off x="2342200" y="3566398"/>
            <a:ext cx="2358900" cy="0"/>
          </a:xfrm>
          <a:prstGeom prst="straightConnector1">
            <a:avLst/>
          </a:prstGeom>
          <a:noFill/>
          <a:ln w="28575" cap="flat" cmpd="sng">
            <a:solidFill>
              <a:schemeClr val="dk2"/>
            </a:solidFill>
            <a:prstDash val="solid"/>
            <a:round/>
            <a:headEnd type="triangle" w="med" len="med"/>
            <a:tailEnd type="none" w="med" len="med"/>
          </a:ln>
        </p:spPr>
      </p:cxnSp>
      <p:sp>
        <p:nvSpPr>
          <p:cNvPr id="452" name="Google Shape;452;p37"/>
          <p:cNvSpPr txBox="1">
            <a:spLocks noGrp="1"/>
          </p:cNvSpPr>
          <p:nvPr>
            <p:ph type="body" idx="1"/>
          </p:nvPr>
        </p:nvSpPr>
        <p:spPr>
          <a:xfrm>
            <a:off x="4931200" y="3466047"/>
            <a:ext cx="1525500" cy="3531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1400"/>
              <a:t>Sends back JSON response</a:t>
            </a:r>
            <a:endParaRPr sz="1400"/>
          </a:p>
        </p:txBody>
      </p:sp>
      <p:sp>
        <p:nvSpPr>
          <p:cNvPr id="453" name="Google Shape;453;p37"/>
          <p:cNvSpPr txBox="1"/>
          <p:nvPr/>
        </p:nvSpPr>
        <p:spPr>
          <a:xfrm>
            <a:off x="127758" y="3331833"/>
            <a:ext cx="4803442" cy="1212000"/>
          </a:xfrm>
          <a:prstGeom prst="rect">
            <a:avLst/>
          </a:prstGeom>
          <a:noFill/>
          <a:ln>
            <a:noFill/>
          </a:ln>
        </p:spPr>
        <p:txBody>
          <a:bodyPr spcFirstLastPara="1" wrap="square" lIns="91425" tIns="91425" rIns="91425" bIns="91425" anchor="t" anchorCtr="0">
            <a:noAutofit/>
          </a:bodyPr>
          <a:lstStyle/>
          <a:p>
            <a:pPr marL="50800" marR="50800" lvl="0" indent="0" algn="l" rtl="0">
              <a:lnSpc>
                <a:spcPct val="115000"/>
              </a:lnSpc>
              <a:spcBef>
                <a:spcPts val="0"/>
              </a:spcBef>
              <a:spcAft>
                <a:spcPts val="0"/>
              </a:spcAft>
              <a:buNone/>
            </a:pPr>
            <a:r>
              <a:rPr lang="en" sz="1200" dirty="0">
                <a:latin typeface="Source Code Pro"/>
                <a:ea typeface="Source Code Pro"/>
                <a:cs typeface="Source Code Pro"/>
                <a:sym typeface="Source Code Pro"/>
              </a:rPr>
              <a:t>{</a:t>
            </a:r>
            <a:endParaRPr sz="1200" dirty="0">
              <a:latin typeface="Source Code Pro"/>
              <a:ea typeface="Source Code Pro"/>
              <a:cs typeface="Source Code Pro"/>
              <a:sym typeface="Source Code Pro"/>
            </a:endParaRPr>
          </a:p>
          <a:p>
            <a:pPr marL="50800" marR="50800" lvl="0" indent="0" algn="l" rtl="0">
              <a:lnSpc>
                <a:spcPct val="115000"/>
              </a:lnSpc>
              <a:spcBef>
                <a:spcPts val="0"/>
              </a:spcBef>
              <a:spcAft>
                <a:spcPts val="0"/>
              </a:spcAft>
              <a:buNone/>
            </a:pPr>
            <a:r>
              <a:rPr lang="en" sz="1200" dirty="0">
                <a:latin typeface="Source Code Pro"/>
                <a:ea typeface="Source Code Pro"/>
                <a:cs typeface="Source Code Pro"/>
                <a:sym typeface="Source Code Pro"/>
              </a:rPr>
              <a:t>  “weird”:[“response format that looks”],</a:t>
            </a:r>
            <a:endParaRPr sz="1200" dirty="0">
              <a:latin typeface="Source Code Pro"/>
              <a:ea typeface="Source Code Pro"/>
              <a:cs typeface="Source Code Pro"/>
              <a:sym typeface="Source Code Pro"/>
            </a:endParaRPr>
          </a:p>
          <a:p>
            <a:pPr marL="50800" marR="50800" lvl="0" indent="0" algn="l" rtl="0">
              <a:lnSpc>
                <a:spcPct val="115000"/>
              </a:lnSpc>
              <a:spcBef>
                <a:spcPts val="0"/>
              </a:spcBef>
              <a:spcAft>
                <a:spcPts val="0"/>
              </a:spcAft>
              <a:buNone/>
            </a:pPr>
            <a:r>
              <a:rPr lang="en" sz="1200" dirty="0">
                <a:latin typeface="Source Code Pro"/>
                <a:ea typeface="Source Code Pro"/>
                <a:cs typeface="Source Code Pro"/>
                <a:sym typeface="Source Code Pro"/>
              </a:rPr>
              <a:t>  “like”: “this.”</a:t>
            </a:r>
            <a:endParaRPr sz="1200" dirty="0">
              <a:latin typeface="Source Code Pro"/>
              <a:ea typeface="Source Code Pro"/>
              <a:cs typeface="Source Code Pro"/>
              <a:sym typeface="Source Code Pro"/>
            </a:endParaRPr>
          </a:p>
          <a:p>
            <a:pPr marL="50800" marR="50800" lvl="0" indent="0" algn="l" rtl="0">
              <a:lnSpc>
                <a:spcPct val="115000"/>
              </a:lnSpc>
              <a:spcBef>
                <a:spcPts val="0"/>
              </a:spcBef>
              <a:spcAft>
                <a:spcPts val="0"/>
              </a:spcAft>
              <a:buNone/>
            </a:pPr>
            <a:r>
              <a:rPr lang="en" sz="1200" dirty="0">
                <a:latin typeface="Source Code Pro"/>
                <a:ea typeface="Source Code Pro"/>
                <a:cs typeface="Source Code Pro"/>
                <a:sym typeface="Source Code Pro"/>
              </a:rPr>
              <a:t>}</a:t>
            </a:r>
            <a:endParaRPr sz="1200" dirty="0">
              <a:latin typeface="Source Code Pro"/>
              <a:ea typeface="Source Code Pro"/>
              <a:cs typeface="Source Code Pro"/>
              <a:sym typeface="Source Code Pro"/>
            </a:endParaRPr>
          </a:p>
          <a:p>
            <a:pPr marL="965200" marR="50800" lvl="0" indent="406400" algn="l" rtl="0">
              <a:lnSpc>
                <a:spcPct val="115000"/>
              </a:lnSpc>
              <a:spcBef>
                <a:spcPts val="0"/>
              </a:spcBef>
              <a:spcAft>
                <a:spcPts val="0"/>
              </a:spcAft>
              <a:buNone/>
            </a:pPr>
            <a:endParaRPr sz="1200" dirty="0">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8"/>
          <p:cNvSpPr txBox="1">
            <a:spLocks noGrp="1"/>
          </p:cNvSpPr>
          <p:nvPr>
            <p:ph type="title"/>
          </p:nvPr>
        </p:nvSpPr>
        <p:spPr>
          <a:xfrm>
            <a:off x="611400" y="2175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POST Request Visualization</a:t>
            </a:r>
            <a:endParaRPr/>
          </a:p>
        </p:txBody>
      </p:sp>
      <p:sp>
        <p:nvSpPr>
          <p:cNvPr id="459" name="Google Shape;459;p3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460" name="Google Shape;460;p38"/>
          <p:cNvSpPr/>
          <p:nvPr/>
        </p:nvSpPr>
        <p:spPr>
          <a:xfrm>
            <a:off x="1068601" y="1089362"/>
            <a:ext cx="698117" cy="66027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56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5217175" y="1198518"/>
            <a:ext cx="722754" cy="441944"/>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56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txBox="1">
            <a:spLocks noGrp="1"/>
          </p:cNvSpPr>
          <p:nvPr>
            <p:ph type="body" idx="1"/>
          </p:nvPr>
        </p:nvSpPr>
        <p:spPr>
          <a:xfrm>
            <a:off x="654925" y="1693994"/>
            <a:ext cx="1525500" cy="3531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 sz="1400"/>
              <a:t>Client</a:t>
            </a:r>
            <a:endParaRPr sz="1400"/>
          </a:p>
        </p:txBody>
      </p:sp>
      <p:sp>
        <p:nvSpPr>
          <p:cNvPr id="463" name="Google Shape;463;p38"/>
          <p:cNvSpPr txBox="1">
            <a:spLocks noGrp="1"/>
          </p:cNvSpPr>
          <p:nvPr>
            <p:ph type="body" idx="1"/>
          </p:nvPr>
        </p:nvSpPr>
        <p:spPr>
          <a:xfrm>
            <a:off x="4815800" y="1693994"/>
            <a:ext cx="1525500" cy="3531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 sz="1400"/>
              <a:t>Server</a:t>
            </a:r>
            <a:endParaRPr sz="1400"/>
          </a:p>
        </p:txBody>
      </p:sp>
      <p:cxnSp>
        <p:nvCxnSpPr>
          <p:cNvPr id="464" name="Google Shape;464;p38"/>
          <p:cNvCxnSpPr/>
          <p:nvPr/>
        </p:nvCxnSpPr>
        <p:spPr>
          <a:xfrm>
            <a:off x="2342200" y="2553248"/>
            <a:ext cx="2358900" cy="0"/>
          </a:xfrm>
          <a:prstGeom prst="straightConnector1">
            <a:avLst/>
          </a:prstGeom>
          <a:noFill/>
          <a:ln w="28575" cap="flat" cmpd="sng">
            <a:solidFill>
              <a:schemeClr val="dk2"/>
            </a:solidFill>
            <a:prstDash val="solid"/>
            <a:round/>
            <a:headEnd type="none" w="med" len="med"/>
            <a:tailEnd type="triangle" w="med" len="med"/>
          </a:ln>
        </p:spPr>
      </p:cxnSp>
      <p:sp>
        <p:nvSpPr>
          <p:cNvPr id="465" name="Google Shape;465;p38"/>
          <p:cNvSpPr txBox="1"/>
          <p:nvPr/>
        </p:nvSpPr>
        <p:spPr>
          <a:xfrm>
            <a:off x="170425" y="2257300"/>
            <a:ext cx="3792900" cy="59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300" b="1">
                <a:latin typeface="Source Code Pro"/>
                <a:ea typeface="Source Code Pro"/>
                <a:cs typeface="Source Code Pro"/>
                <a:sym typeface="Source Code Pro"/>
              </a:rPr>
              <a:t>POST </a:t>
            </a:r>
            <a:endParaRPr sz="1300" b="1">
              <a:latin typeface="Source Code Pro"/>
              <a:ea typeface="Source Code Pro"/>
              <a:cs typeface="Source Code Pro"/>
              <a:sym typeface="Source Code Pro"/>
            </a:endParaRPr>
          </a:p>
          <a:p>
            <a:pPr marL="0" lvl="0" indent="0" algn="l" rtl="0">
              <a:lnSpc>
                <a:spcPct val="115000"/>
              </a:lnSpc>
              <a:spcBef>
                <a:spcPts val="600"/>
              </a:spcBef>
              <a:spcAft>
                <a:spcPts val="0"/>
              </a:spcAft>
              <a:buNone/>
            </a:pPr>
            <a:r>
              <a:rPr lang="en" sz="1300">
                <a:latin typeface="Source Code Pro"/>
                <a:ea typeface="Source Code Pro"/>
                <a:cs typeface="Source Code Pro"/>
                <a:sym typeface="Source Code Pro"/>
              </a:rPr>
              <a:t>https://facebook.com/create_account</a:t>
            </a:r>
            <a:endParaRPr sz="1300">
              <a:latin typeface="Source Code Pro"/>
              <a:ea typeface="Source Code Pro"/>
              <a:cs typeface="Source Code Pro"/>
              <a:sym typeface="Source Code Pro"/>
            </a:endParaRPr>
          </a:p>
        </p:txBody>
      </p:sp>
      <p:sp>
        <p:nvSpPr>
          <p:cNvPr id="466" name="Google Shape;466;p38"/>
          <p:cNvSpPr txBox="1">
            <a:spLocks noGrp="1"/>
          </p:cNvSpPr>
          <p:nvPr>
            <p:ph type="body" idx="1"/>
          </p:nvPr>
        </p:nvSpPr>
        <p:spPr>
          <a:xfrm>
            <a:off x="4931200" y="2376697"/>
            <a:ext cx="1525500" cy="3531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1400"/>
              <a:t>Adds your account to their database.</a:t>
            </a:r>
            <a:endParaRPr sz="1400"/>
          </a:p>
        </p:txBody>
      </p:sp>
      <p:cxnSp>
        <p:nvCxnSpPr>
          <p:cNvPr id="467" name="Google Shape;467;p38"/>
          <p:cNvCxnSpPr/>
          <p:nvPr/>
        </p:nvCxnSpPr>
        <p:spPr>
          <a:xfrm>
            <a:off x="2342200" y="3642598"/>
            <a:ext cx="2358900" cy="0"/>
          </a:xfrm>
          <a:prstGeom prst="straightConnector1">
            <a:avLst/>
          </a:prstGeom>
          <a:noFill/>
          <a:ln w="28575" cap="flat" cmpd="sng">
            <a:solidFill>
              <a:schemeClr val="dk2"/>
            </a:solidFill>
            <a:prstDash val="solid"/>
            <a:round/>
            <a:headEnd type="triangle" w="med" len="med"/>
            <a:tailEnd type="none" w="med" len="med"/>
          </a:ln>
        </p:spPr>
      </p:cxnSp>
      <p:sp>
        <p:nvSpPr>
          <p:cNvPr id="468" name="Google Shape;468;p38"/>
          <p:cNvSpPr txBox="1">
            <a:spLocks noGrp="1"/>
          </p:cNvSpPr>
          <p:nvPr>
            <p:ph type="body" idx="1"/>
          </p:nvPr>
        </p:nvSpPr>
        <p:spPr>
          <a:xfrm>
            <a:off x="4931200" y="3466047"/>
            <a:ext cx="1525500" cy="3531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1400"/>
              <a:t>Finds greeting webpage and sends it back!</a:t>
            </a:r>
            <a:endParaRPr sz="1400"/>
          </a:p>
        </p:txBody>
      </p:sp>
      <p:sp>
        <p:nvSpPr>
          <p:cNvPr id="469" name="Google Shape;469;p38"/>
          <p:cNvSpPr txBox="1"/>
          <p:nvPr/>
        </p:nvSpPr>
        <p:spPr>
          <a:xfrm>
            <a:off x="170425" y="3356875"/>
            <a:ext cx="3792900" cy="59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300">
                <a:latin typeface="Open Sans"/>
                <a:ea typeface="Open Sans"/>
                <a:cs typeface="Open Sans"/>
                <a:sym typeface="Open Sans"/>
              </a:rPr>
              <a:t>Gets back web page!</a:t>
            </a:r>
            <a:endParaRPr sz="13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9"/>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Making GET Requests in Python</a:t>
            </a:r>
            <a:endParaRPr/>
          </a:p>
        </p:txBody>
      </p:sp>
      <p:sp>
        <p:nvSpPr>
          <p:cNvPr id="475" name="Google Shape;475;p39"/>
          <p:cNvSpPr txBox="1">
            <a:spLocks noGrp="1"/>
          </p:cNvSpPr>
          <p:nvPr>
            <p:ph type="body" idx="1"/>
          </p:nvPr>
        </p:nvSpPr>
        <p:spPr>
          <a:xfrm>
            <a:off x="611400" y="1265775"/>
            <a:ext cx="6506100" cy="27861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500" b="1">
                <a:latin typeface="Source Code Pro"/>
                <a:ea typeface="Source Code Pro"/>
                <a:cs typeface="Source Code Pro"/>
                <a:sym typeface="Source Code Pro"/>
              </a:rPr>
              <a:t>import requests</a:t>
            </a:r>
            <a:r>
              <a:rPr lang="en" sz="1500">
                <a:latin typeface="Source Code Pro"/>
                <a:ea typeface="Source Code Pro"/>
                <a:cs typeface="Source Code Pro"/>
                <a:sym typeface="Source Code Pro"/>
              </a:rPr>
              <a:t> - </a:t>
            </a:r>
            <a:r>
              <a:rPr lang="en" sz="1500"/>
              <a:t>Step 1: import requersts</a:t>
            </a:r>
            <a:endParaRPr sz="1500"/>
          </a:p>
          <a:p>
            <a:pPr marL="0" lvl="0" indent="0" algn="l" rtl="0">
              <a:lnSpc>
                <a:spcPct val="100000"/>
              </a:lnSpc>
              <a:spcBef>
                <a:spcPts val="0"/>
              </a:spcBef>
              <a:spcAft>
                <a:spcPts val="0"/>
              </a:spcAft>
              <a:buNone/>
            </a:pPr>
            <a:endParaRPr sz="1500" b="1">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b="1">
                <a:latin typeface="Source Code Pro"/>
                <a:ea typeface="Source Code Pro"/>
                <a:cs typeface="Source Code Pro"/>
                <a:sym typeface="Source Code Pro"/>
              </a:rPr>
              <a:t>url = "</a:t>
            </a:r>
            <a:r>
              <a:rPr lang="en" sz="1500" b="1" u="sng">
                <a:solidFill>
                  <a:schemeClr val="hlink"/>
                </a:solidFill>
                <a:latin typeface="Source Code Pro"/>
                <a:ea typeface="Source Code Pro"/>
                <a:cs typeface="Source Code Pro"/>
                <a:sym typeface="Source Code Pro"/>
                <a:hlinkClick r:id="rId3"/>
              </a:rPr>
              <a:t>http://apimeme.com/meme</a:t>
            </a:r>
            <a:r>
              <a:rPr lang="en" sz="1500" b="1">
                <a:latin typeface="Source Code Pro"/>
                <a:ea typeface="Source Code Pro"/>
                <a:cs typeface="Source Code Pro"/>
                <a:sym typeface="Source Code Pro"/>
              </a:rPr>
              <a:t>"</a:t>
            </a:r>
            <a:r>
              <a:rPr lang="en" sz="1500"/>
              <a:t> - Step 2: build your request</a:t>
            </a:r>
            <a:endParaRPr sz="1500"/>
          </a:p>
          <a:p>
            <a:pPr marL="0" lvl="0" indent="0" algn="l" rtl="0">
              <a:lnSpc>
                <a:spcPct val="100000"/>
              </a:lnSpc>
              <a:spcBef>
                <a:spcPts val="0"/>
              </a:spcBef>
              <a:spcAft>
                <a:spcPts val="0"/>
              </a:spcAft>
              <a:buNone/>
            </a:pPr>
            <a:r>
              <a:rPr lang="en" sz="1500" b="1">
                <a:latin typeface="Source Code Pro"/>
                <a:ea typeface="Source Code Pro"/>
                <a:cs typeface="Source Code Pro"/>
                <a:sym typeface="Source Code Pro"/>
              </a:rPr>
              <a:t>params = {"meme": "Arthur-Fist", "top": "CS112 is", "bottom" : "the best!"}</a:t>
            </a:r>
            <a:endParaRPr sz="1500" b="1">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500" b="1">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b="1">
                <a:latin typeface="Source Code Pro"/>
                <a:ea typeface="Source Code Pro"/>
                <a:cs typeface="Source Code Pro"/>
                <a:sym typeface="Source Code Pro"/>
              </a:rPr>
              <a:t>response = requests.get(url, params=params)</a:t>
            </a:r>
            <a:r>
              <a:rPr lang="en" sz="1500"/>
              <a:t> - Step 3: GET</a:t>
            </a:r>
            <a:endParaRPr sz="1500"/>
          </a:p>
          <a:p>
            <a:pPr marL="0" lvl="0" indent="0" algn="l" rtl="0">
              <a:lnSpc>
                <a:spcPct val="100000"/>
              </a:lnSpc>
              <a:spcBef>
                <a:spcPts val="0"/>
              </a:spcBef>
              <a:spcAft>
                <a:spcPts val="0"/>
              </a:spcAft>
              <a:buNone/>
            </a:pPr>
            <a:endParaRPr sz="1500" b="1">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b="1">
                <a:latin typeface="Source Code Pro"/>
                <a:ea typeface="Source Code Pro"/>
                <a:cs typeface="Source Code Pro"/>
                <a:sym typeface="Source Code Pro"/>
              </a:rPr>
              <a:t>created_image = open("cs112_meme.png", "wb+")</a:t>
            </a:r>
            <a:endParaRPr sz="1500" b="1">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b="1">
                <a:latin typeface="Source Code Pro"/>
                <a:ea typeface="Source Code Pro"/>
                <a:cs typeface="Source Code Pro"/>
                <a:sym typeface="Source Code Pro"/>
              </a:rPr>
              <a:t>created_image.write(response.content)</a:t>
            </a:r>
            <a:endParaRPr sz="1500" b="1">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500"/>
          </a:p>
          <a:p>
            <a:pPr marL="0" lvl="0" indent="0" algn="l" rtl="0">
              <a:lnSpc>
                <a:spcPct val="100000"/>
              </a:lnSpc>
              <a:spcBef>
                <a:spcPts val="0"/>
              </a:spcBef>
              <a:spcAft>
                <a:spcPts val="0"/>
              </a:spcAft>
              <a:buNone/>
            </a:pPr>
            <a:r>
              <a:rPr lang="en" sz="1500"/>
              <a:t>What does this code do? Open the image...</a:t>
            </a:r>
            <a:endParaRPr sz="1500"/>
          </a:p>
        </p:txBody>
      </p:sp>
      <p:sp>
        <p:nvSpPr>
          <p:cNvPr id="476" name="Google Shape;476;p3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0"/>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Making POST Requests in Python</a:t>
            </a:r>
            <a:endParaRPr/>
          </a:p>
        </p:txBody>
      </p:sp>
      <p:sp>
        <p:nvSpPr>
          <p:cNvPr id="482" name="Google Shape;482;p40"/>
          <p:cNvSpPr txBox="1">
            <a:spLocks noGrp="1"/>
          </p:cNvSpPr>
          <p:nvPr>
            <p:ph type="body" idx="1"/>
          </p:nvPr>
        </p:nvSpPr>
        <p:spPr>
          <a:xfrm>
            <a:off x="611400" y="1265774"/>
            <a:ext cx="5889900" cy="3294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500" dirty="0"/>
              <a:t>You won't need to do this for this lab, but the process is similar to that of GET requests.</a:t>
            </a:r>
            <a:endParaRPr sz="1500"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b="1" dirty="0">
                <a:latin typeface="Source Code Pro"/>
                <a:ea typeface="Source Code Pro"/>
                <a:cs typeface="Source Code Pro"/>
                <a:sym typeface="Source Code Pro"/>
              </a:rPr>
              <a:t>import requests</a:t>
            </a:r>
            <a:endParaRPr sz="15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5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b="1" dirty="0" err="1">
                <a:latin typeface="Source Code Pro"/>
                <a:ea typeface="Source Code Pro"/>
                <a:cs typeface="Source Code Pro"/>
                <a:sym typeface="Source Code Pro"/>
              </a:rPr>
              <a:t>url</a:t>
            </a:r>
            <a:r>
              <a:rPr lang="en" sz="1500" b="1" dirty="0">
                <a:latin typeface="Source Code Pro"/>
                <a:ea typeface="Source Code Pro"/>
                <a:cs typeface="Source Code Pro"/>
                <a:sym typeface="Source Code Pro"/>
              </a:rPr>
              <a:t> = "http://</a:t>
            </a:r>
            <a:r>
              <a:rPr lang="en" sz="1500" b="1" dirty="0" err="1">
                <a:latin typeface="Source Code Pro"/>
                <a:ea typeface="Source Code Pro"/>
                <a:cs typeface="Source Code Pro"/>
                <a:sym typeface="Source Code Pro"/>
              </a:rPr>
              <a:t>random.api</a:t>
            </a:r>
            <a:r>
              <a:rPr lang="en" sz="1500" b="1" dirty="0">
                <a:latin typeface="Source Code Pro"/>
                <a:ea typeface="Source Code Pro"/>
                <a:cs typeface="Source Code Pro"/>
                <a:sym typeface="Source Code Pro"/>
              </a:rPr>
              <a:t>/that-does-not-exist"</a:t>
            </a:r>
            <a:endParaRPr sz="15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b="1" dirty="0">
                <a:latin typeface="Source Code Pro"/>
                <a:ea typeface="Source Code Pro"/>
                <a:cs typeface="Source Code Pro"/>
                <a:sym typeface="Source Code Pro"/>
              </a:rPr>
              <a:t>data = {"your": "data", "would": "go here."}</a:t>
            </a:r>
            <a:endParaRPr sz="15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5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b="1" dirty="0">
                <a:latin typeface="Source Code Pro"/>
                <a:ea typeface="Source Code Pro"/>
                <a:cs typeface="Source Code Pro"/>
                <a:sym typeface="Source Code Pro"/>
              </a:rPr>
              <a:t>response = </a:t>
            </a:r>
            <a:r>
              <a:rPr lang="en" sz="1500" b="1" dirty="0" err="1">
                <a:latin typeface="Source Code Pro"/>
                <a:ea typeface="Source Code Pro"/>
                <a:cs typeface="Source Code Pro"/>
                <a:sym typeface="Source Code Pro"/>
              </a:rPr>
              <a:t>requests.post</a:t>
            </a:r>
            <a:r>
              <a:rPr lang="en" sz="1500" b="1" dirty="0">
                <a:latin typeface="Source Code Pro"/>
                <a:ea typeface="Source Code Pro"/>
                <a:cs typeface="Source Code Pro"/>
                <a:sym typeface="Source Code Pro"/>
              </a:rPr>
              <a:t>(</a:t>
            </a:r>
            <a:r>
              <a:rPr lang="en" sz="1500" b="1" dirty="0" err="1">
                <a:latin typeface="Source Code Pro"/>
                <a:ea typeface="Source Code Pro"/>
                <a:cs typeface="Source Code Pro"/>
                <a:sym typeface="Source Code Pro"/>
              </a:rPr>
              <a:t>url</a:t>
            </a:r>
            <a:r>
              <a:rPr lang="en" sz="1500" b="1" dirty="0">
                <a:latin typeface="Source Code Pro"/>
                <a:ea typeface="Source Code Pro"/>
                <a:cs typeface="Source Code Pro"/>
                <a:sym typeface="Source Code Pro"/>
              </a:rPr>
              <a:t>, data=data)</a:t>
            </a:r>
            <a:endParaRPr sz="15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5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b="1" dirty="0">
                <a:solidFill>
                  <a:schemeClr val="accent1"/>
                </a:solidFill>
                <a:latin typeface="Source Code Pro"/>
                <a:ea typeface="Source Code Pro"/>
                <a:cs typeface="Source Code Pro"/>
                <a:sym typeface="Source Code Pro"/>
              </a:rPr>
              <a:t># process response data</a:t>
            </a:r>
            <a:endParaRPr sz="1500" b="1" dirty="0">
              <a:solidFill>
                <a:schemeClr val="accent1"/>
              </a:solidFill>
              <a:latin typeface="Source Code Pro"/>
              <a:ea typeface="Source Code Pro"/>
              <a:cs typeface="Source Code Pro"/>
              <a:sym typeface="Source Code Pro"/>
            </a:endParaRPr>
          </a:p>
          <a:p>
            <a:pPr marL="0" lvl="0" indent="0" algn="l" rtl="0">
              <a:spcBef>
                <a:spcPts val="600"/>
              </a:spcBef>
              <a:spcAft>
                <a:spcPts val="0"/>
              </a:spcAft>
              <a:buNone/>
            </a:pPr>
            <a:r>
              <a:rPr lang="en" sz="1500" dirty="0"/>
              <a:t>Unfortunately the code above won't work. Since POST requests actually modify data on the backend, they're harder to demo.</a:t>
            </a:r>
            <a:endParaRPr sz="1500" dirty="0">
              <a:latin typeface="Source Code Pro"/>
              <a:ea typeface="Source Code Pro"/>
              <a:cs typeface="Source Code Pro"/>
              <a:sym typeface="Source Code Pro"/>
            </a:endParaRPr>
          </a:p>
        </p:txBody>
      </p:sp>
      <p:sp>
        <p:nvSpPr>
          <p:cNvPr id="483" name="Google Shape;483;p4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1"/>
          <p:cNvSpPr txBox="1">
            <a:spLocks noGrp="1"/>
          </p:cNvSpPr>
          <p:nvPr>
            <p:ph type="ctrTitle"/>
          </p:nvPr>
        </p:nvSpPr>
        <p:spPr>
          <a:xfrm>
            <a:off x="1419825" y="1964350"/>
            <a:ext cx="4575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API Responses</a:t>
            </a:r>
            <a:endParaRPr/>
          </a:p>
        </p:txBody>
      </p:sp>
      <p:sp>
        <p:nvSpPr>
          <p:cNvPr id="489" name="Google Shape;489;p41"/>
          <p:cNvSpPr txBox="1">
            <a:spLocks noGrp="1"/>
          </p:cNvSpPr>
          <p:nvPr>
            <p:ph type="subTitle" idx="1"/>
          </p:nvPr>
        </p:nvSpPr>
        <p:spPr>
          <a:xfrm>
            <a:off x="1419825" y="3221050"/>
            <a:ext cx="45750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JSONs!</a:t>
            </a:r>
            <a:endParaRPr/>
          </a:p>
        </p:txBody>
      </p:sp>
      <p:sp>
        <p:nvSpPr>
          <p:cNvPr id="490" name="Google Shape;490;p41"/>
          <p:cNvSpPr txBox="1"/>
          <p:nvPr/>
        </p:nvSpPr>
        <p:spPr>
          <a:xfrm>
            <a:off x="479725" y="0"/>
            <a:ext cx="1778400" cy="13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b="1">
                <a:solidFill>
                  <a:schemeClr val="lt1"/>
                </a:solidFill>
                <a:latin typeface="DM Sans"/>
                <a:ea typeface="DM Sans"/>
                <a:cs typeface="DM Sans"/>
                <a:sym typeface="DM Sans"/>
              </a:rPr>
              <a:t>3</a:t>
            </a:r>
            <a:endParaRPr sz="7200" b="1">
              <a:solidFill>
                <a:schemeClr val="lt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2"/>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JSON Introduction</a:t>
            </a:r>
            <a:endParaRPr/>
          </a:p>
        </p:txBody>
      </p:sp>
      <p:sp>
        <p:nvSpPr>
          <p:cNvPr id="496" name="Google Shape;496;p42"/>
          <p:cNvSpPr txBox="1">
            <a:spLocks noGrp="1"/>
          </p:cNvSpPr>
          <p:nvPr>
            <p:ph type="body" idx="1"/>
          </p:nvPr>
        </p:nvSpPr>
        <p:spPr>
          <a:xfrm>
            <a:off x="611400" y="1246008"/>
            <a:ext cx="5889900" cy="27861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sz="1800" b="1"/>
              <a:t>JSON</a:t>
            </a:r>
            <a:r>
              <a:rPr lang="en" sz="1800"/>
              <a:t> </a:t>
            </a:r>
            <a:r>
              <a:rPr lang="en" sz="1800" b="1"/>
              <a:t>J</a:t>
            </a:r>
            <a:r>
              <a:rPr lang="en" sz="1800"/>
              <a:t>ava</a:t>
            </a:r>
            <a:r>
              <a:rPr lang="en" sz="1800" b="1"/>
              <a:t>S</a:t>
            </a:r>
            <a:r>
              <a:rPr lang="en" sz="1800"/>
              <a:t>cript </a:t>
            </a:r>
            <a:r>
              <a:rPr lang="en" sz="1800" b="1"/>
              <a:t>O</a:t>
            </a:r>
            <a:r>
              <a:rPr lang="en" sz="1800"/>
              <a:t>bject </a:t>
            </a:r>
            <a:r>
              <a:rPr lang="en" sz="1800" b="1"/>
              <a:t>N</a:t>
            </a:r>
            <a:r>
              <a:rPr lang="en" sz="1800"/>
              <a:t>otation is syntax for exchanging information!</a:t>
            </a:r>
            <a:endParaRPr sz="1800"/>
          </a:p>
          <a:p>
            <a:pPr marL="457200" lvl="0" indent="-342900" algn="l" rtl="0">
              <a:spcBef>
                <a:spcPts val="0"/>
              </a:spcBef>
              <a:spcAft>
                <a:spcPts val="0"/>
              </a:spcAft>
              <a:buSzPts val="1800"/>
              <a:buChar char="⦁"/>
            </a:pPr>
            <a:r>
              <a:rPr lang="en" sz="1800"/>
              <a:t>when making requests or receiving responses, all we can do is send/receive data (as a string!).</a:t>
            </a:r>
            <a:endParaRPr sz="1800"/>
          </a:p>
          <a:p>
            <a:pPr marL="457200" lvl="0" indent="-342900" algn="l" rtl="0">
              <a:spcBef>
                <a:spcPts val="0"/>
              </a:spcBef>
              <a:spcAft>
                <a:spcPts val="0"/>
              </a:spcAft>
              <a:buSzPts val="1800"/>
              <a:buChar char="⦁"/>
            </a:pPr>
            <a:r>
              <a:rPr lang="en" sz="1800"/>
              <a:t>JSON syntax is very similar to Python dictionary syntax.</a:t>
            </a:r>
            <a:endParaRPr sz="1800"/>
          </a:p>
          <a:p>
            <a:pPr marL="914400" lvl="1" indent="-342900" algn="l" rtl="0">
              <a:spcBef>
                <a:spcPts val="0"/>
              </a:spcBef>
              <a:spcAft>
                <a:spcPts val="0"/>
              </a:spcAft>
              <a:buSzPts val="1800"/>
              <a:buChar char="⦁"/>
            </a:pPr>
            <a:r>
              <a:rPr lang="en" sz="1800"/>
              <a:t>Information is stored as key, value pairs, but of various types.</a:t>
            </a:r>
            <a:endParaRPr sz="1800"/>
          </a:p>
          <a:p>
            <a:pPr marL="914400" lvl="1" indent="-342900" algn="l" rtl="0">
              <a:spcBef>
                <a:spcPts val="0"/>
              </a:spcBef>
              <a:spcAft>
                <a:spcPts val="0"/>
              </a:spcAft>
              <a:buSzPts val="1800"/>
              <a:buChar char="⦁"/>
            </a:pPr>
            <a:r>
              <a:rPr lang="en" sz="1800"/>
              <a:t>You could have a string key whose value is a string, a list or a whole other dictionary!</a:t>
            </a:r>
            <a:endParaRPr sz="1800"/>
          </a:p>
          <a:p>
            <a:pPr marL="0" lvl="0" indent="0" algn="l" rtl="0">
              <a:spcBef>
                <a:spcPts val="600"/>
              </a:spcBef>
              <a:spcAft>
                <a:spcPts val="0"/>
              </a:spcAft>
              <a:buNone/>
            </a:pPr>
            <a:endParaRPr sz="1200">
              <a:latin typeface="Source Code Pro"/>
              <a:ea typeface="Source Code Pro"/>
              <a:cs typeface="Source Code Pro"/>
              <a:sym typeface="Source Code Pro"/>
            </a:endParaRPr>
          </a:p>
        </p:txBody>
      </p:sp>
      <p:sp>
        <p:nvSpPr>
          <p:cNvPr id="497" name="Google Shape;497;p4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5"/>
          <p:cNvSpPr txBox="1">
            <a:spLocks noGrp="1"/>
          </p:cNvSpPr>
          <p:nvPr>
            <p:ph type="title"/>
          </p:nvPr>
        </p:nvSpPr>
        <p:spPr>
          <a:xfrm>
            <a:off x="611400" y="369925"/>
            <a:ext cx="706956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dirty="0"/>
              <a:t>By the end of this lab, you’ll be able to</a:t>
            </a:r>
            <a:endParaRPr sz="3200" dirty="0"/>
          </a:p>
        </p:txBody>
      </p:sp>
      <p:sp>
        <p:nvSpPr>
          <p:cNvPr id="345" name="Google Shape;345;p25"/>
          <p:cNvSpPr txBox="1">
            <a:spLocks noGrp="1"/>
          </p:cNvSpPr>
          <p:nvPr>
            <p:ph type="body" idx="1"/>
          </p:nvPr>
        </p:nvSpPr>
        <p:spPr>
          <a:xfrm>
            <a:off x="611450" y="1265775"/>
            <a:ext cx="3507326" cy="1361400"/>
          </a:xfrm>
          <a:prstGeom prst="rect">
            <a:avLst/>
          </a:prstGeom>
        </p:spPr>
        <p:txBody>
          <a:bodyPr spcFirstLastPara="1" wrap="square" lIns="0" tIns="0" rIns="0" bIns="0" anchor="t" anchorCtr="0">
            <a:noAutofit/>
          </a:bodyPr>
          <a:lstStyle/>
          <a:p>
            <a:pPr marL="342900" lvl="0" indent="-317500" algn="l" rtl="0">
              <a:spcBef>
                <a:spcPts val="600"/>
              </a:spcBef>
              <a:spcAft>
                <a:spcPts val="0"/>
              </a:spcAft>
              <a:buSzPts val="1400"/>
              <a:buChar char="-"/>
            </a:pPr>
            <a:r>
              <a:rPr lang="en" sz="2000" b="1" dirty="0"/>
              <a:t>Define APIs</a:t>
            </a:r>
            <a:endParaRPr sz="2000" b="1" dirty="0"/>
          </a:p>
          <a:p>
            <a:pPr marL="342900" lvl="0" indent="-317500" algn="l" rtl="0">
              <a:spcBef>
                <a:spcPts val="0"/>
              </a:spcBef>
              <a:spcAft>
                <a:spcPts val="0"/>
              </a:spcAft>
              <a:buSzPts val="1400"/>
              <a:buChar char="-"/>
            </a:pPr>
            <a:r>
              <a:rPr lang="en" sz="2000" b="1" dirty="0"/>
              <a:t>Explain what a protocol is and understand HTTP</a:t>
            </a:r>
            <a:endParaRPr sz="2000" b="1" dirty="0"/>
          </a:p>
        </p:txBody>
      </p:sp>
      <p:sp>
        <p:nvSpPr>
          <p:cNvPr id="346" name="Google Shape;346;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347" name="Google Shape;347;p25"/>
          <p:cNvSpPr txBox="1">
            <a:spLocks noGrp="1"/>
          </p:cNvSpPr>
          <p:nvPr>
            <p:ph type="body" idx="1"/>
          </p:nvPr>
        </p:nvSpPr>
        <p:spPr>
          <a:xfrm>
            <a:off x="4460682" y="1265775"/>
            <a:ext cx="3677962" cy="1722300"/>
          </a:xfrm>
          <a:prstGeom prst="rect">
            <a:avLst/>
          </a:prstGeom>
        </p:spPr>
        <p:txBody>
          <a:bodyPr spcFirstLastPara="1" wrap="square" lIns="0" tIns="0" rIns="0" bIns="0" anchor="t" anchorCtr="0">
            <a:noAutofit/>
          </a:bodyPr>
          <a:lstStyle/>
          <a:p>
            <a:pPr marL="342900" lvl="0" indent="-317500" algn="l" rtl="0">
              <a:spcBef>
                <a:spcPts val="600"/>
              </a:spcBef>
              <a:spcAft>
                <a:spcPts val="0"/>
              </a:spcAft>
              <a:buSzPts val="1400"/>
              <a:buChar char="-"/>
            </a:pPr>
            <a:r>
              <a:rPr lang="en" sz="2000" b="1" dirty="0"/>
              <a:t>Make GET and POST requests</a:t>
            </a:r>
            <a:endParaRPr sz="2000" b="1" dirty="0"/>
          </a:p>
          <a:p>
            <a:pPr marL="342900" lvl="0" indent="-317500" algn="l" rtl="0">
              <a:spcBef>
                <a:spcPts val="0"/>
              </a:spcBef>
              <a:spcAft>
                <a:spcPts val="0"/>
              </a:spcAft>
              <a:buSzPts val="1400"/>
              <a:buChar char="-"/>
            </a:pPr>
            <a:r>
              <a:rPr lang="en" sz="2000" b="1" dirty="0"/>
              <a:t>Learn how to process JSON responses</a:t>
            </a:r>
            <a:endParaRPr sz="2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3"/>
          <p:cNvSpPr txBox="1">
            <a:spLocks noGrp="1"/>
          </p:cNvSpPr>
          <p:nvPr>
            <p:ph type="title"/>
          </p:nvPr>
        </p:nvSpPr>
        <p:spPr>
          <a:xfrm>
            <a:off x="611400" y="99581"/>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JSON Example</a:t>
            </a:r>
            <a:endParaRPr dirty="0"/>
          </a:p>
        </p:txBody>
      </p:sp>
      <p:sp>
        <p:nvSpPr>
          <p:cNvPr id="504" name="Google Shape;504;p4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3" name="Picture 2" descr="A screen shot of a computer code&#10;&#10;Description automatically generated">
            <a:extLst>
              <a:ext uri="{FF2B5EF4-FFF2-40B4-BE49-F238E27FC236}">
                <a16:creationId xmlns:a16="http://schemas.microsoft.com/office/drawing/2014/main" id="{F2E78595-1EAD-DB54-2ECB-5157AD1D5BD1}"/>
              </a:ext>
            </a:extLst>
          </p:cNvPr>
          <p:cNvPicPr>
            <a:picLocks noChangeAspect="1"/>
          </p:cNvPicPr>
          <p:nvPr/>
        </p:nvPicPr>
        <p:blipFill>
          <a:blip r:embed="rId3"/>
          <a:stretch>
            <a:fillRect/>
          </a:stretch>
        </p:blipFill>
        <p:spPr>
          <a:xfrm>
            <a:off x="1724683" y="936966"/>
            <a:ext cx="4776617" cy="656579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4"/>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Accessing JSON in Python</a:t>
            </a:r>
            <a:endParaRPr/>
          </a:p>
        </p:txBody>
      </p:sp>
      <p:sp>
        <p:nvSpPr>
          <p:cNvPr id="510" name="Google Shape;510;p44"/>
          <p:cNvSpPr txBox="1">
            <a:spLocks noGrp="1"/>
          </p:cNvSpPr>
          <p:nvPr>
            <p:ph type="body" idx="1"/>
          </p:nvPr>
        </p:nvSpPr>
        <p:spPr>
          <a:xfrm>
            <a:off x="611400" y="1265783"/>
            <a:ext cx="5889900" cy="2786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500" dirty="0"/>
              <a:t>After making a request, you can access the data from the response by calling the </a:t>
            </a:r>
            <a:r>
              <a:rPr lang="en" sz="1500" dirty="0" err="1">
                <a:latin typeface="Source Code Pro"/>
                <a:ea typeface="Source Code Pro"/>
                <a:cs typeface="Source Code Pro"/>
                <a:sym typeface="Source Code Pro"/>
              </a:rPr>
              <a:t>json</a:t>
            </a:r>
            <a:r>
              <a:rPr lang="en" sz="1500" dirty="0">
                <a:latin typeface="Source Code Pro"/>
                <a:ea typeface="Source Code Pro"/>
                <a:cs typeface="Source Code Pro"/>
                <a:sym typeface="Source Code Pro"/>
              </a:rPr>
              <a:t>()</a:t>
            </a:r>
            <a:r>
              <a:rPr lang="en" sz="1500" dirty="0">
                <a:latin typeface="Open Sans"/>
                <a:ea typeface="Open Sans"/>
                <a:cs typeface="Open Sans"/>
                <a:sym typeface="Open Sans"/>
              </a:rPr>
              <a:t>.</a:t>
            </a:r>
            <a:endParaRPr sz="1500" dirty="0">
              <a:latin typeface="Open Sans"/>
              <a:ea typeface="Open Sans"/>
              <a:cs typeface="Open Sans"/>
              <a:sym typeface="Open Sans"/>
            </a:endParaRPr>
          </a:p>
          <a:p>
            <a:pPr marL="0" lvl="0" indent="0" algn="l" rtl="0">
              <a:lnSpc>
                <a:spcPct val="100000"/>
              </a:lnSpc>
              <a:spcBef>
                <a:spcPts val="0"/>
              </a:spcBef>
              <a:spcAft>
                <a:spcPts val="0"/>
              </a:spcAft>
              <a:buNone/>
            </a:pPr>
            <a:r>
              <a:rPr lang="en" sz="1500" b="1" dirty="0">
                <a:latin typeface="Source Code Pro"/>
                <a:ea typeface="Source Code Pro"/>
                <a:cs typeface="Source Code Pro"/>
                <a:sym typeface="Source Code Pro"/>
              </a:rPr>
              <a:t>import requests</a:t>
            </a:r>
            <a:endParaRPr sz="15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5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b="1" dirty="0" err="1">
                <a:latin typeface="Source Code Pro"/>
                <a:ea typeface="Source Code Pro"/>
                <a:cs typeface="Source Code Pro"/>
                <a:sym typeface="Source Code Pro"/>
              </a:rPr>
              <a:t>url</a:t>
            </a:r>
            <a:r>
              <a:rPr lang="en" sz="1500" b="1" dirty="0">
                <a:latin typeface="Source Code Pro"/>
                <a:ea typeface="Source Code Pro"/>
                <a:cs typeface="Source Code Pro"/>
                <a:sym typeface="Source Code Pro"/>
              </a:rPr>
              <a:t> = "https://</a:t>
            </a:r>
            <a:r>
              <a:rPr lang="en" sz="1500" b="1" dirty="0" err="1">
                <a:latin typeface="Source Code Pro"/>
                <a:ea typeface="Source Code Pro"/>
                <a:cs typeface="Source Code Pro"/>
                <a:sym typeface="Source Code Pro"/>
              </a:rPr>
              <a:t>catfact.ninja</a:t>
            </a:r>
            <a:r>
              <a:rPr lang="en" sz="1500" b="1" dirty="0">
                <a:latin typeface="Source Code Pro"/>
                <a:ea typeface="Source Code Pro"/>
                <a:cs typeface="Source Code Pro"/>
                <a:sym typeface="Source Code Pro"/>
              </a:rPr>
              <a:t>/breeds"</a:t>
            </a:r>
            <a:endParaRPr sz="15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b="1" dirty="0">
                <a:latin typeface="Source Code Pro"/>
                <a:ea typeface="Source Code Pro"/>
                <a:cs typeface="Source Code Pro"/>
                <a:sym typeface="Source Code Pro"/>
              </a:rPr>
              <a:t>params = {"limit": "20"}</a:t>
            </a:r>
            <a:endParaRPr sz="15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5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b="1" dirty="0">
                <a:latin typeface="Source Code Pro"/>
                <a:ea typeface="Source Code Pro"/>
                <a:cs typeface="Source Code Pro"/>
                <a:sym typeface="Source Code Pro"/>
              </a:rPr>
              <a:t>response = </a:t>
            </a:r>
            <a:r>
              <a:rPr lang="en" sz="1500" b="1" dirty="0" err="1">
                <a:latin typeface="Source Code Pro"/>
                <a:ea typeface="Source Code Pro"/>
                <a:cs typeface="Source Code Pro"/>
                <a:sym typeface="Source Code Pro"/>
              </a:rPr>
              <a:t>requests.get</a:t>
            </a:r>
            <a:r>
              <a:rPr lang="en" sz="1500" b="1" dirty="0">
                <a:latin typeface="Source Code Pro"/>
                <a:ea typeface="Source Code Pro"/>
                <a:cs typeface="Source Code Pro"/>
                <a:sym typeface="Source Code Pro"/>
              </a:rPr>
              <a:t>(</a:t>
            </a:r>
            <a:r>
              <a:rPr lang="en" sz="1500" b="1" dirty="0" err="1">
                <a:latin typeface="Source Code Pro"/>
                <a:ea typeface="Source Code Pro"/>
                <a:cs typeface="Source Code Pro"/>
                <a:sym typeface="Source Code Pro"/>
              </a:rPr>
              <a:t>url</a:t>
            </a:r>
            <a:r>
              <a:rPr lang="en" sz="1500" b="1" dirty="0">
                <a:latin typeface="Source Code Pro"/>
                <a:ea typeface="Source Code Pro"/>
                <a:cs typeface="Source Code Pro"/>
                <a:sym typeface="Source Code Pro"/>
              </a:rPr>
              <a:t>, params=params)</a:t>
            </a:r>
            <a:endParaRPr sz="15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5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b="1" dirty="0" err="1">
                <a:latin typeface="Source Code Pro"/>
                <a:ea typeface="Source Code Pro"/>
                <a:cs typeface="Source Code Pro"/>
                <a:sym typeface="Source Code Pro"/>
              </a:rPr>
              <a:t>json_response</a:t>
            </a:r>
            <a:r>
              <a:rPr lang="en" sz="1500" b="1" dirty="0">
                <a:latin typeface="Source Code Pro"/>
                <a:ea typeface="Source Code Pro"/>
                <a:cs typeface="Source Code Pro"/>
                <a:sym typeface="Source Code Pro"/>
              </a:rPr>
              <a:t> = </a:t>
            </a:r>
            <a:r>
              <a:rPr lang="en" sz="1500" b="1" dirty="0" err="1">
                <a:latin typeface="Source Code Pro"/>
                <a:ea typeface="Source Code Pro"/>
                <a:cs typeface="Source Code Pro"/>
                <a:sym typeface="Source Code Pro"/>
              </a:rPr>
              <a:t>response.json</a:t>
            </a:r>
            <a:r>
              <a:rPr lang="en" sz="1500" b="1" dirty="0">
                <a:latin typeface="Source Code Pro"/>
                <a:ea typeface="Source Code Pro"/>
                <a:cs typeface="Source Code Pro"/>
                <a:sym typeface="Source Code Pro"/>
              </a:rPr>
              <a:t>()</a:t>
            </a:r>
            <a:endParaRPr sz="1500" dirty="0">
              <a:latin typeface="Open Sans"/>
              <a:ea typeface="Open Sans"/>
              <a:cs typeface="Open Sans"/>
              <a:sym typeface="Open Sans"/>
            </a:endParaRPr>
          </a:p>
        </p:txBody>
      </p:sp>
      <p:sp>
        <p:nvSpPr>
          <p:cNvPr id="511" name="Google Shape;511;p4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5"/>
          <p:cNvSpPr/>
          <p:nvPr/>
        </p:nvSpPr>
        <p:spPr>
          <a:xfrm>
            <a:off x="0" y="3252275"/>
            <a:ext cx="3321000" cy="2035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5"/>
          <p:cNvSpPr txBox="1">
            <a:spLocks noGrp="1"/>
          </p:cNvSpPr>
          <p:nvPr>
            <p:ph type="title"/>
          </p:nvPr>
        </p:nvSpPr>
        <p:spPr>
          <a:xfrm>
            <a:off x="611400" y="2175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JSON Shortened Response from Cat Facts</a:t>
            </a:r>
            <a:endParaRPr/>
          </a:p>
        </p:txBody>
      </p:sp>
      <p:sp>
        <p:nvSpPr>
          <p:cNvPr id="518" name="Google Shape;518;p45"/>
          <p:cNvSpPr txBox="1">
            <a:spLocks noGrp="1"/>
          </p:cNvSpPr>
          <p:nvPr>
            <p:ph type="body" idx="1"/>
          </p:nvPr>
        </p:nvSpPr>
        <p:spPr>
          <a:xfrm>
            <a:off x="611400" y="1113383"/>
            <a:ext cx="5889900" cy="27861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a:t>
            </a:r>
            <a:r>
              <a:rPr lang="en" sz="1200" b="1" dirty="0" err="1">
                <a:latin typeface="Source Code Pro"/>
                <a:ea typeface="Source Code Pro"/>
                <a:cs typeface="Source Code Pro"/>
                <a:sym typeface="Source Code Pro"/>
              </a:rPr>
              <a:t>current_page</a:t>
            </a:r>
            <a:r>
              <a:rPr lang="en" sz="1200" b="1" dirty="0">
                <a:latin typeface="Source Code Pro"/>
                <a:ea typeface="Source Code Pro"/>
                <a:cs typeface="Source Code Pro"/>
                <a:sym typeface="Source Code Pro"/>
              </a:rPr>
              <a:t>": 1,</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"data": [</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"breed": "Abyssinian",</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"country": "Ethiopia",</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"origin": "Natural/Standard",</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"coat": "Short",</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"pattern": "Ticked"</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"breed": "Aegean",</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"country": "Greece",</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"origin": "Natural/Standard",</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"coat": "Semi-long",</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"pattern": "Bi- or tri-colored"</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a:t>
            </a:r>
            <a:r>
              <a:rPr lang="en" sz="1200" b="1" dirty="0" err="1">
                <a:latin typeface="Source Code Pro"/>
                <a:ea typeface="Source Code Pro"/>
                <a:cs typeface="Source Code Pro"/>
                <a:sym typeface="Source Code Pro"/>
              </a:rPr>
              <a:t>first_page_url</a:t>
            </a:r>
            <a:r>
              <a:rPr lang="en" sz="1200" b="1" dirty="0">
                <a:latin typeface="Source Code Pro"/>
                <a:ea typeface="Source Code Pro"/>
                <a:cs typeface="Source Code Pro"/>
                <a:sym typeface="Source Code Pro"/>
              </a:rPr>
              <a:t>": "https://</a:t>
            </a:r>
            <a:r>
              <a:rPr lang="en" sz="1200" b="1" dirty="0" err="1">
                <a:latin typeface="Source Code Pro"/>
                <a:ea typeface="Source Code Pro"/>
                <a:cs typeface="Source Code Pro"/>
                <a:sym typeface="Source Code Pro"/>
              </a:rPr>
              <a:t>catfact.ninja</a:t>
            </a:r>
            <a:r>
              <a:rPr lang="en" sz="1200" b="1" dirty="0">
                <a:latin typeface="Source Code Pro"/>
                <a:ea typeface="Source Code Pro"/>
                <a:cs typeface="Source Code Pro"/>
                <a:sym typeface="Source Code Pro"/>
              </a:rPr>
              <a:t>/</a:t>
            </a:r>
            <a:r>
              <a:rPr lang="en" sz="1200" b="1" dirty="0" err="1">
                <a:latin typeface="Source Code Pro"/>
                <a:ea typeface="Source Code Pro"/>
                <a:cs typeface="Source Code Pro"/>
                <a:sym typeface="Source Code Pro"/>
              </a:rPr>
              <a:t>breeds?page</a:t>
            </a:r>
            <a:r>
              <a:rPr lang="en" sz="1200" b="1" dirty="0">
                <a:latin typeface="Source Code Pro"/>
                <a:ea typeface="Source Code Pro"/>
                <a:cs typeface="Source Code Pro"/>
                <a:sym typeface="Source Code Pro"/>
              </a:rPr>
              <a:t>=1",</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  ...</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dirty="0">
                <a:latin typeface="Source Code Pro"/>
                <a:ea typeface="Source Code Pro"/>
                <a:cs typeface="Source Code Pro"/>
                <a:sym typeface="Source Code Pro"/>
              </a:rPr>
              <a:t>}</a:t>
            </a:r>
            <a:endParaRPr sz="12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200" b="1" dirty="0">
              <a:latin typeface="Source Code Pro"/>
              <a:ea typeface="Source Code Pro"/>
              <a:cs typeface="Source Code Pro"/>
              <a:sym typeface="Source Code Pro"/>
            </a:endParaRPr>
          </a:p>
        </p:txBody>
      </p:sp>
      <p:sp>
        <p:nvSpPr>
          <p:cNvPr id="519" name="Google Shape;519;p4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6"/>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Accessing JSON in Python</a:t>
            </a:r>
            <a:endParaRPr/>
          </a:p>
        </p:txBody>
      </p:sp>
      <p:sp>
        <p:nvSpPr>
          <p:cNvPr id="525" name="Google Shape;525;p46"/>
          <p:cNvSpPr txBox="1">
            <a:spLocks noGrp="1"/>
          </p:cNvSpPr>
          <p:nvPr>
            <p:ph type="body" idx="1"/>
          </p:nvPr>
        </p:nvSpPr>
        <p:spPr>
          <a:xfrm>
            <a:off x="611400" y="1265783"/>
            <a:ext cx="5889900" cy="2786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500" dirty="0"/>
              <a:t>So, from where we left off on slide 19, let's say we want to access the first 10 breeds and store them in our own dictionary that maps coat type to breed name :</a:t>
            </a:r>
            <a:endParaRPr sz="13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b="1" dirty="0" err="1">
                <a:latin typeface="Source Code Pro"/>
                <a:ea typeface="Source Code Pro"/>
                <a:cs typeface="Source Code Pro"/>
                <a:sym typeface="Source Code Pro"/>
              </a:rPr>
              <a:t>json_response</a:t>
            </a:r>
            <a:r>
              <a:rPr lang="en" sz="1300" b="1" dirty="0">
                <a:latin typeface="Source Code Pro"/>
                <a:ea typeface="Source Code Pro"/>
                <a:cs typeface="Source Code Pro"/>
                <a:sym typeface="Source Code Pro"/>
              </a:rPr>
              <a:t> = </a:t>
            </a:r>
            <a:r>
              <a:rPr lang="en" sz="1300" b="1" dirty="0" err="1">
                <a:latin typeface="Source Code Pro"/>
                <a:ea typeface="Source Code Pro"/>
                <a:cs typeface="Source Code Pro"/>
                <a:sym typeface="Source Code Pro"/>
              </a:rPr>
              <a:t>response.json</a:t>
            </a:r>
            <a:r>
              <a:rPr lang="en" sz="1300" b="1" dirty="0">
                <a:latin typeface="Source Code Pro"/>
                <a:ea typeface="Source Code Pro"/>
                <a:cs typeface="Source Code Pro"/>
                <a:sym typeface="Source Code Pro"/>
              </a:rPr>
              <a:t>()["data"]</a:t>
            </a:r>
            <a:endParaRPr sz="13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3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b="1" dirty="0">
                <a:latin typeface="Source Code Pro"/>
                <a:ea typeface="Source Code Pro"/>
                <a:cs typeface="Source Code Pro"/>
                <a:sym typeface="Source Code Pro"/>
              </a:rPr>
              <a:t>coats = {}</a:t>
            </a:r>
            <a:endParaRPr sz="13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b="1" dirty="0">
                <a:latin typeface="Source Code Pro"/>
                <a:ea typeface="Source Code Pro"/>
                <a:cs typeface="Source Code Pro"/>
                <a:sym typeface="Source Code Pro"/>
              </a:rPr>
              <a:t>for </a:t>
            </a:r>
            <a:r>
              <a:rPr lang="en" sz="1300" b="1" dirty="0" err="1">
                <a:latin typeface="Source Code Pro"/>
                <a:ea typeface="Source Code Pro"/>
                <a:cs typeface="Source Code Pro"/>
                <a:sym typeface="Source Code Pro"/>
              </a:rPr>
              <a:t>i</a:t>
            </a:r>
            <a:r>
              <a:rPr lang="en" sz="1300" b="1" dirty="0">
                <a:latin typeface="Source Code Pro"/>
                <a:ea typeface="Source Code Pro"/>
                <a:cs typeface="Source Code Pro"/>
                <a:sym typeface="Source Code Pro"/>
              </a:rPr>
              <a:t> in range(min(</a:t>
            </a:r>
            <a:r>
              <a:rPr lang="en" sz="1300" b="1" dirty="0" err="1">
                <a:latin typeface="Source Code Pro"/>
                <a:ea typeface="Source Code Pro"/>
                <a:cs typeface="Source Code Pro"/>
                <a:sym typeface="Source Code Pro"/>
              </a:rPr>
              <a:t>len</a:t>
            </a:r>
            <a:r>
              <a:rPr lang="en" sz="1300" b="1" dirty="0">
                <a:latin typeface="Source Code Pro"/>
                <a:ea typeface="Source Code Pro"/>
                <a:cs typeface="Source Code Pro"/>
                <a:sym typeface="Source Code Pro"/>
              </a:rPr>
              <a:t>(</a:t>
            </a:r>
            <a:r>
              <a:rPr lang="en" sz="1300" b="1" dirty="0" err="1">
                <a:latin typeface="Source Code Pro"/>
                <a:ea typeface="Source Code Pro"/>
                <a:cs typeface="Source Code Pro"/>
                <a:sym typeface="Source Code Pro"/>
              </a:rPr>
              <a:t>json_response</a:t>
            </a:r>
            <a:r>
              <a:rPr lang="en" sz="1300" b="1" dirty="0">
                <a:latin typeface="Source Code Pro"/>
                <a:ea typeface="Source Code Pro"/>
                <a:cs typeface="Source Code Pro"/>
                <a:sym typeface="Source Code Pro"/>
              </a:rPr>
              <a:t>), 10)):</a:t>
            </a:r>
            <a:endParaRPr sz="13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b="1" dirty="0">
                <a:latin typeface="Source Code Pro"/>
                <a:ea typeface="Source Code Pro"/>
                <a:cs typeface="Source Code Pro"/>
                <a:sym typeface="Source Code Pro"/>
              </a:rPr>
              <a:t>    </a:t>
            </a:r>
            <a:r>
              <a:rPr lang="en" sz="1300" b="1" dirty="0" err="1">
                <a:latin typeface="Source Code Pro"/>
                <a:ea typeface="Source Code Pro"/>
                <a:cs typeface="Source Code Pro"/>
                <a:sym typeface="Source Code Pro"/>
              </a:rPr>
              <a:t>breed_info</a:t>
            </a:r>
            <a:r>
              <a:rPr lang="en" sz="1300" b="1" dirty="0">
                <a:latin typeface="Source Code Pro"/>
                <a:ea typeface="Source Code Pro"/>
                <a:cs typeface="Source Code Pro"/>
                <a:sym typeface="Source Code Pro"/>
              </a:rPr>
              <a:t> = </a:t>
            </a:r>
            <a:r>
              <a:rPr lang="en" sz="1300" b="1" dirty="0" err="1">
                <a:latin typeface="Source Code Pro"/>
                <a:ea typeface="Source Code Pro"/>
                <a:cs typeface="Source Code Pro"/>
                <a:sym typeface="Source Code Pro"/>
              </a:rPr>
              <a:t>json_response</a:t>
            </a:r>
            <a:r>
              <a:rPr lang="en" sz="1300" b="1" dirty="0">
                <a:latin typeface="Source Code Pro"/>
                <a:ea typeface="Source Code Pro"/>
                <a:cs typeface="Source Code Pro"/>
                <a:sym typeface="Source Code Pro"/>
              </a:rPr>
              <a:t>[</a:t>
            </a:r>
            <a:r>
              <a:rPr lang="en" sz="1300" b="1" dirty="0" err="1">
                <a:latin typeface="Source Code Pro"/>
                <a:ea typeface="Source Code Pro"/>
                <a:cs typeface="Source Code Pro"/>
                <a:sym typeface="Source Code Pro"/>
              </a:rPr>
              <a:t>i</a:t>
            </a:r>
            <a:r>
              <a:rPr lang="en" sz="1300" b="1" dirty="0">
                <a:latin typeface="Source Code Pro"/>
                <a:ea typeface="Source Code Pro"/>
                <a:cs typeface="Source Code Pro"/>
                <a:sym typeface="Source Code Pro"/>
              </a:rPr>
              <a:t>]</a:t>
            </a:r>
            <a:endParaRPr sz="13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b="1" dirty="0">
                <a:latin typeface="Source Code Pro"/>
                <a:ea typeface="Source Code Pro"/>
                <a:cs typeface="Source Code Pro"/>
                <a:sym typeface="Source Code Pro"/>
              </a:rPr>
              <a:t>    </a:t>
            </a:r>
            <a:r>
              <a:rPr lang="en" sz="1300" b="1" dirty="0" err="1">
                <a:latin typeface="Source Code Pro"/>
                <a:ea typeface="Source Code Pro"/>
                <a:cs typeface="Source Code Pro"/>
                <a:sym typeface="Source Code Pro"/>
              </a:rPr>
              <a:t>coat_type</a:t>
            </a:r>
            <a:r>
              <a:rPr lang="en" sz="1300" b="1" dirty="0">
                <a:latin typeface="Source Code Pro"/>
                <a:ea typeface="Source Code Pro"/>
                <a:cs typeface="Source Code Pro"/>
                <a:sym typeface="Source Code Pro"/>
              </a:rPr>
              <a:t> = </a:t>
            </a:r>
            <a:r>
              <a:rPr lang="en" sz="1300" b="1" dirty="0" err="1">
                <a:latin typeface="Source Code Pro"/>
                <a:ea typeface="Source Code Pro"/>
                <a:cs typeface="Source Code Pro"/>
                <a:sym typeface="Source Code Pro"/>
              </a:rPr>
              <a:t>breed_info</a:t>
            </a:r>
            <a:r>
              <a:rPr lang="en" sz="1300" b="1" dirty="0">
                <a:latin typeface="Source Code Pro"/>
                <a:ea typeface="Source Code Pro"/>
                <a:cs typeface="Source Code Pro"/>
                <a:sym typeface="Source Code Pro"/>
              </a:rPr>
              <a:t>["coat"]</a:t>
            </a:r>
            <a:endParaRPr sz="13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3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b="1" dirty="0">
                <a:latin typeface="Source Code Pro"/>
                <a:ea typeface="Source Code Pro"/>
                <a:cs typeface="Source Code Pro"/>
                <a:sym typeface="Source Code Pro"/>
              </a:rPr>
              <a:t>    if </a:t>
            </a:r>
            <a:r>
              <a:rPr lang="en" sz="1300" b="1" dirty="0" err="1">
                <a:latin typeface="Source Code Pro"/>
                <a:ea typeface="Source Code Pro"/>
                <a:cs typeface="Source Code Pro"/>
                <a:sym typeface="Source Code Pro"/>
              </a:rPr>
              <a:t>coat_type</a:t>
            </a:r>
            <a:r>
              <a:rPr lang="en" sz="1300" b="1" dirty="0">
                <a:latin typeface="Source Code Pro"/>
                <a:ea typeface="Source Code Pro"/>
                <a:cs typeface="Source Code Pro"/>
                <a:sym typeface="Source Code Pro"/>
              </a:rPr>
              <a:t> not in coats:</a:t>
            </a:r>
            <a:endParaRPr sz="13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b="1" dirty="0">
                <a:latin typeface="Source Code Pro"/>
                <a:ea typeface="Source Code Pro"/>
                <a:cs typeface="Source Code Pro"/>
                <a:sym typeface="Source Code Pro"/>
              </a:rPr>
              <a:t>        coats[</a:t>
            </a:r>
            <a:r>
              <a:rPr lang="en" sz="1300" b="1" dirty="0" err="1">
                <a:latin typeface="Source Code Pro"/>
                <a:ea typeface="Source Code Pro"/>
                <a:cs typeface="Source Code Pro"/>
                <a:sym typeface="Source Code Pro"/>
              </a:rPr>
              <a:t>coat_type</a:t>
            </a:r>
            <a:r>
              <a:rPr lang="en" sz="1300" b="1" dirty="0">
                <a:latin typeface="Source Code Pro"/>
                <a:ea typeface="Source Code Pro"/>
                <a:cs typeface="Source Code Pro"/>
                <a:sym typeface="Source Code Pro"/>
              </a:rPr>
              <a:t>] = []</a:t>
            </a:r>
            <a:endParaRPr sz="1300" b="1" dirty="0">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b="1" dirty="0">
                <a:latin typeface="Source Code Pro"/>
                <a:ea typeface="Source Code Pro"/>
                <a:cs typeface="Source Code Pro"/>
                <a:sym typeface="Source Code Pro"/>
              </a:rPr>
              <a:t>    coats[</a:t>
            </a:r>
            <a:r>
              <a:rPr lang="en" sz="1300" b="1" dirty="0" err="1">
                <a:latin typeface="Source Code Pro"/>
                <a:ea typeface="Source Code Pro"/>
                <a:cs typeface="Source Code Pro"/>
                <a:sym typeface="Source Code Pro"/>
              </a:rPr>
              <a:t>coat_type</a:t>
            </a:r>
            <a:r>
              <a:rPr lang="en" sz="1300" b="1" dirty="0">
                <a:latin typeface="Source Code Pro"/>
                <a:ea typeface="Source Code Pro"/>
                <a:cs typeface="Source Code Pro"/>
                <a:sym typeface="Source Code Pro"/>
              </a:rPr>
              <a:t>].append(</a:t>
            </a:r>
            <a:r>
              <a:rPr lang="en" sz="1300" b="1" dirty="0" err="1">
                <a:latin typeface="Source Code Pro"/>
                <a:ea typeface="Source Code Pro"/>
                <a:cs typeface="Source Code Pro"/>
                <a:sym typeface="Source Code Pro"/>
              </a:rPr>
              <a:t>breed_info</a:t>
            </a:r>
            <a:r>
              <a:rPr lang="en" sz="1300" b="1" dirty="0">
                <a:latin typeface="Source Code Pro"/>
                <a:ea typeface="Source Code Pro"/>
                <a:cs typeface="Source Code Pro"/>
                <a:sym typeface="Source Code Pro"/>
              </a:rPr>
              <a:t>["breed"])</a:t>
            </a:r>
            <a:endParaRPr sz="1300" b="1" dirty="0">
              <a:latin typeface="Source Code Pro"/>
              <a:ea typeface="Source Code Pro"/>
              <a:cs typeface="Source Code Pro"/>
              <a:sym typeface="Source Code Pro"/>
            </a:endParaRPr>
          </a:p>
        </p:txBody>
      </p:sp>
      <p:sp>
        <p:nvSpPr>
          <p:cNvPr id="526" name="Google Shape;526;p4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7"/>
          <p:cNvSpPr txBox="1">
            <a:spLocks noGrp="1"/>
          </p:cNvSpPr>
          <p:nvPr>
            <p:ph type="body" idx="1"/>
          </p:nvPr>
        </p:nvSpPr>
        <p:spPr>
          <a:xfrm>
            <a:off x="2750325" y="2161800"/>
            <a:ext cx="3643500" cy="8199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6"/>
          <p:cNvSpPr txBox="1">
            <a:spLocks noGrp="1"/>
          </p:cNvSpPr>
          <p:nvPr>
            <p:ph type="ctrTitle"/>
          </p:nvPr>
        </p:nvSpPr>
        <p:spPr>
          <a:xfrm>
            <a:off x="1419825" y="1964350"/>
            <a:ext cx="4575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What is an API?</a:t>
            </a:r>
            <a:endParaRPr/>
          </a:p>
        </p:txBody>
      </p:sp>
      <p:sp>
        <p:nvSpPr>
          <p:cNvPr id="353" name="Google Shape;353;p26"/>
          <p:cNvSpPr txBox="1"/>
          <p:nvPr/>
        </p:nvSpPr>
        <p:spPr>
          <a:xfrm>
            <a:off x="479725" y="0"/>
            <a:ext cx="1778400" cy="13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b="1">
                <a:solidFill>
                  <a:schemeClr val="lt1"/>
                </a:solidFill>
                <a:latin typeface="DM Sans"/>
                <a:ea typeface="DM Sans"/>
                <a:cs typeface="DM Sans"/>
                <a:sym typeface="DM Sans"/>
              </a:rPr>
              <a:t>1</a:t>
            </a:r>
            <a:endParaRPr sz="7200" b="1">
              <a:solidFill>
                <a:schemeClr val="lt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7"/>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APIs</a:t>
            </a:r>
            <a:endParaRPr/>
          </a:p>
        </p:txBody>
      </p:sp>
      <p:sp>
        <p:nvSpPr>
          <p:cNvPr id="359" name="Google Shape;359;p27"/>
          <p:cNvSpPr txBox="1">
            <a:spLocks noGrp="1"/>
          </p:cNvSpPr>
          <p:nvPr>
            <p:ph type="body" idx="1"/>
          </p:nvPr>
        </p:nvSpPr>
        <p:spPr>
          <a:xfrm>
            <a:off x="611400" y="1265775"/>
            <a:ext cx="6585900" cy="29988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Char char="⦁"/>
            </a:pPr>
            <a:r>
              <a:rPr lang="en" dirty="0"/>
              <a:t>An </a:t>
            </a:r>
            <a:r>
              <a:rPr lang="en" b="1" dirty="0"/>
              <a:t>A</a:t>
            </a:r>
            <a:r>
              <a:rPr lang="en" dirty="0"/>
              <a:t>pplication </a:t>
            </a:r>
            <a:r>
              <a:rPr lang="en" b="1" dirty="0"/>
              <a:t>P</a:t>
            </a:r>
            <a:r>
              <a:rPr lang="en" dirty="0"/>
              <a:t>rogramming </a:t>
            </a:r>
            <a:r>
              <a:rPr lang="en" b="1" dirty="0"/>
              <a:t>I</a:t>
            </a:r>
            <a:r>
              <a:rPr lang="en" dirty="0"/>
              <a:t>nterface is a software to software interface that allows programs to exchange data.</a:t>
            </a:r>
            <a:endParaRPr dirty="0"/>
          </a:p>
          <a:p>
            <a:pPr marL="457200" lvl="0" indent="-355600" algn="l" rtl="0">
              <a:spcBef>
                <a:spcPts val="0"/>
              </a:spcBef>
              <a:spcAft>
                <a:spcPts val="0"/>
              </a:spcAft>
              <a:buSzPts val="2000"/>
              <a:buChar char="⦁"/>
            </a:pPr>
            <a:r>
              <a:rPr lang="en" dirty="0"/>
              <a:t>One prominent example is Google’s API. Every time you’re on an app that allows you to login via Google, you’re using </a:t>
            </a:r>
            <a:r>
              <a:rPr lang="en" u="sng" dirty="0">
                <a:solidFill>
                  <a:schemeClr val="hlink"/>
                </a:solidFill>
                <a:hlinkClick r:id="rId3"/>
              </a:rPr>
              <a:t>Google’s Authentication API</a:t>
            </a:r>
            <a:r>
              <a:rPr lang="en" dirty="0"/>
              <a:t>!</a:t>
            </a:r>
            <a:endParaRPr dirty="0"/>
          </a:p>
        </p:txBody>
      </p:sp>
      <p:sp>
        <p:nvSpPr>
          <p:cNvPr id="360" name="Google Shape;360;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8"/>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How does it work?</a:t>
            </a:r>
            <a:endParaRPr/>
          </a:p>
        </p:txBody>
      </p:sp>
      <p:sp>
        <p:nvSpPr>
          <p:cNvPr id="366" name="Google Shape;366;p28"/>
          <p:cNvSpPr txBox="1">
            <a:spLocks noGrp="1"/>
          </p:cNvSpPr>
          <p:nvPr>
            <p:ph type="body" idx="1"/>
          </p:nvPr>
        </p:nvSpPr>
        <p:spPr>
          <a:xfrm>
            <a:off x="611400" y="1265783"/>
            <a:ext cx="5889900" cy="27861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sz="1800"/>
              <a:t>You can use an API by using functions from its </a:t>
            </a:r>
            <a:r>
              <a:rPr lang="en" sz="1800" b="1"/>
              <a:t>Interface</a:t>
            </a:r>
            <a:endParaRPr sz="1800" b="1"/>
          </a:p>
          <a:p>
            <a:pPr marL="457200" lvl="0" indent="-342900" algn="l" rtl="0">
              <a:spcBef>
                <a:spcPts val="0"/>
              </a:spcBef>
              <a:spcAft>
                <a:spcPts val="0"/>
              </a:spcAft>
              <a:buSzPts val="1800"/>
              <a:buChar char="⦁"/>
            </a:pPr>
            <a:r>
              <a:rPr lang="en" sz="1800"/>
              <a:t>An </a:t>
            </a:r>
            <a:r>
              <a:rPr lang="en" sz="1800" b="1"/>
              <a:t>Interface</a:t>
            </a:r>
            <a:r>
              <a:rPr lang="en" sz="1800"/>
              <a:t> is a set of functions that can be accessed by other parts of the program (or in this case, other programs entirely!).</a:t>
            </a:r>
            <a:endParaRPr sz="1800"/>
          </a:p>
          <a:p>
            <a:pPr marL="457200" lvl="0" indent="-342900" algn="l" rtl="0">
              <a:spcBef>
                <a:spcPts val="0"/>
              </a:spcBef>
              <a:spcAft>
                <a:spcPts val="0"/>
              </a:spcAft>
              <a:buSzPts val="1800"/>
              <a:buChar char="⦁"/>
            </a:pPr>
            <a:r>
              <a:rPr lang="en" sz="1800"/>
              <a:t>For this lab we’ll be using the Alpha Vantage API.</a:t>
            </a:r>
            <a:endParaRPr sz="1800"/>
          </a:p>
          <a:p>
            <a:pPr marL="457200" lvl="0" indent="-342900" algn="l" rtl="0">
              <a:spcBef>
                <a:spcPts val="0"/>
              </a:spcBef>
              <a:spcAft>
                <a:spcPts val="0"/>
              </a:spcAft>
              <a:buSzPts val="1800"/>
              <a:buChar char="⦁"/>
            </a:pPr>
            <a:r>
              <a:rPr lang="en" sz="1800"/>
              <a:t>Check their </a:t>
            </a:r>
            <a:r>
              <a:rPr lang="en" sz="1800" u="sng">
                <a:solidFill>
                  <a:schemeClr val="hlink"/>
                </a:solidFill>
                <a:hlinkClick r:id="rId3"/>
              </a:rPr>
              <a:t>Documentation</a:t>
            </a:r>
            <a:r>
              <a:rPr lang="en" sz="1800"/>
              <a:t> to see their </a:t>
            </a:r>
            <a:r>
              <a:rPr lang="en" sz="1800" i="1"/>
              <a:t>many</a:t>
            </a:r>
            <a:r>
              <a:rPr lang="en" sz="1800"/>
              <a:t> functions. </a:t>
            </a:r>
            <a:endParaRPr sz="1800"/>
          </a:p>
          <a:p>
            <a:pPr marL="457200" lvl="0" indent="-342900" algn="l" rtl="0">
              <a:spcBef>
                <a:spcPts val="0"/>
              </a:spcBef>
              <a:spcAft>
                <a:spcPts val="0"/>
              </a:spcAft>
              <a:buSzPts val="1800"/>
              <a:buChar char="⦁"/>
            </a:pPr>
            <a:r>
              <a:rPr lang="en" sz="1800"/>
              <a:t>There are </a:t>
            </a:r>
            <a:r>
              <a:rPr lang="en" sz="1800" i="1"/>
              <a:t>a lot</a:t>
            </a:r>
            <a:r>
              <a:rPr lang="en" sz="1800"/>
              <a:t> but that just means it’s a super useful API!</a:t>
            </a:r>
            <a:endParaRPr sz="1800"/>
          </a:p>
        </p:txBody>
      </p:sp>
      <p:sp>
        <p:nvSpPr>
          <p:cNvPr id="367" name="Google Shape;367;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9"/>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API Components</a:t>
            </a:r>
            <a:endParaRPr/>
          </a:p>
        </p:txBody>
      </p:sp>
      <p:sp>
        <p:nvSpPr>
          <p:cNvPr id="373" name="Google Shape;373;p29"/>
          <p:cNvSpPr txBox="1">
            <a:spLocks noGrp="1"/>
          </p:cNvSpPr>
          <p:nvPr>
            <p:ph type="body" idx="1"/>
          </p:nvPr>
        </p:nvSpPr>
        <p:spPr>
          <a:xfrm>
            <a:off x="611400" y="1265783"/>
            <a:ext cx="5889900" cy="3226704"/>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sz="1800" dirty="0"/>
              <a:t>On the National Weather Service API Documentation page you’ll notice </a:t>
            </a:r>
            <a:endParaRPr sz="1800" dirty="0"/>
          </a:p>
          <a:p>
            <a:pPr marL="914400" lvl="1" indent="-342900" algn="l" rtl="0">
              <a:spcBef>
                <a:spcPts val="0"/>
              </a:spcBef>
              <a:spcAft>
                <a:spcPts val="0"/>
              </a:spcAft>
              <a:buSzPts val="1800"/>
              <a:buChar char="⦁"/>
            </a:pPr>
            <a:r>
              <a:rPr lang="en" sz="1800" dirty="0"/>
              <a:t>They look an awful lot like functions.</a:t>
            </a:r>
            <a:endParaRPr sz="1800" dirty="0"/>
          </a:p>
          <a:p>
            <a:pPr marL="457200" lvl="0" indent="-342900" algn="l" rtl="0">
              <a:spcBef>
                <a:spcPts val="0"/>
              </a:spcBef>
              <a:spcAft>
                <a:spcPts val="0"/>
              </a:spcAft>
              <a:buSzPts val="1800"/>
              <a:buChar char="⦁"/>
            </a:pPr>
            <a:r>
              <a:rPr lang="en" sz="1800" dirty="0"/>
              <a:t>We call these </a:t>
            </a:r>
            <a:r>
              <a:rPr lang="en" sz="1800" b="1" dirty="0"/>
              <a:t>endpoints</a:t>
            </a:r>
            <a:endParaRPr sz="1800" dirty="0"/>
          </a:p>
          <a:p>
            <a:pPr marL="914400" lvl="1" indent="-342900" algn="l" rtl="0">
              <a:spcBef>
                <a:spcPts val="0"/>
              </a:spcBef>
              <a:spcAft>
                <a:spcPts val="0"/>
              </a:spcAft>
              <a:buSzPts val="1800"/>
              <a:buChar char="⦁"/>
            </a:pPr>
            <a:r>
              <a:rPr lang="en" sz="1800" dirty="0"/>
              <a:t>they work </a:t>
            </a:r>
            <a:r>
              <a:rPr lang="en" sz="1800" i="1" dirty="0"/>
              <a:t>very</a:t>
            </a:r>
            <a:r>
              <a:rPr lang="en" sz="1800" dirty="0"/>
              <a:t> similarly to functions!</a:t>
            </a:r>
            <a:endParaRPr sz="1800" dirty="0"/>
          </a:p>
          <a:p>
            <a:pPr marL="457200" lvl="0" indent="-342900" algn="l" rtl="0">
              <a:spcBef>
                <a:spcPts val="0"/>
              </a:spcBef>
              <a:spcAft>
                <a:spcPts val="0"/>
              </a:spcAft>
              <a:buSzPts val="1800"/>
              <a:buChar char="⦁"/>
            </a:pPr>
            <a:r>
              <a:rPr lang="en" sz="1800" dirty="0"/>
              <a:t>Just like with functions, endpoints can take arguments.</a:t>
            </a:r>
            <a:endParaRPr sz="1800" dirty="0"/>
          </a:p>
          <a:p>
            <a:pPr marL="457200" lvl="0" indent="-342900" algn="l" rtl="0">
              <a:spcBef>
                <a:spcPts val="0"/>
              </a:spcBef>
              <a:spcAft>
                <a:spcPts val="0"/>
              </a:spcAft>
              <a:buSzPts val="1800"/>
              <a:buChar char="⦁"/>
            </a:pPr>
            <a:r>
              <a:rPr lang="en" sz="1800" dirty="0"/>
              <a:t>In API land, we call these arguments </a:t>
            </a:r>
            <a:r>
              <a:rPr lang="en" sz="1800" b="1" dirty="0"/>
              <a:t>parameters</a:t>
            </a:r>
            <a:r>
              <a:rPr lang="en" sz="1800" dirty="0"/>
              <a:t>.</a:t>
            </a:r>
            <a:endParaRPr sz="1800" dirty="0"/>
          </a:p>
          <a:p>
            <a:pPr marL="914400" lvl="1" indent="-342900" algn="l" rtl="0">
              <a:spcBef>
                <a:spcPts val="0"/>
              </a:spcBef>
              <a:spcAft>
                <a:spcPts val="0"/>
              </a:spcAft>
              <a:buSzPts val="1800"/>
              <a:buChar char="⦁"/>
            </a:pPr>
            <a:r>
              <a:rPr lang="en" sz="1800" dirty="0"/>
              <a:t>They can include things like numbers, strings, etc.</a:t>
            </a:r>
            <a:endParaRPr sz="1800" dirty="0"/>
          </a:p>
        </p:txBody>
      </p:sp>
      <p:sp>
        <p:nvSpPr>
          <p:cNvPr id="374" name="Google Shape;374;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0"/>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API Keys</a:t>
            </a:r>
            <a:endParaRPr/>
          </a:p>
        </p:txBody>
      </p:sp>
      <p:sp>
        <p:nvSpPr>
          <p:cNvPr id="380" name="Google Shape;380;p30"/>
          <p:cNvSpPr txBox="1">
            <a:spLocks noGrp="1"/>
          </p:cNvSpPr>
          <p:nvPr>
            <p:ph type="body" idx="1"/>
          </p:nvPr>
        </p:nvSpPr>
        <p:spPr>
          <a:xfrm>
            <a:off x="611400" y="1265783"/>
            <a:ext cx="5889900" cy="27861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sz="1800" dirty="0"/>
              <a:t>The </a:t>
            </a:r>
            <a:r>
              <a:rPr lang="en" sz="1800" b="1" dirty="0"/>
              <a:t>API Key</a:t>
            </a:r>
            <a:r>
              <a:rPr lang="en" sz="1800" dirty="0"/>
              <a:t> is an important parameter in many APIs.</a:t>
            </a:r>
            <a:endParaRPr sz="1800" dirty="0"/>
          </a:p>
          <a:p>
            <a:pPr marL="914400" lvl="1" indent="-342900" algn="l" rtl="0">
              <a:spcBef>
                <a:spcPts val="0"/>
              </a:spcBef>
              <a:spcAft>
                <a:spcPts val="0"/>
              </a:spcAft>
              <a:buSzPts val="1800"/>
              <a:buChar char="⦁"/>
            </a:pPr>
            <a:r>
              <a:rPr lang="en" sz="1800" dirty="0"/>
              <a:t>It is unique to each user</a:t>
            </a:r>
            <a:endParaRPr sz="1800" dirty="0"/>
          </a:p>
          <a:p>
            <a:pPr marL="914400" lvl="1" indent="-342900" algn="l" rtl="0">
              <a:spcBef>
                <a:spcPts val="0"/>
              </a:spcBef>
              <a:spcAft>
                <a:spcPts val="0"/>
              </a:spcAft>
              <a:buSzPts val="1800"/>
              <a:buChar char="⦁"/>
            </a:pPr>
            <a:r>
              <a:rPr lang="en" sz="1800" dirty="0"/>
              <a:t>It is an identifier that ties the request to the user.</a:t>
            </a:r>
            <a:endParaRPr sz="1800" dirty="0"/>
          </a:p>
          <a:p>
            <a:pPr marL="914400" lvl="1" indent="-342900" algn="l" rtl="0">
              <a:spcBef>
                <a:spcPts val="0"/>
              </a:spcBef>
              <a:spcAft>
                <a:spcPts val="0"/>
              </a:spcAft>
              <a:buSzPts val="1800"/>
              <a:buChar char="⦁"/>
            </a:pPr>
            <a:r>
              <a:rPr lang="en" sz="1800" dirty="0"/>
              <a:t>It’s used for things like </a:t>
            </a:r>
            <a:r>
              <a:rPr lang="en" sz="1800" b="1" dirty="0"/>
              <a:t>rate limiting</a:t>
            </a:r>
            <a:r>
              <a:rPr lang="en" sz="1800" dirty="0"/>
              <a:t> (limiting the amount of requests/calls that can be made) and detecting misbehavior.</a:t>
            </a:r>
            <a:endParaRPr sz="1800" dirty="0"/>
          </a:p>
        </p:txBody>
      </p:sp>
      <p:sp>
        <p:nvSpPr>
          <p:cNvPr id="381" name="Google Shape;381;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1"/>
          <p:cNvSpPr txBox="1">
            <a:spLocks noGrp="1"/>
          </p:cNvSpPr>
          <p:nvPr>
            <p:ph type="ctrTitle"/>
          </p:nvPr>
        </p:nvSpPr>
        <p:spPr>
          <a:xfrm>
            <a:off x="1419825" y="1964350"/>
            <a:ext cx="4575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API Requests</a:t>
            </a:r>
            <a:endParaRPr/>
          </a:p>
        </p:txBody>
      </p:sp>
      <p:sp>
        <p:nvSpPr>
          <p:cNvPr id="387" name="Google Shape;387;p31"/>
          <p:cNvSpPr txBox="1">
            <a:spLocks noGrp="1"/>
          </p:cNvSpPr>
          <p:nvPr>
            <p:ph type="subTitle" idx="1"/>
          </p:nvPr>
        </p:nvSpPr>
        <p:spPr>
          <a:xfrm>
            <a:off x="1419825" y="3221050"/>
            <a:ext cx="45750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Let’s start with the first set of slides</a:t>
            </a:r>
            <a:endParaRPr/>
          </a:p>
        </p:txBody>
      </p:sp>
      <p:sp>
        <p:nvSpPr>
          <p:cNvPr id="388" name="Google Shape;388;p31"/>
          <p:cNvSpPr txBox="1"/>
          <p:nvPr/>
        </p:nvSpPr>
        <p:spPr>
          <a:xfrm>
            <a:off x="479725" y="0"/>
            <a:ext cx="1778400" cy="139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b="1">
                <a:solidFill>
                  <a:schemeClr val="lt1"/>
                </a:solidFill>
                <a:latin typeface="DM Sans"/>
                <a:ea typeface="DM Sans"/>
                <a:cs typeface="DM Sans"/>
                <a:sym typeface="DM Sans"/>
              </a:rPr>
              <a:t>2</a:t>
            </a:r>
            <a:endParaRPr sz="7200" b="1">
              <a:solidFill>
                <a:schemeClr val="lt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2"/>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“Calling” API Endpoints</a:t>
            </a:r>
            <a:endParaRPr/>
          </a:p>
        </p:txBody>
      </p:sp>
      <p:sp>
        <p:nvSpPr>
          <p:cNvPr id="394" name="Google Shape;394;p32"/>
          <p:cNvSpPr txBox="1">
            <a:spLocks noGrp="1"/>
          </p:cNvSpPr>
          <p:nvPr>
            <p:ph type="body" idx="1"/>
          </p:nvPr>
        </p:nvSpPr>
        <p:spPr>
          <a:xfrm>
            <a:off x="611400" y="1265783"/>
            <a:ext cx="5889900" cy="27861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sz="1800"/>
              <a:t>We can call functions in python, but how do we call something through the internet?</a:t>
            </a:r>
            <a:endParaRPr sz="1800"/>
          </a:p>
          <a:p>
            <a:pPr marL="457200" lvl="0" indent="-342900" algn="l" rtl="0">
              <a:spcBef>
                <a:spcPts val="0"/>
              </a:spcBef>
              <a:spcAft>
                <a:spcPts val="0"/>
              </a:spcAft>
              <a:buSzPts val="1800"/>
              <a:buChar char="⦁"/>
            </a:pPr>
            <a:r>
              <a:rPr lang="en" sz="1800"/>
              <a:t>Every time you navigate to a website you’re pretty much hitting an endpoint and sending an </a:t>
            </a:r>
            <a:r>
              <a:rPr lang="en" sz="1800" b="1"/>
              <a:t>HTTP Request</a:t>
            </a:r>
            <a:r>
              <a:rPr lang="en" sz="1800"/>
              <a:t> for the web page at that endpoint!</a:t>
            </a:r>
            <a:endParaRPr sz="1800"/>
          </a:p>
          <a:p>
            <a:pPr marL="914400" lvl="1" indent="-342900" algn="l" rtl="0">
              <a:spcBef>
                <a:spcPts val="0"/>
              </a:spcBef>
              <a:spcAft>
                <a:spcPts val="0"/>
              </a:spcAft>
              <a:buSzPts val="1800"/>
              <a:buChar char="⦁"/>
            </a:pPr>
            <a:r>
              <a:rPr lang="en" sz="1800"/>
              <a:t>(Requests usually follow the RESTful framework. If you’re interested, </a:t>
            </a:r>
            <a:r>
              <a:rPr lang="en" sz="1800" u="sng">
                <a:solidFill>
                  <a:schemeClr val="hlink"/>
                </a:solidFill>
                <a:hlinkClick r:id="rId3"/>
              </a:rPr>
              <a:t>read more about it here</a:t>
            </a:r>
            <a:r>
              <a:rPr lang="en" sz="1800"/>
              <a:t>!).</a:t>
            </a:r>
            <a:endParaRPr sz="1400"/>
          </a:p>
        </p:txBody>
      </p:sp>
      <p:sp>
        <p:nvSpPr>
          <p:cNvPr id="395" name="Google Shape;395;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ume template">
  <a:themeElements>
    <a:clrScheme name="Custom 347">
      <a:dk1>
        <a:srgbClr val="56051A"/>
      </a:dk1>
      <a:lt1>
        <a:srgbClr val="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1271</Words>
  <Application>Microsoft Macintosh PowerPoint</Application>
  <PresentationFormat>On-screen Show (16:9)</PresentationFormat>
  <Paragraphs>174</Paragraphs>
  <Slides>24</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Open Sans</vt:lpstr>
      <vt:lpstr>Arial</vt:lpstr>
      <vt:lpstr>DM Sans</vt:lpstr>
      <vt:lpstr>Zilla Slab SemiBold</vt:lpstr>
      <vt:lpstr>Calibri</vt:lpstr>
      <vt:lpstr>Source Code Pro</vt:lpstr>
      <vt:lpstr>Zilla Slab</vt:lpstr>
      <vt:lpstr>Red Hat Text</vt:lpstr>
      <vt:lpstr>Simple Light</vt:lpstr>
      <vt:lpstr>Hume template</vt:lpstr>
      <vt:lpstr>Lab 7: APIs</vt:lpstr>
      <vt:lpstr>By the end of this lab, you’ll be able to</vt:lpstr>
      <vt:lpstr>What is an API?</vt:lpstr>
      <vt:lpstr>APIs</vt:lpstr>
      <vt:lpstr>How does it work?</vt:lpstr>
      <vt:lpstr>API Components</vt:lpstr>
      <vt:lpstr>API Keys</vt:lpstr>
      <vt:lpstr>API Requests</vt:lpstr>
      <vt:lpstr>“Calling” API Endpoints</vt:lpstr>
      <vt:lpstr>HTTP</vt:lpstr>
      <vt:lpstr>HTTP and URLs</vt:lpstr>
      <vt:lpstr>Types of Requests</vt:lpstr>
      <vt:lpstr>Types of Requests</vt:lpstr>
      <vt:lpstr>GET Request Visualization</vt:lpstr>
      <vt:lpstr>POST Request Visualization</vt:lpstr>
      <vt:lpstr>Making GET Requests in Python</vt:lpstr>
      <vt:lpstr>Making POST Requests in Python</vt:lpstr>
      <vt:lpstr>API Responses</vt:lpstr>
      <vt:lpstr>JSON Introduction</vt:lpstr>
      <vt:lpstr>JSON Example</vt:lpstr>
      <vt:lpstr>Accessing JSON in Python</vt:lpstr>
      <vt:lpstr>JSON Shortened Response from Cat Facts</vt:lpstr>
      <vt:lpstr>Accessing JSON in Python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7: APIs</dc:title>
  <cp:lastModifiedBy>Hernandez Sandate, Amanda</cp:lastModifiedBy>
  <cp:revision>1</cp:revision>
  <dcterms:modified xsi:type="dcterms:W3CDTF">2023-10-29T10:28:01Z</dcterms:modified>
</cp:coreProperties>
</file>