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f298dbc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f298dbc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298dbc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298dbc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298dbc6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298dbc6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298dbc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f298dbc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3b7b74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f3b7b74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ed312daf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ed312daf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ed312daf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ed312daf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ed312daf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ed312daf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d312daf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ed312da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d312daf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d312da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ed312da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ed312da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ed312daf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ed312da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d312daf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d312da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d312da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d312da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ed312daf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ed312daf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f298db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f298db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f298dbc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f298dbc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f298dbc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f298dbc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library/stdtypes.html#set-types-set-frozens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thon-reference.readthedocs.io/en/latest/docs/dict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python/default.asp" TargetMode="External"/><Relationship Id="rId4" Type="http://schemas.openxmlformats.org/officeDocument/2006/relationships/hyperlink" Target="https://www.youtube.com/watch?v=rfscVS0vtb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tutorial/datastructur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08759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CS0112 Python Gearup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Concatenation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+ operator appends a full list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[“a”, “b”, “c”] + [“d”, “e”, “f”] = [“a”, “b”, “c”, “d”, “e”, “f”]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(set)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Store groups of data, like lists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they have no official ordering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duplicates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indexing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{“a”, “b”, “c”, “a”, “b”} = {“a”, “b”, “c”} = {“b”, “c”, “a”}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Cool operations: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Union: {1, 2, 3} | {4, 5} = {1, 2, 3, 4, 5}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Intersection: {“a”, “b”, “c”, “d”} &amp; {“e”, “d”, “c”} = {“c”, “d”}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Difference: {5, 6, 7, 8} - {4, 5, 6} = {7, 8}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https://docs.python.org/3/library/stdtypes.html#set-types-set-frozenset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(set)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Important: although { and } are used to display sets, {} is not the empty set - it is the empty dictionary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set() to create the empty 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Pop method: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set.pop() returns an element and updates the set to not contain that element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Demo Time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(dict)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Store a set of key-value pairs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the key to look up its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{}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{“a”: 1, “b”: 0, “c” : 2, “d” : 1}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key to lookup value: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</a:t>
            </a:r>
            <a:r>
              <a:rPr lang="en" sz="1800">
                <a:solidFill>
                  <a:schemeClr val="dk1"/>
                </a:solidFill>
              </a:rPr>
              <a:t>xample = </a:t>
            </a:r>
            <a:r>
              <a:rPr lang="en" sz="1800">
                <a:solidFill>
                  <a:schemeClr val="dk1"/>
                </a:solidFill>
              </a:rPr>
              <a:t>{“a”: 1, “b”: 0, “c” : 2, “d” : 1}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example[“a”] = 1, example[“b”] = 0, etc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dict functions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https://python-reference.readthedocs.io/en/latest/docs/dict/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dict.keys(): returns the list of the dict’s keys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{0: [“a”, “b”], 1: [“c”], 2: [], 3: [“a”, “b”]}.keys() = dict_keys([0, 1, 2, 3])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dict.values(): returns the list of the dict’s values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{0: [“a”, “b”], 1: [“c”], 2: [], 3: [“a”, “b”]}.values()  returns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dict_values([ [“a”, “b”], [“c”], [], [“a”, “b”] ])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dict.has_key(key): returns true if the given key is a key in the dict, false otherwise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{0: [“a”, “b”], 1: [“c”], 2: [], 3: [“a”, “b”]}.has_key(4) = false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{0: [“a”, “b”], 1: [“c”], 2: [], 3: [“a”, “b”]}.has_key(0) = true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Casting</a:t>
            </a:r>
            <a:endParaRPr b="1"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You can </a:t>
            </a:r>
            <a:r>
              <a:rPr b="1" lang="en" sz="1900">
                <a:solidFill>
                  <a:schemeClr val="dk1"/>
                </a:solidFill>
              </a:rPr>
              <a:t>cast variables </a:t>
            </a:r>
            <a:r>
              <a:rPr lang="en" sz="1900">
                <a:solidFill>
                  <a:schemeClr val="dk1"/>
                </a:solidFill>
              </a:rPr>
              <a:t>in Python, meaning you can change their data type to another with the same information. This will be very useful!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75" y="2437825"/>
            <a:ext cx="55626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HW 1: CSV Files (1)</a:t>
            </a:r>
            <a:endParaRPr b="1"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000075"/>
            <a:ext cx="87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 CSV file (</a:t>
            </a:r>
            <a:r>
              <a:rPr b="1" lang="en" sz="1900">
                <a:solidFill>
                  <a:schemeClr val="dk1"/>
                </a:solidFill>
              </a:rPr>
              <a:t>comma-separated values</a:t>
            </a:r>
            <a:r>
              <a:rPr lang="en" sz="1900">
                <a:solidFill>
                  <a:schemeClr val="dk1"/>
                </a:solidFill>
              </a:rPr>
              <a:t> file) has a fairly simple structure.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It’s a list of data separated by commas.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For example, let’s say you have data structured like this. This is a CSV file.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50" y="2510725"/>
            <a:ext cx="8360950" cy="19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3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CSV Files (2)</a:t>
            </a:r>
            <a:endParaRPr b="1"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034650"/>
            <a:ext cx="8520600" cy="26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CSV files can be more complicated (it can contain thousands of lines, more entries on each line, or long strings of text).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CSV </a:t>
            </a:r>
            <a:r>
              <a:rPr lang="en" sz="1900">
                <a:solidFill>
                  <a:schemeClr val="dk1"/>
                </a:solidFill>
              </a:rPr>
              <a:t>files are designed to be </a:t>
            </a:r>
            <a:r>
              <a:rPr b="1" lang="en" sz="1900" u="sng">
                <a:solidFill>
                  <a:schemeClr val="dk1"/>
                </a:solidFill>
              </a:rPr>
              <a:t>a way to easily export data and import it into other programs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resulting data is human-readable and can be easily viewed with a text editor like Notepad or a spreadsheet program like Microsoft Excel.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531850" y="4077075"/>
            <a:ext cx="6268800" cy="708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highlight>
                  <a:srgbClr val="F9CB9C"/>
                </a:highlight>
              </a:rPr>
              <a:t>In Homework 1, you’ll be practicing how to manipulate data from a CSV file and process it the way you want!</a:t>
            </a:r>
            <a:endParaRPr b="1" sz="1700">
              <a:solidFill>
                <a:schemeClr val="lt1"/>
              </a:solidFill>
              <a:highlight>
                <a:srgbClr val="F9CB9C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299778" y="2161743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Demo Time!</a:t>
            </a:r>
            <a:endParaRPr b="1" sz="4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w3schools: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https://www.w3schools.com/python/default.asp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Online Tutorial: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https://www.youtube.com/watch?v=rfscVS0vtbw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Intro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What is Python?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 popular programming language used for variety of things: web development, software development, mathematics, system scripting.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 CS112, </a:t>
            </a:r>
            <a:r>
              <a:rPr b="1" lang="en" sz="1900" u="sng">
                <a:solidFill>
                  <a:schemeClr val="dk1"/>
                </a:solidFill>
              </a:rPr>
              <a:t>we’ll </a:t>
            </a:r>
            <a:r>
              <a:rPr b="1" lang="en" sz="1900" u="sng">
                <a:solidFill>
                  <a:schemeClr val="dk1"/>
                </a:solidFill>
              </a:rPr>
              <a:t>only </a:t>
            </a:r>
            <a:r>
              <a:rPr b="1" lang="en" sz="1900" u="sng">
                <a:solidFill>
                  <a:schemeClr val="dk1"/>
                </a:solidFill>
              </a:rPr>
              <a:t>be using Python</a:t>
            </a:r>
            <a:r>
              <a:rPr b="1" lang="en" sz="1900">
                <a:solidFill>
                  <a:schemeClr val="dk1"/>
                </a:solidFill>
              </a:rPr>
              <a:t>. 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Can be treated in an </a:t>
            </a:r>
            <a:r>
              <a:rPr b="1" lang="en" sz="1900">
                <a:solidFill>
                  <a:schemeClr val="dk1"/>
                </a:solidFill>
              </a:rPr>
              <a:t>object-oriented </a:t>
            </a:r>
            <a:r>
              <a:rPr lang="en" sz="1900">
                <a:solidFill>
                  <a:schemeClr val="dk1"/>
                </a:solidFill>
              </a:rPr>
              <a:t>way or a </a:t>
            </a:r>
            <a:r>
              <a:rPr b="1" lang="en" sz="1900">
                <a:solidFill>
                  <a:schemeClr val="dk1"/>
                </a:solidFill>
              </a:rPr>
              <a:t>functional </a:t>
            </a:r>
            <a:r>
              <a:rPr lang="en" sz="1900">
                <a:solidFill>
                  <a:schemeClr val="dk1"/>
                </a:solidFill>
              </a:rPr>
              <a:t>way.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Python has a simple syntax similar to the English language.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Python uses </a:t>
            </a:r>
            <a:r>
              <a:rPr b="1" lang="en" sz="1900">
                <a:solidFill>
                  <a:schemeClr val="dk1"/>
                </a:solidFill>
              </a:rPr>
              <a:t>new lines</a:t>
            </a:r>
            <a:r>
              <a:rPr lang="en" sz="1900">
                <a:solidFill>
                  <a:schemeClr val="dk1"/>
                </a:solidFill>
              </a:rPr>
              <a:t> to complete a command, as opposed to other programming languages that often use semicolons or parentheses.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Python relies on</a:t>
            </a:r>
            <a:r>
              <a:rPr b="1" lang="en" sz="1900">
                <a:solidFill>
                  <a:schemeClr val="dk1"/>
                </a:solidFill>
              </a:rPr>
              <a:t> indentation</a:t>
            </a:r>
            <a:r>
              <a:rPr lang="en" sz="1900">
                <a:solidFill>
                  <a:schemeClr val="dk1"/>
                </a:solidFill>
              </a:rPr>
              <a:t>, using whitespace, to define scope; such as the scope of loops, functions and classes.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50" y="3758175"/>
            <a:ext cx="43815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5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Indentation Examples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22350"/>
            <a:ext cx="85206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Correctly indented: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75" y="3608950"/>
            <a:ext cx="63436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75" y="1447800"/>
            <a:ext cx="72961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80875" y="3044825"/>
            <a:ext cx="85206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Error</a:t>
            </a:r>
            <a:r>
              <a:rPr b="1" lang="en" sz="1900">
                <a:solidFill>
                  <a:schemeClr val="dk1"/>
                </a:solidFill>
              </a:rPr>
              <a:t>: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No need to declare type! Just assign a value to a variable.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25" y="1810400"/>
            <a:ext cx="25146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3631775"/>
            <a:ext cx="85206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Variables have scope - for example, if you declare a local variable inside a function, they may not be shared with other functions.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4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82100" y="934250"/>
            <a:ext cx="29169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 programming, data type is an important concept.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Variables can store data of different types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lang="en" sz="1900" u="sng">
                <a:solidFill>
                  <a:schemeClr val="dk1"/>
                </a:solidFill>
              </a:rPr>
              <a:t>different types can do different things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500" y="817400"/>
            <a:ext cx="6375601" cy="38709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577451" y="417368"/>
            <a:ext cx="45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Built-in types in Python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(list)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Store 0 or more data points, in a specific order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[]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[“one element”]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[5, 8, 9, -23]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Testing Tip: always test your functions on empty lists, single-element lists, and large lists (and more)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Unless otherwise specified (i.e. if we say “do not worry about empty lists for this function”)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(list)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Documentation: </a:t>
            </a:r>
            <a:r>
              <a:rPr lang="en" sz="19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https://docs.python.org/3/tutorial/datastructures.html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Warning: if you scroll down, it talks about “stacks” and “queues”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Do not need to worry about those for cs112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Because of order, it’s possible to </a:t>
            </a:r>
            <a:r>
              <a:rPr i="1" lang="en" sz="1900">
                <a:solidFill>
                  <a:schemeClr val="dk1"/>
                </a:solidFill>
              </a:rPr>
              <a:t>index</a:t>
            </a:r>
            <a:r>
              <a:rPr lang="en" sz="1900">
                <a:solidFill>
                  <a:schemeClr val="dk1"/>
                </a:solidFill>
              </a:rPr>
              <a:t> into a list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first element if at index 0, second at index 1, third at index 2, etc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1605550" y="3000375"/>
            <a:ext cx="1150500" cy="981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3195925" y="3000375"/>
            <a:ext cx="1150500" cy="981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4786300" y="3000375"/>
            <a:ext cx="1150500" cy="981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6376675" y="3000375"/>
            <a:ext cx="1150500" cy="981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20"/>
          <p:cNvCxnSpPr>
            <a:stCxn id="105" idx="3"/>
            <a:endCxn id="106" idx="1"/>
          </p:cNvCxnSpPr>
          <p:nvPr/>
        </p:nvCxnSpPr>
        <p:spPr>
          <a:xfrm>
            <a:off x="2756050" y="3491025"/>
            <a:ext cx="439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/>
          <p:nvPr/>
        </p:nvCxnSpPr>
        <p:spPr>
          <a:xfrm>
            <a:off x="4346463" y="3491025"/>
            <a:ext cx="439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5936800" y="3491025"/>
            <a:ext cx="439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/>
        </p:nvSpPr>
        <p:spPr>
          <a:xfrm>
            <a:off x="1635550" y="3290925"/>
            <a:ext cx="1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“A”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210925" y="3290925"/>
            <a:ext cx="1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“B”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793800" y="3290925"/>
            <a:ext cx="1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“C”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376675" y="3290925"/>
            <a:ext cx="1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“D”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605550" y="3981675"/>
            <a:ext cx="1150500" cy="338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195925" y="3981675"/>
            <a:ext cx="1150500" cy="338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786300" y="3981675"/>
            <a:ext cx="1150500" cy="338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376675" y="3981675"/>
            <a:ext cx="1150500" cy="338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605550" y="395077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0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195925" y="395077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1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786300" y="395077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2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6376675" y="395077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list functions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list.append(x): adds an element to the end of the list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Ex: [5, 6, 7, 8].append(9) returns [5, 6, 7, 8, 9]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list.insert(i, x): inserts x into the list at index i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x</a:t>
            </a:r>
            <a:r>
              <a:rPr lang="en" sz="1800">
                <a:solidFill>
                  <a:schemeClr val="dk1"/>
                </a:solidFill>
              </a:rPr>
              <a:t> will be at index i in the result list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Ex: [“cat”, “dog”, “banana”].insert(2, “cow”) returns [“cat”, “dog”, “cow”, “banana”]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list.remove(x): removes the first </a:t>
            </a:r>
            <a:r>
              <a:rPr lang="en">
                <a:solidFill>
                  <a:schemeClr val="dk1"/>
                </a:solidFill>
              </a:rPr>
              <a:t>instance of x from the list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Ex: [0, 1, 0, 1, 0].remove(1) returns [0, 0, 1, 0]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