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7045325" cy="9345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5379BA-81A7-4109-9EE0-8C120D979CA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836783-56A1-45FE-95F5-490FAF31F7A9}">
      <dgm:prSet phldrT="[Text]" custT="1"/>
      <dgm:spPr/>
      <dgm:t>
        <a:bodyPr/>
        <a:lstStyle/>
        <a:p>
          <a:r>
            <a:rPr lang="en-US" sz="3200" dirty="0" smtClean="0"/>
            <a:t>Home</a:t>
          </a:r>
          <a:endParaRPr lang="en-US" sz="3200" dirty="0"/>
        </a:p>
      </dgm:t>
    </dgm:pt>
    <dgm:pt modelId="{2AB89C21-67ED-49B3-8D3F-DAAE895158D3}" type="parTrans" cxnId="{C6AFD523-16F1-4C6F-ABA8-409C375A7AC4}">
      <dgm:prSet/>
      <dgm:spPr/>
      <dgm:t>
        <a:bodyPr/>
        <a:lstStyle/>
        <a:p>
          <a:endParaRPr lang="en-US"/>
        </a:p>
      </dgm:t>
    </dgm:pt>
    <dgm:pt modelId="{122DCD84-4AD8-4231-AB4D-056E30E8DD72}" type="sibTrans" cxnId="{C6AFD523-16F1-4C6F-ABA8-409C375A7AC4}">
      <dgm:prSet/>
      <dgm:spPr/>
      <dgm:t>
        <a:bodyPr/>
        <a:lstStyle/>
        <a:p>
          <a:endParaRPr lang="en-US"/>
        </a:p>
      </dgm:t>
    </dgm:pt>
    <dgm:pt modelId="{5E7709F5-A57B-454B-BD3D-CDB03028C5FC}" type="asst">
      <dgm:prSet phldrT="[Text]" custT="1"/>
      <dgm:spPr/>
      <dgm:t>
        <a:bodyPr/>
        <a:lstStyle/>
        <a:p>
          <a:r>
            <a:rPr lang="en-US" sz="1200" dirty="0" smtClean="0"/>
            <a:t>Register</a:t>
          </a:r>
          <a:endParaRPr lang="en-US" sz="1200" dirty="0"/>
        </a:p>
      </dgm:t>
    </dgm:pt>
    <dgm:pt modelId="{00B18B57-33DC-4F82-81D6-1BF5317DB480}" type="parTrans" cxnId="{887DB121-1C02-47F6-91BC-3557AA3C0A63}">
      <dgm:prSet/>
      <dgm:spPr/>
      <dgm:t>
        <a:bodyPr/>
        <a:lstStyle/>
        <a:p>
          <a:endParaRPr lang="en-US" sz="1200"/>
        </a:p>
      </dgm:t>
    </dgm:pt>
    <dgm:pt modelId="{2F3E34E2-15A6-46DB-99F7-C9F8C2119C88}" type="sibTrans" cxnId="{887DB121-1C02-47F6-91BC-3557AA3C0A63}">
      <dgm:prSet/>
      <dgm:spPr/>
      <dgm:t>
        <a:bodyPr/>
        <a:lstStyle/>
        <a:p>
          <a:endParaRPr lang="en-US"/>
        </a:p>
      </dgm:t>
    </dgm:pt>
    <dgm:pt modelId="{3C8E3D65-0D88-4E96-9F9E-EFEC26110105}">
      <dgm:prSet phldrT="[Text]" custT="1"/>
      <dgm:spPr/>
      <dgm:t>
        <a:bodyPr/>
        <a:lstStyle/>
        <a:p>
          <a:r>
            <a:rPr lang="en-US" sz="1200" dirty="0" smtClean="0"/>
            <a:t>Videos</a:t>
          </a:r>
          <a:endParaRPr lang="en-US" sz="1200" dirty="0"/>
        </a:p>
      </dgm:t>
    </dgm:pt>
    <dgm:pt modelId="{EF86BB9E-FFC8-4C5E-9A18-0B0F34F21288}" type="parTrans" cxnId="{22CF6E1A-2910-4F88-AC3A-F0A878D25BC5}">
      <dgm:prSet/>
      <dgm:spPr/>
      <dgm:t>
        <a:bodyPr/>
        <a:lstStyle/>
        <a:p>
          <a:endParaRPr lang="en-US" sz="1200"/>
        </a:p>
      </dgm:t>
    </dgm:pt>
    <dgm:pt modelId="{1775BA52-F069-48EA-8178-E86AE87F711B}" type="sibTrans" cxnId="{22CF6E1A-2910-4F88-AC3A-F0A878D25BC5}">
      <dgm:prSet/>
      <dgm:spPr/>
      <dgm:t>
        <a:bodyPr/>
        <a:lstStyle/>
        <a:p>
          <a:endParaRPr lang="en-US"/>
        </a:p>
      </dgm:t>
    </dgm:pt>
    <dgm:pt modelId="{413851E8-94E5-4192-AC10-1EA32293741E}">
      <dgm:prSet phldrT="[Text]" custT="1"/>
      <dgm:spPr/>
      <dgm:t>
        <a:bodyPr/>
        <a:lstStyle/>
        <a:p>
          <a:r>
            <a:rPr lang="en-US" sz="1200" dirty="0" smtClean="0"/>
            <a:t>Consoles</a:t>
          </a:r>
          <a:endParaRPr lang="en-US" sz="1200" dirty="0"/>
        </a:p>
      </dgm:t>
    </dgm:pt>
    <dgm:pt modelId="{65A27C4B-4480-4F95-8AC9-D52C75BC02FA}" type="parTrans" cxnId="{FFD2553F-7E65-4FB8-8F92-FB64BB2CC4D5}">
      <dgm:prSet/>
      <dgm:spPr/>
      <dgm:t>
        <a:bodyPr/>
        <a:lstStyle/>
        <a:p>
          <a:endParaRPr lang="en-US" sz="1200"/>
        </a:p>
      </dgm:t>
    </dgm:pt>
    <dgm:pt modelId="{FFBFE190-49E2-47B5-A2E9-113E9AAC6EE4}" type="sibTrans" cxnId="{FFD2553F-7E65-4FB8-8F92-FB64BB2CC4D5}">
      <dgm:prSet/>
      <dgm:spPr/>
      <dgm:t>
        <a:bodyPr/>
        <a:lstStyle/>
        <a:p>
          <a:endParaRPr lang="en-US"/>
        </a:p>
      </dgm:t>
    </dgm:pt>
    <dgm:pt modelId="{BF0FE59D-BF1E-41B5-ABE3-47EF4A7E3A25}">
      <dgm:prSet phldrT="[Text]" custT="1"/>
      <dgm:spPr/>
      <dgm:t>
        <a:bodyPr/>
        <a:lstStyle/>
        <a:p>
          <a:r>
            <a:rPr lang="en-US" sz="1200" dirty="0" smtClean="0"/>
            <a:t>Reviews</a:t>
          </a:r>
          <a:endParaRPr lang="en-US" sz="1200" dirty="0"/>
        </a:p>
      </dgm:t>
    </dgm:pt>
    <dgm:pt modelId="{B3C1AC92-EA80-4531-9CCB-29FD1841388C}" type="parTrans" cxnId="{7F69EBC3-322B-43D4-920D-5CE64B98A27C}">
      <dgm:prSet/>
      <dgm:spPr/>
      <dgm:t>
        <a:bodyPr/>
        <a:lstStyle/>
        <a:p>
          <a:endParaRPr lang="en-US" sz="1200"/>
        </a:p>
      </dgm:t>
    </dgm:pt>
    <dgm:pt modelId="{EFB4B2D2-F89B-4C0F-BC31-520A814CD4C3}" type="sibTrans" cxnId="{7F69EBC3-322B-43D4-920D-5CE64B98A27C}">
      <dgm:prSet/>
      <dgm:spPr/>
      <dgm:t>
        <a:bodyPr/>
        <a:lstStyle/>
        <a:p>
          <a:endParaRPr lang="en-US"/>
        </a:p>
      </dgm:t>
    </dgm:pt>
    <dgm:pt modelId="{359FE7A7-8AB5-4D2E-B589-4FDA735F1936}">
      <dgm:prSet phldrT="[Text]" custT="1"/>
      <dgm:spPr/>
      <dgm:t>
        <a:bodyPr/>
        <a:lstStyle/>
        <a:p>
          <a:r>
            <a:rPr lang="en-US" sz="1200" dirty="0" smtClean="0"/>
            <a:t>Mass Effect</a:t>
          </a:r>
          <a:endParaRPr lang="en-US" sz="1200" dirty="0"/>
        </a:p>
      </dgm:t>
    </dgm:pt>
    <dgm:pt modelId="{316D7C61-9EB7-4207-9BC0-6F4ED23F8EB5}" type="parTrans" cxnId="{85A82FB6-A339-4A44-9D59-92B7B08384BD}">
      <dgm:prSet/>
      <dgm:spPr/>
      <dgm:t>
        <a:bodyPr/>
        <a:lstStyle/>
        <a:p>
          <a:endParaRPr lang="en-US" sz="1200"/>
        </a:p>
      </dgm:t>
    </dgm:pt>
    <dgm:pt modelId="{13546862-3FBC-4CFB-92F8-96D3AE184B69}" type="sibTrans" cxnId="{85A82FB6-A339-4A44-9D59-92B7B08384BD}">
      <dgm:prSet/>
      <dgm:spPr/>
      <dgm:t>
        <a:bodyPr/>
        <a:lstStyle/>
        <a:p>
          <a:endParaRPr lang="en-US"/>
        </a:p>
      </dgm:t>
    </dgm:pt>
    <dgm:pt modelId="{ED612D4A-FFAA-4433-969D-F4E4937DF02D}">
      <dgm:prSet phldrT="[Text]" custT="1"/>
      <dgm:spPr/>
      <dgm:t>
        <a:bodyPr/>
        <a:lstStyle/>
        <a:p>
          <a:r>
            <a:rPr lang="en-US" sz="1200" dirty="0" smtClean="0"/>
            <a:t>Guides</a:t>
          </a:r>
          <a:endParaRPr lang="en-US" sz="1200" dirty="0"/>
        </a:p>
      </dgm:t>
    </dgm:pt>
    <dgm:pt modelId="{97D1AFEC-2BCE-4142-AD4B-FD4A15474672}" type="parTrans" cxnId="{E88150BF-FD3C-4E5C-9223-F6195C998110}">
      <dgm:prSet/>
      <dgm:spPr/>
      <dgm:t>
        <a:bodyPr/>
        <a:lstStyle/>
        <a:p>
          <a:endParaRPr lang="en-US" sz="1200"/>
        </a:p>
      </dgm:t>
    </dgm:pt>
    <dgm:pt modelId="{48E41F31-0265-42B7-8B4C-493E0A2EB6D3}" type="sibTrans" cxnId="{E88150BF-FD3C-4E5C-9223-F6195C998110}">
      <dgm:prSet/>
      <dgm:spPr/>
      <dgm:t>
        <a:bodyPr/>
        <a:lstStyle/>
        <a:p>
          <a:endParaRPr lang="en-US"/>
        </a:p>
      </dgm:t>
    </dgm:pt>
    <dgm:pt modelId="{F2727652-A036-49CC-B83C-382BE8DA7BD9}">
      <dgm:prSet phldrT="[Text]" custT="1"/>
      <dgm:spPr/>
      <dgm:t>
        <a:bodyPr/>
        <a:lstStyle/>
        <a:p>
          <a:r>
            <a:rPr lang="en-US" sz="1200" dirty="0" smtClean="0"/>
            <a:t>Contact Us</a:t>
          </a:r>
          <a:endParaRPr lang="en-US" sz="1200" dirty="0"/>
        </a:p>
      </dgm:t>
    </dgm:pt>
    <dgm:pt modelId="{BD70BACC-8899-45E1-AE2E-E019494ED13E}" type="parTrans" cxnId="{251AE7C2-75C5-4716-8E1E-7620E481CC65}">
      <dgm:prSet/>
      <dgm:spPr/>
      <dgm:t>
        <a:bodyPr/>
        <a:lstStyle/>
        <a:p>
          <a:endParaRPr lang="en-US" sz="1200"/>
        </a:p>
      </dgm:t>
    </dgm:pt>
    <dgm:pt modelId="{C9ED9F58-07A9-4E31-B66E-12CF8F1F54A5}" type="sibTrans" cxnId="{251AE7C2-75C5-4716-8E1E-7620E481CC65}">
      <dgm:prSet/>
      <dgm:spPr/>
      <dgm:t>
        <a:bodyPr/>
        <a:lstStyle/>
        <a:p>
          <a:endParaRPr lang="en-US"/>
        </a:p>
      </dgm:t>
    </dgm:pt>
    <dgm:pt modelId="{18D200B6-B1C2-455B-B509-5206AA5167FB}">
      <dgm:prSet phldrT="[Text]" custT="1"/>
      <dgm:spPr/>
      <dgm:t>
        <a:bodyPr/>
        <a:lstStyle/>
        <a:p>
          <a:r>
            <a:rPr lang="en-US" sz="1200" dirty="0" smtClean="0"/>
            <a:t>Max Payne</a:t>
          </a:r>
          <a:endParaRPr lang="en-US" sz="1200" dirty="0"/>
        </a:p>
      </dgm:t>
    </dgm:pt>
    <dgm:pt modelId="{058A13AE-1324-4477-802C-3E2AF38FD53D}" type="parTrans" cxnId="{90145CA4-50CF-46D2-A8AB-50B49C87AE91}">
      <dgm:prSet/>
      <dgm:spPr/>
      <dgm:t>
        <a:bodyPr/>
        <a:lstStyle/>
        <a:p>
          <a:endParaRPr lang="en-US" sz="1200"/>
        </a:p>
      </dgm:t>
    </dgm:pt>
    <dgm:pt modelId="{A33F99EA-A3EC-4D41-9F81-5C101DF8A1B7}" type="sibTrans" cxnId="{90145CA4-50CF-46D2-A8AB-50B49C87AE91}">
      <dgm:prSet/>
      <dgm:spPr/>
      <dgm:t>
        <a:bodyPr/>
        <a:lstStyle/>
        <a:p>
          <a:endParaRPr lang="en-US"/>
        </a:p>
      </dgm:t>
    </dgm:pt>
    <dgm:pt modelId="{563081BE-9E0E-485A-875B-7E59DE306921}">
      <dgm:prSet phldrT="[Text]" custT="1"/>
      <dgm:spPr/>
      <dgm:t>
        <a:bodyPr/>
        <a:lstStyle/>
        <a:p>
          <a:r>
            <a:rPr lang="en-US" sz="1200" dirty="0" smtClean="0"/>
            <a:t>Call of Duty</a:t>
          </a:r>
          <a:endParaRPr lang="en-US" sz="1200" dirty="0"/>
        </a:p>
      </dgm:t>
    </dgm:pt>
    <dgm:pt modelId="{33F7FF3B-1D8B-4030-B6D7-E5673D33DC39}" type="parTrans" cxnId="{000DF0E9-7CED-4338-97BB-FBA863D52C8A}">
      <dgm:prSet/>
      <dgm:spPr/>
      <dgm:t>
        <a:bodyPr/>
        <a:lstStyle/>
        <a:p>
          <a:endParaRPr lang="en-US" sz="1200"/>
        </a:p>
      </dgm:t>
    </dgm:pt>
    <dgm:pt modelId="{59EB560C-27C5-4B31-B7C3-84D12887934D}" type="sibTrans" cxnId="{000DF0E9-7CED-4338-97BB-FBA863D52C8A}">
      <dgm:prSet/>
      <dgm:spPr/>
      <dgm:t>
        <a:bodyPr/>
        <a:lstStyle/>
        <a:p>
          <a:endParaRPr lang="en-US"/>
        </a:p>
      </dgm:t>
    </dgm:pt>
    <dgm:pt modelId="{176E920B-C1AF-48A5-B0B4-09D8111ADB3F}">
      <dgm:prSet phldrT="[Text]" custT="1"/>
      <dgm:spPr/>
      <dgm:t>
        <a:bodyPr/>
        <a:lstStyle/>
        <a:p>
          <a:r>
            <a:rPr lang="en-US" sz="1200" dirty="0" smtClean="0"/>
            <a:t>Diablo</a:t>
          </a:r>
          <a:endParaRPr lang="en-US" sz="1200" dirty="0"/>
        </a:p>
      </dgm:t>
    </dgm:pt>
    <dgm:pt modelId="{C1E7AE48-C72F-4E3C-866F-69AE1CBAB9BB}" type="parTrans" cxnId="{DEA2DBFE-D73E-401F-B0C8-D6E71FE299CD}">
      <dgm:prSet/>
      <dgm:spPr/>
      <dgm:t>
        <a:bodyPr/>
        <a:lstStyle/>
        <a:p>
          <a:endParaRPr lang="en-US" sz="1200"/>
        </a:p>
      </dgm:t>
    </dgm:pt>
    <dgm:pt modelId="{F13960C4-AE1F-495D-938A-09029B80E25E}" type="sibTrans" cxnId="{DEA2DBFE-D73E-401F-B0C8-D6E71FE299CD}">
      <dgm:prSet/>
      <dgm:spPr/>
      <dgm:t>
        <a:bodyPr/>
        <a:lstStyle/>
        <a:p>
          <a:endParaRPr lang="en-US"/>
        </a:p>
      </dgm:t>
    </dgm:pt>
    <dgm:pt modelId="{1DBDF65B-E148-445A-B064-5C27C8C2A5B6}">
      <dgm:prSet phldrT="[Text]" custT="1"/>
      <dgm:spPr/>
      <dgm:t>
        <a:bodyPr/>
        <a:lstStyle/>
        <a:p>
          <a:r>
            <a:rPr lang="en-US" sz="1200" dirty="0" smtClean="0"/>
            <a:t>Halo</a:t>
          </a:r>
          <a:endParaRPr lang="en-US" sz="1200" dirty="0"/>
        </a:p>
      </dgm:t>
    </dgm:pt>
    <dgm:pt modelId="{1795A651-2C13-4655-AE5C-C21043BA9822}" type="parTrans" cxnId="{0431C0D7-83A4-4F90-BB4C-81E33B3539B7}">
      <dgm:prSet/>
      <dgm:spPr/>
      <dgm:t>
        <a:bodyPr/>
        <a:lstStyle/>
        <a:p>
          <a:endParaRPr lang="en-US" sz="1200"/>
        </a:p>
      </dgm:t>
    </dgm:pt>
    <dgm:pt modelId="{B0BB67F2-0F67-4D46-8739-8271E0764A91}" type="sibTrans" cxnId="{0431C0D7-83A4-4F90-BB4C-81E33B3539B7}">
      <dgm:prSet/>
      <dgm:spPr/>
      <dgm:t>
        <a:bodyPr/>
        <a:lstStyle/>
        <a:p>
          <a:endParaRPr lang="en-US"/>
        </a:p>
      </dgm:t>
    </dgm:pt>
    <dgm:pt modelId="{E3F38274-6D4B-4C9D-BF60-07268DF37017}">
      <dgm:prSet phldrT="[Text]" custT="1"/>
      <dgm:spPr/>
      <dgm:t>
        <a:bodyPr/>
        <a:lstStyle/>
        <a:p>
          <a:r>
            <a:rPr lang="en-US" sz="1200" dirty="0" smtClean="0"/>
            <a:t>GTA</a:t>
          </a:r>
          <a:endParaRPr lang="en-US" sz="1200" dirty="0"/>
        </a:p>
      </dgm:t>
    </dgm:pt>
    <dgm:pt modelId="{55956608-210F-41CF-A870-337A22E7726C}" type="parTrans" cxnId="{0BC5EA0C-17CD-4229-A052-84C355955EB6}">
      <dgm:prSet/>
      <dgm:spPr/>
      <dgm:t>
        <a:bodyPr/>
        <a:lstStyle/>
        <a:p>
          <a:endParaRPr lang="en-US" sz="1200"/>
        </a:p>
      </dgm:t>
    </dgm:pt>
    <dgm:pt modelId="{36FBB484-E6F1-4D05-BB3C-597261046884}" type="sibTrans" cxnId="{0BC5EA0C-17CD-4229-A052-84C355955EB6}">
      <dgm:prSet/>
      <dgm:spPr/>
      <dgm:t>
        <a:bodyPr/>
        <a:lstStyle/>
        <a:p>
          <a:endParaRPr lang="en-US"/>
        </a:p>
      </dgm:t>
    </dgm:pt>
    <dgm:pt modelId="{63ED050E-6659-4041-9E57-DF35E3D37590}">
      <dgm:prSet phldrT="[Text]" custT="1"/>
      <dgm:spPr/>
      <dgm:t>
        <a:bodyPr/>
        <a:lstStyle/>
        <a:p>
          <a:r>
            <a:rPr lang="en-US" sz="1200" dirty="0" smtClean="0"/>
            <a:t>Ninja </a:t>
          </a:r>
          <a:r>
            <a:rPr lang="en-US" sz="1200" dirty="0" err="1" smtClean="0"/>
            <a:t>Gaiden</a:t>
          </a:r>
          <a:endParaRPr lang="en-US" sz="1200" dirty="0"/>
        </a:p>
      </dgm:t>
    </dgm:pt>
    <dgm:pt modelId="{D2C0BE04-0654-44BE-9998-137002665985}" type="parTrans" cxnId="{4EB33171-7BE6-4E0D-82A3-2A99B515845C}">
      <dgm:prSet/>
      <dgm:spPr/>
      <dgm:t>
        <a:bodyPr/>
        <a:lstStyle/>
        <a:p>
          <a:endParaRPr lang="en-US" sz="1200"/>
        </a:p>
      </dgm:t>
    </dgm:pt>
    <dgm:pt modelId="{469B67A1-88FC-4ED0-9BE0-450C7045C92B}" type="sibTrans" cxnId="{4EB33171-7BE6-4E0D-82A3-2A99B515845C}">
      <dgm:prSet/>
      <dgm:spPr/>
      <dgm:t>
        <a:bodyPr/>
        <a:lstStyle/>
        <a:p>
          <a:endParaRPr lang="en-US"/>
        </a:p>
      </dgm:t>
    </dgm:pt>
    <dgm:pt modelId="{F7175FCA-2E1E-474D-BF67-2A301E0A7E90}">
      <dgm:prSet phldrT="[Text]" custT="1"/>
      <dgm:spPr/>
      <dgm:t>
        <a:bodyPr/>
        <a:lstStyle/>
        <a:p>
          <a:r>
            <a:rPr lang="en-US" sz="1200" dirty="0" smtClean="0"/>
            <a:t>Star Wars</a:t>
          </a:r>
          <a:endParaRPr lang="en-US" sz="1200" dirty="0"/>
        </a:p>
      </dgm:t>
    </dgm:pt>
    <dgm:pt modelId="{ACC4EC99-C954-44FA-8E49-DB8B6CDFF7AD}" type="parTrans" cxnId="{65B0602A-A079-4F9C-B5FC-B5CD8302025B}">
      <dgm:prSet/>
      <dgm:spPr/>
      <dgm:t>
        <a:bodyPr/>
        <a:lstStyle/>
        <a:p>
          <a:endParaRPr lang="en-US" sz="1200"/>
        </a:p>
      </dgm:t>
    </dgm:pt>
    <dgm:pt modelId="{3EBAE24B-02A6-45FF-AE00-F66578ED34D2}" type="sibTrans" cxnId="{65B0602A-A079-4F9C-B5FC-B5CD8302025B}">
      <dgm:prSet/>
      <dgm:spPr/>
      <dgm:t>
        <a:bodyPr/>
        <a:lstStyle/>
        <a:p>
          <a:endParaRPr lang="en-US"/>
        </a:p>
      </dgm:t>
    </dgm:pt>
    <dgm:pt modelId="{81C42977-EAA7-4FD4-A399-1FCEA7AD5759}" type="pres">
      <dgm:prSet presAssocID="{EE5379BA-81A7-4109-9EE0-8C120D979C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D9D0FC-2BA6-49BA-84F2-1D63B0B69737}" type="pres">
      <dgm:prSet presAssocID="{5A836783-56A1-45FE-95F5-490FAF31F7A9}" presName="hierRoot1" presStyleCnt="0">
        <dgm:presLayoutVars>
          <dgm:hierBranch val="init"/>
        </dgm:presLayoutVars>
      </dgm:prSet>
      <dgm:spPr/>
    </dgm:pt>
    <dgm:pt modelId="{012322AD-2594-4FA3-9EE7-178533428006}" type="pres">
      <dgm:prSet presAssocID="{5A836783-56A1-45FE-95F5-490FAF31F7A9}" presName="rootComposite1" presStyleCnt="0"/>
      <dgm:spPr/>
    </dgm:pt>
    <dgm:pt modelId="{4E1A4669-3653-4897-A175-7DEFC3DC90E2}" type="pres">
      <dgm:prSet presAssocID="{5A836783-56A1-45FE-95F5-490FAF31F7A9}" presName="rootText1" presStyleLbl="node0" presStyleIdx="0" presStyleCnt="1" custScaleX="502726" custScaleY="373161" custLinFactY="-89684" custLinFactNeighborX="13755" custLinFactNeighborY="-100000">
        <dgm:presLayoutVars>
          <dgm:chPref val="3"/>
        </dgm:presLayoutVars>
      </dgm:prSet>
      <dgm:spPr/>
    </dgm:pt>
    <dgm:pt modelId="{3C7CD1CA-9FB3-4898-BB3C-C32C15A15DFD}" type="pres">
      <dgm:prSet presAssocID="{5A836783-56A1-45FE-95F5-490FAF31F7A9}" presName="rootConnector1" presStyleLbl="node1" presStyleIdx="0" presStyleCnt="0"/>
      <dgm:spPr/>
    </dgm:pt>
    <dgm:pt modelId="{8466AF20-7706-4226-A032-80A536EF6845}" type="pres">
      <dgm:prSet presAssocID="{5A836783-56A1-45FE-95F5-490FAF31F7A9}" presName="hierChild2" presStyleCnt="0"/>
      <dgm:spPr/>
    </dgm:pt>
    <dgm:pt modelId="{C57AA9DD-92DB-4AAC-8BE3-37093C322FA3}" type="pres">
      <dgm:prSet presAssocID="{EF86BB9E-FFC8-4C5E-9A18-0B0F34F21288}" presName="Name37" presStyleLbl="parChTrans1D2" presStyleIdx="0" presStyleCnt="6"/>
      <dgm:spPr/>
    </dgm:pt>
    <dgm:pt modelId="{60FD62E1-3B40-4AED-B987-18FE72C141B6}" type="pres">
      <dgm:prSet presAssocID="{3C8E3D65-0D88-4E96-9F9E-EFEC26110105}" presName="hierRoot2" presStyleCnt="0">
        <dgm:presLayoutVars>
          <dgm:hierBranch val="init"/>
        </dgm:presLayoutVars>
      </dgm:prSet>
      <dgm:spPr/>
    </dgm:pt>
    <dgm:pt modelId="{0E5D19A9-74A9-4207-8F62-C58340A841FE}" type="pres">
      <dgm:prSet presAssocID="{3C8E3D65-0D88-4E96-9F9E-EFEC26110105}" presName="rootComposite" presStyleCnt="0"/>
      <dgm:spPr/>
    </dgm:pt>
    <dgm:pt modelId="{52C9C39B-6EF6-4EE0-B986-3D3B9A56D99D}" type="pres">
      <dgm:prSet presAssocID="{3C8E3D65-0D88-4E96-9F9E-EFEC26110105}" presName="rootText" presStyleLbl="node2" presStyleIdx="0" presStyleCnt="5" custScaleX="377805" custScaleY="171203" custLinFactY="97786" custLinFactNeighborX="-21101" custLinFactNeighborY="100000">
        <dgm:presLayoutVars>
          <dgm:chPref val="3"/>
        </dgm:presLayoutVars>
      </dgm:prSet>
      <dgm:spPr/>
    </dgm:pt>
    <dgm:pt modelId="{1C322796-8860-4AE0-A924-37E0D9C1E69A}" type="pres">
      <dgm:prSet presAssocID="{3C8E3D65-0D88-4E96-9F9E-EFEC26110105}" presName="rootConnector" presStyleLbl="node2" presStyleIdx="0" presStyleCnt="5"/>
      <dgm:spPr/>
    </dgm:pt>
    <dgm:pt modelId="{496A32D4-299E-4AA6-9E02-3387A262E92C}" type="pres">
      <dgm:prSet presAssocID="{3C8E3D65-0D88-4E96-9F9E-EFEC26110105}" presName="hierChild4" presStyleCnt="0"/>
      <dgm:spPr/>
    </dgm:pt>
    <dgm:pt modelId="{CEC09E1D-91F5-4960-BD00-D090EFDDEBD1}" type="pres">
      <dgm:prSet presAssocID="{316D7C61-9EB7-4207-9BC0-6F4ED23F8EB5}" presName="Name37" presStyleLbl="parChTrans1D3" presStyleIdx="0" presStyleCnt="8"/>
      <dgm:spPr/>
    </dgm:pt>
    <dgm:pt modelId="{64A669FF-1B8F-4963-A91D-0C1784E048F9}" type="pres">
      <dgm:prSet presAssocID="{359FE7A7-8AB5-4D2E-B589-4FDA735F1936}" presName="hierRoot2" presStyleCnt="0">
        <dgm:presLayoutVars>
          <dgm:hierBranch val="init"/>
        </dgm:presLayoutVars>
      </dgm:prSet>
      <dgm:spPr/>
    </dgm:pt>
    <dgm:pt modelId="{8432A67C-528A-4BA8-9A59-5666A7745A88}" type="pres">
      <dgm:prSet presAssocID="{359FE7A7-8AB5-4D2E-B589-4FDA735F1936}" presName="rootComposite" presStyleCnt="0"/>
      <dgm:spPr/>
    </dgm:pt>
    <dgm:pt modelId="{FB588834-F645-4001-8F88-F7B408B4BEC2}" type="pres">
      <dgm:prSet presAssocID="{359FE7A7-8AB5-4D2E-B589-4FDA735F1936}" presName="rootText" presStyleLbl="node3" presStyleIdx="0" presStyleCnt="8" custScaleX="233792" custScaleY="175465" custLinFactY="279588" custLinFactNeighborX="-3539" custLinFactNeighborY="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C2F3D-BD48-43C0-9F29-D572841B49EB}" type="pres">
      <dgm:prSet presAssocID="{359FE7A7-8AB5-4D2E-B589-4FDA735F1936}" presName="rootConnector" presStyleLbl="node3" presStyleIdx="0" presStyleCnt="8"/>
      <dgm:spPr/>
    </dgm:pt>
    <dgm:pt modelId="{922B62A1-E0D6-4F41-84CA-4EF0C96C17DA}" type="pres">
      <dgm:prSet presAssocID="{359FE7A7-8AB5-4D2E-B589-4FDA735F1936}" presName="hierChild4" presStyleCnt="0"/>
      <dgm:spPr/>
    </dgm:pt>
    <dgm:pt modelId="{7EB3A1E9-227C-417A-B722-4525019C2091}" type="pres">
      <dgm:prSet presAssocID="{359FE7A7-8AB5-4D2E-B589-4FDA735F1936}" presName="hierChild5" presStyleCnt="0"/>
      <dgm:spPr/>
    </dgm:pt>
    <dgm:pt modelId="{778C9994-E9BA-4814-B863-4F208D5A2B8D}" type="pres">
      <dgm:prSet presAssocID="{33F7FF3B-1D8B-4030-B6D7-E5673D33DC39}" presName="Name37" presStyleLbl="parChTrans1D3" presStyleIdx="1" presStyleCnt="8"/>
      <dgm:spPr/>
    </dgm:pt>
    <dgm:pt modelId="{ECC914EC-A77A-4DF7-A2BB-30193EC118A5}" type="pres">
      <dgm:prSet presAssocID="{563081BE-9E0E-485A-875B-7E59DE306921}" presName="hierRoot2" presStyleCnt="0">
        <dgm:presLayoutVars>
          <dgm:hierBranch val="init"/>
        </dgm:presLayoutVars>
      </dgm:prSet>
      <dgm:spPr/>
    </dgm:pt>
    <dgm:pt modelId="{A6FCA781-B899-49AF-B602-18BD1E90EAAC}" type="pres">
      <dgm:prSet presAssocID="{563081BE-9E0E-485A-875B-7E59DE306921}" presName="rootComposite" presStyleCnt="0"/>
      <dgm:spPr/>
    </dgm:pt>
    <dgm:pt modelId="{7D421750-59F3-4AF6-88A3-69CCD9662AD6}" type="pres">
      <dgm:prSet presAssocID="{563081BE-9E0E-485A-875B-7E59DE306921}" presName="rootText" presStyleLbl="node3" presStyleIdx="1" presStyleCnt="8" custScaleX="234411" custScaleY="175465" custLinFactX="100000" custLinFactY="162124" custLinFactNeighborX="170625" custLinFactNeighborY="200000">
        <dgm:presLayoutVars>
          <dgm:chPref val="3"/>
        </dgm:presLayoutVars>
      </dgm:prSet>
      <dgm:spPr/>
    </dgm:pt>
    <dgm:pt modelId="{28D1A0A5-632C-4D5A-A6BA-CC6E5B493B9C}" type="pres">
      <dgm:prSet presAssocID="{563081BE-9E0E-485A-875B-7E59DE306921}" presName="rootConnector" presStyleLbl="node3" presStyleIdx="1" presStyleCnt="8"/>
      <dgm:spPr/>
    </dgm:pt>
    <dgm:pt modelId="{ACC8E80E-4CC8-4035-AF36-62AF1CA70A59}" type="pres">
      <dgm:prSet presAssocID="{563081BE-9E0E-485A-875B-7E59DE306921}" presName="hierChild4" presStyleCnt="0"/>
      <dgm:spPr/>
    </dgm:pt>
    <dgm:pt modelId="{88767943-C062-4660-9A91-D6E2BEE91A27}" type="pres">
      <dgm:prSet presAssocID="{563081BE-9E0E-485A-875B-7E59DE306921}" presName="hierChild5" presStyleCnt="0"/>
      <dgm:spPr/>
    </dgm:pt>
    <dgm:pt modelId="{12DF9029-44AB-46CB-8C60-70ADBFF7E7D5}" type="pres">
      <dgm:prSet presAssocID="{058A13AE-1324-4477-802C-3E2AF38FD53D}" presName="Name37" presStyleLbl="parChTrans1D3" presStyleIdx="2" presStyleCnt="8"/>
      <dgm:spPr/>
    </dgm:pt>
    <dgm:pt modelId="{539F8F72-D0BB-45D5-8B16-8DBA061F987F}" type="pres">
      <dgm:prSet presAssocID="{18D200B6-B1C2-455B-B509-5206AA5167FB}" presName="hierRoot2" presStyleCnt="0">
        <dgm:presLayoutVars>
          <dgm:hierBranch val="init"/>
        </dgm:presLayoutVars>
      </dgm:prSet>
      <dgm:spPr/>
    </dgm:pt>
    <dgm:pt modelId="{BE4A6C86-90CE-4E9C-A9C3-72081831A193}" type="pres">
      <dgm:prSet presAssocID="{18D200B6-B1C2-455B-B509-5206AA5167FB}" presName="rootComposite" presStyleCnt="0"/>
      <dgm:spPr/>
    </dgm:pt>
    <dgm:pt modelId="{7209E924-3588-454B-8097-42BE441CA6BF}" type="pres">
      <dgm:prSet presAssocID="{18D200B6-B1C2-455B-B509-5206AA5167FB}" presName="rootText" presStyleLbl="node3" presStyleIdx="2" presStyleCnt="8" custScaleX="235030" custScaleY="175465" custLinFactX="263065" custLinFactY="44659" custLinFactNeighborX="3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3A4E99-BA87-441B-9269-55B08C5CB9B1}" type="pres">
      <dgm:prSet presAssocID="{18D200B6-B1C2-455B-B509-5206AA5167FB}" presName="rootConnector" presStyleLbl="node3" presStyleIdx="2" presStyleCnt="8"/>
      <dgm:spPr/>
    </dgm:pt>
    <dgm:pt modelId="{D66105B4-03B0-4308-AE8D-20D35BFECE13}" type="pres">
      <dgm:prSet presAssocID="{18D200B6-B1C2-455B-B509-5206AA5167FB}" presName="hierChild4" presStyleCnt="0"/>
      <dgm:spPr/>
    </dgm:pt>
    <dgm:pt modelId="{EC5CB8A5-F365-4208-9993-27228164C99B}" type="pres">
      <dgm:prSet presAssocID="{18D200B6-B1C2-455B-B509-5206AA5167FB}" presName="hierChild5" presStyleCnt="0"/>
      <dgm:spPr/>
    </dgm:pt>
    <dgm:pt modelId="{42E758F6-8276-436F-8733-77006C09F4E8}" type="pres">
      <dgm:prSet presAssocID="{C1E7AE48-C72F-4E3C-866F-69AE1CBAB9BB}" presName="Name37" presStyleLbl="parChTrans1D3" presStyleIdx="3" presStyleCnt="8"/>
      <dgm:spPr/>
    </dgm:pt>
    <dgm:pt modelId="{B34A4A58-71CB-4A23-A757-EFF07A147561}" type="pres">
      <dgm:prSet presAssocID="{176E920B-C1AF-48A5-B0B4-09D8111ADB3F}" presName="hierRoot2" presStyleCnt="0">
        <dgm:presLayoutVars>
          <dgm:hierBranch val="init"/>
        </dgm:presLayoutVars>
      </dgm:prSet>
      <dgm:spPr/>
    </dgm:pt>
    <dgm:pt modelId="{60906AC1-3339-47C8-916F-68899DE36C99}" type="pres">
      <dgm:prSet presAssocID="{176E920B-C1AF-48A5-B0B4-09D8111ADB3F}" presName="rootComposite" presStyleCnt="0"/>
      <dgm:spPr/>
    </dgm:pt>
    <dgm:pt modelId="{27492FA8-0C79-4887-AB16-0BAD8C504AB0}" type="pres">
      <dgm:prSet presAssocID="{176E920B-C1AF-48A5-B0B4-09D8111ADB3F}" presName="rootText" presStyleLbl="node3" presStyleIdx="3" presStyleCnt="8" custScaleX="228383" custScaleY="175465" custLinFactX="400000" custLinFactNeighborX="455506" custLinFactNeighborY="-73727">
        <dgm:presLayoutVars>
          <dgm:chPref val="3"/>
        </dgm:presLayoutVars>
      </dgm:prSet>
      <dgm:spPr/>
    </dgm:pt>
    <dgm:pt modelId="{696977DA-4292-486B-9C25-B7A042491D1E}" type="pres">
      <dgm:prSet presAssocID="{176E920B-C1AF-48A5-B0B4-09D8111ADB3F}" presName="rootConnector" presStyleLbl="node3" presStyleIdx="3" presStyleCnt="8"/>
      <dgm:spPr/>
    </dgm:pt>
    <dgm:pt modelId="{8044ACAE-7936-43DB-8EB4-AC92E0D4146D}" type="pres">
      <dgm:prSet presAssocID="{176E920B-C1AF-48A5-B0B4-09D8111ADB3F}" presName="hierChild4" presStyleCnt="0"/>
      <dgm:spPr/>
    </dgm:pt>
    <dgm:pt modelId="{F8C7F0E4-52A1-4FD1-B62C-6E0E735AE6A2}" type="pres">
      <dgm:prSet presAssocID="{176E920B-C1AF-48A5-B0B4-09D8111ADB3F}" presName="hierChild5" presStyleCnt="0"/>
      <dgm:spPr/>
    </dgm:pt>
    <dgm:pt modelId="{75DF2120-04F3-4085-8339-4B0E451941EE}" type="pres">
      <dgm:prSet presAssocID="{1795A651-2C13-4655-AE5C-C21043BA9822}" presName="Name37" presStyleLbl="parChTrans1D3" presStyleIdx="4" presStyleCnt="8"/>
      <dgm:spPr/>
    </dgm:pt>
    <dgm:pt modelId="{05155A20-3524-4973-B207-936644D6EA87}" type="pres">
      <dgm:prSet presAssocID="{1DBDF65B-E148-445A-B064-5C27C8C2A5B6}" presName="hierRoot2" presStyleCnt="0">
        <dgm:presLayoutVars>
          <dgm:hierBranch val="init"/>
        </dgm:presLayoutVars>
      </dgm:prSet>
      <dgm:spPr/>
    </dgm:pt>
    <dgm:pt modelId="{37022036-E373-4D39-B9DB-08852C92651E}" type="pres">
      <dgm:prSet presAssocID="{1DBDF65B-E148-445A-B064-5C27C8C2A5B6}" presName="rootComposite" presStyleCnt="0"/>
      <dgm:spPr/>
    </dgm:pt>
    <dgm:pt modelId="{B8C9B651-C291-4C2C-A196-CC2D205FD0AA}" type="pres">
      <dgm:prSet presAssocID="{1DBDF65B-E148-445A-B064-5C27C8C2A5B6}" presName="rootText" presStyleLbl="node3" presStyleIdx="4" presStyleCnt="8" custScaleX="231975" custScaleY="175465" custLinFactNeighborX="-21816" custLinFactNeighborY="38724">
        <dgm:presLayoutVars>
          <dgm:chPref val="3"/>
        </dgm:presLayoutVars>
      </dgm:prSet>
      <dgm:spPr/>
    </dgm:pt>
    <dgm:pt modelId="{2422C13F-683D-45ED-BCDF-4DF15DDE6D5A}" type="pres">
      <dgm:prSet presAssocID="{1DBDF65B-E148-445A-B064-5C27C8C2A5B6}" presName="rootConnector" presStyleLbl="node3" presStyleIdx="4" presStyleCnt="8"/>
      <dgm:spPr/>
    </dgm:pt>
    <dgm:pt modelId="{96E286A1-7648-4143-84FF-FA6DB097CBD1}" type="pres">
      <dgm:prSet presAssocID="{1DBDF65B-E148-445A-B064-5C27C8C2A5B6}" presName="hierChild4" presStyleCnt="0"/>
      <dgm:spPr/>
    </dgm:pt>
    <dgm:pt modelId="{3B65D0FB-35D5-4D06-BB2E-89821D343384}" type="pres">
      <dgm:prSet presAssocID="{1DBDF65B-E148-445A-B064-5C27C8C2A5B6}" presName="hierChild5" presStyleCnt="0"/>
      <dgm:spPr/>
    </dgm:pt>
    <dgm:pt modelId="{14130A98-5183-4590-A724-B68E231A8573}" type="pres">
      <dgm:prSet presAssocID="{55956608-210F-41CF-A870-337A22E7726C}" presName="Name37" presStyleLbl="parChTrans1D3" presStyleIdx="5" presStyleCnt="8"/>
      <dgm:spPr/>
    </dgm:pt>
    <dgm:pt modelId="{F602FBB8-8D87-4583-A505-7D89F1AB923C}" type="pres">
      <dgm:prSet presAssocID="{E3F38274-6D4B-4C9D-BF60-07268DF37017}" presName="hierRoot2" presStyleCnt="0">
        <dgm:presLayoutVars>
          <dgm:hierBranch val="init"/>
        </dgm:presLayoutVars>
      </dgm:prSet>
      <dgm:spPr/>
    </dgm:pt>
    <dgm:pt modelId="{860CC8FE-3471-40E8-915D-474D266D1E92}" type="pres">
      <dgm:prSet presAssocID="{E3F38274-6D4B-4C9D-BF60-07268DF37017}" presName="rootComposite" presStyleCnt="0"/>
      <dgm:spPr/>
    </dgm:pt>
    <dgm:pt modelId="{55B5D5FF-19C1-48D0-975F-734D6572C56B}" type="pres">
      <dgm:prSet presAssocID="{E3F38274-6D4B-4C9D-BF60-07268DF37017}" presName="rootText" presStyleLbl="node3" presStyleIdx="5" presStyleCnt="8" custScaleX="224003" custScaleY="175465" custLinFactX="100000" custLinFactY="-78740" custLinFactNeighborX="188902" custLinFactNeighborY="-100000">
        <dgm:presLayoutVars>
          <dgm:chPref val="3"/>
        </dgm:presLayoutVars>
      </dgm:prSet>
      <dgm:spPr/>
    </dgm:pt>
    <dgm:pt modelId="{0A112BC7-1F31-4DAE-AA75-981897BF5BD0}" type="pres">
      <dgm:prSet presAssocID="{E3F38274-6D4B-4C9D-BF60-07268DF37017}" presName="rootConnector" presStyleLbl="node3" presStyleIdx="5" presStyleCnt="8"/>
      <dgm:spPr/>
    </dgm:pt>
    <dgm:pt modelId="{34586406-16E2-4C05-B699-C8346FC71592}" type="pres">
      <dgm:prSet presAssocID="{E3F38274-6D4B-4C9D-BF60-07268DF37017}" presName="hierChild4" presStyleCnt="0"/>
      <dgm:spPr/>
    </dgm:pt>
    <dgm:pt modelId="{9F1BB259-E772-4042-AC27-4D97852771FC}" type="pres">
      <dgm:prSet presAssocID="{E3F38274-6D4B-4C9D-BF60-07268DF37017}" presName="hierChild5" presStyleCnt="0"/>
      <dgm:spPr/>
    </dgm:pt>
    <dgm:pt modelId="{F13783B7-3815-4282-A162-1172DF70D934}" type="pres">
      <dgm:prSet presAssocID="{D2C0BE04-0654-44BE-9998-137002665985}" presName="Name37" presStyleLbl="parChTrans1D3" presStyleIdx="6" presStyleCnt="8"/>
      <dgm:spPr/>
    </dgm:pt>
    <dgm:pt modelId="{B7A248DE-4EC0-4357-B528-4B52778A6D6D}" type="pres">
      <dgm:prSet presAssocID="{63ED050E-6659-4041-9E57-DF35E3D37590}" presName="hierRoot2" presStyleCnt="0">
        <dgm:presLayoutVars>
          <dgm:hierBranch val="init"/>
        </dgm:presLayoutVars>
      </dgm:prSet>
      <dgm:spPr/>
    </dgm:pt>
    <dgm:pt modelId="{B25F234B-E297-4748-A2F4-940B4D4AD5B1}" type="pres">
      <dgm:prSet presAssocID="{63ED050E-6659-4041-9E57-DF35E3D37590}" presName="rootComposite" presStyleCnt="0"/>
      <dgm:spPr/>
    </dgm:pt>
    <dgm:pt modelId="{2D972F24-1C0D-4965-AC99-85E13CE2EBBD}" type="pres">
      <dgm:prSet presAssocID="{63ED050E-6659-4041-9E57-DF35E3D37590}" presName="rootText" presStyleLbl="node3" presStyleIdx="6" presStyleCnt="8" custScaleX="228996" custScaleY="175465" custLinFactX="263065" custLinFactY="-196206" custLinFactNeighborX="300000" custLinFactNeighborY="-200000">
        <dgm:presLayoutVars>
          <dgm:chPref val="3"/>
        </dgm:presLayoutVars>
      </dgm:prSet>
      <dgm:spPr/>
    </dgm:pt>
    <dgm:pt modelId="{AA647785-3373-4F69-9B7E-E3B1ADED3C56}" type="pres">
      <dgm:prSet presAssocID="{63ED050E-6659-4041-9E57-DF35E3D37590}" presName="rootConnector" presStyleLbl="node3" presStyleIdx="6" presStyleCnt="8"/>
      <dgm:spPr/>
    </dgm:pt>
    <dgm:pt modelId="{9FC3218A-934B-4CBF-AAAE-068BA3810A65}" type="pres">
      <dgm:prSet presAssocID="{63ED050E-6659-4041-9E57-DF35E3D37590}" presName="hierChild4" presStyleCnt="0"/>
      <dgm:spPr/>
    </dgm:pt>
    <dgm:pt modelId="{483AEEAC-0776-4321-A935-1D89DB6399B4}" type="pres">
      <dgm:prSet presAssocID="{63ED050E-6659-4041-9E57-DF35E3D37590}" presName="hierChild5" presStyleCnt="0"/>
      <dgm:spPr/>
    </dgm:pt>
    <dgm:pt modelId="{1F9B883B-6943-469F-ACD0-952EA80ECD71}" type="pres">
      <dgm:prSet presAssocID="{ACC4EC99-C954-44FA-8E49-DB8B6CDFF7AD}" presName="Name37" presStyleLbl="parChTrans1D3" presStyleIdx="7" presStyleCnt="8"/>
      <dgm:spPr/>
    </dgm:pt>
    <dgm:pt modelId="{09CFD8EB-6345-45D8-AA7E-D05B1B39AD8C}" type="pres">
      <dgm:prSet presAssocID="{F7175FCA-2E1E-474D-BF67-2A301E0A7E90}" presName="hierRoot2" presStyleCnt="0">
        <dgm:presLayoutVars>
          <dgm:hierBranch val="init"/>
        </dgm:presLayoutVars>
      </dgm:prSet>
      <dgm:spPr/>
    </dgm:pt>
    <dgm:pt modelId="{10C38649-BB21-456E-8C24-8FDFC40C3D39}" type="pres">
      <dgm:prSet presAssocID="{F7175FCA-2E1E-474D-BF67-2A301E0A7E90}" presName="rootComposite" presStyleCnt="0"/>
      <dgm:spPr/>
    </dgm:pt>
    <dgm:pt modelId="{51718E30-22B5-41F5-80AA-20FC5DE3A398}" type="pres">
      <dgm:prSet presAssocID="{F7175FCA-2E1E-474D-BF67-2A301E0A7E90}" presName="rootText" presStyleLbl="node3" presStyleIdx="7" presStyleCnt="8" custScaleX="219649" custScaleY="175465" custLinFactX="400000" custLinFactY="-300000" custLinFactNeighborX="455506" custLinFactNeighborY="-316192">
        <dgm:presLayoutVars>
          <dgm:chPref val="3"/>
        </dgm:presLayoutVars>
      </dgm:prSet>
      <dgm:spPr/>
    </dgm:pt>
    <dgm:pt modelId="{0E2D2C53-2E1C-42A9-BA31-BDB581BA6F23}" type="pres">
      <dgm:prSet presAssocID="{F7175FCA-2E1E-474D-BF67-2A301E0A7E90}" presName="rootConnector" presStyleLbl="node3" presStyleIdx="7" presStyleCnt="8"/>
      <dgm:spPr/>
    </dgm:pt>
    <dgm:pt modelId="{42C3ACAE-0A34-4E3E-8D2B-1C6B69963BA3}" type="pres">
      <dgm:prSet presAssocID="{F7175FCA-2E1E-474D-BF67-2A301E0A7E90}" presName="hierChild4" presStyleCnt="0"/>
      <dgm:spPr/>
    </dgm:pt>
    <dgm:pt modelId="{2D5C52F8-1B79-4EE4-8B4A-ABEB48D9260E}" type="pres">
      <dgm:prSet presAssocID="{F7175FCA-2E1E-474D-BF67-2A301E0A7E90}" presName="hierChild5" presStyleCnt="0"/>
      <dgm:spPr/>
    </dgm:pt>
    <dgm:pt modelId="{6834B032-DC15-4B6F-A660-D16D30314CF3}" type="pres">
      <dgm:prSet presAssocID="{3C8E3D65-0D88-4E96-9F9E-EFEC26110105}" presName="hierChild5" presStyleCnt="0"/>
      <dgm:spPr/>
    </dgm:pt>
    <dgm:pt modelId="{824C393E-E26D-4547-951F-F362D843704C}" type="pres">
      <dgm:prSet presAssocID="{65A27C4B-4480-4F95-8AC9-D52C75BC02FA}" presName="Name37" presStyleLbl="parChTrans1D2" presStyleIdx="1" presStyleCnt="6"/>
      <dgm:spPr/>
    </dgm:pt>
    <dgm:pt modelId="{0EB3A2EC-2B52-4ED3-A44D-C74948736C4E}" type="pres">
      <dgm:prSet presAssocID="{413851E8-94E5-4192-AC10-1EA32293741E}" presName="hierRoot2" presStyleCnt="0">
        <dgm:presLayoutVars>
          <dgm:hierBranch val="init"/>
        </dgm:presLayoutVars>
      </dgm:prSet>
      <dgm:spPr/>
    </dgm:pt>
    <dgm:pt modelId="{6BB47265-6109-42A8-99DC-646FA67E28A0}" type="pres">
      <dgm:prSet presAssocID="{413851E8-94E5-4192-AC10-1EA32293741E}" presName="rootComposite" presStyleCnt="0"/>
      <dgm:spPr/>
    </dgm:pt>
    <dgm:pt modelId="{25A151BD-0657-4FE0-8603-6C7D38DE97F2}" type="pres">
      <dgm:prSet presAssocID="{413851E8-94E5-4192-AC10-1EA32293741E}" presName="rootText" presStyleLbl="node2" presStyleIdx="1" presStyleCnt="5" custScaleX="377805" custScaleY="171203" custLinFactY="97786" custLinFactNeighborX="-21101" custLinFactNeighborY="100000">
        <dgm:presLayoutVars>
          <dgm:chPref val="3"/>
        </dgm:presLayoutVars>
      </dgm:prSet>
      <dgm:spPr/>
    </dgm:pt>
    <dgm:pt modelId="{08C7552A-BB9B-4EE5-A672-FC0A5CFEBBDD}" type="pres">
      <dgm:prSet presAssocID="{413851E8-94E5-4192-AC10-1EA32293741E}" presName="rootConnector" presStyleLbl="node2" presStyleIdx="1" presStyleCnt="5"/>
      <dgm:spPr/>
    </dgm:pt>
    <dgm:pt modelId="{EDBCE451-9BAD-443A-AE65-B1777F45A069}" type="pres">
      <dgm:prSet presAssocID="{413851E8-94E5-4192-AC10-1EA32293741E}" presName="hierChild4" presStyleCnt="0"/>
      <dgm:spPr/>
    </dgm:pt>
    <dgm:pt modelId="{36109411-08A3-4987-BCA8-F07ACF9F0B5A}" type="pres">
      <dgm:prSet presAssocID="{413851E8-94E5-4192-AC10-1EA32293741E}" presName="hierChild5" presStyleCnt="0"/>
      <dgm:spPr/>
    </dgm:pt>
    <dgm:pt modelId="{B0A2EC1F-CB97-4F55-97BD-5BB10DFCB85F}" type="pres">
      <dgm:prSet presAssocID="{B3C1AC92-EA80-4531-9CCB-29FD1841388C}" presName="Name37" presStyleLbl="parChTrans1D2" presStyleIdx="2" presStyleCnt="6"/>
      <dgm:spPr/>
    </dgm:pt>
    <dgm:pt modelId="{B17CE42B-F46D-4500-B557-4172CCF97DA8}" type="pres">
      <dgm:prSet presAssocID="{BF0FE59D-BF1E-41B5-ABE3-47EF4A7E3A25}" presName="hierRoot2" presStyleCnt="0">
        <dgm:presLayoutVars>
          <dgm:hierBranch val="init"/>
        </dgm:presLayoutVars>
      </dgm:prSet>
      <dgm:spPr/>
    </dgm:pt>
    <dgm:pt modelId="{0D36345A-B03F-4113-9EA8-EFDE49F9C71F}" type="pres">
      <dgm:prSet presAssocID="{BF0FE59D-BF1E-41B5-ABE3-47EF4A7E3A25}" presName="rootComposite" presStyleCnt="0"/>
      <dgm:spPr/>
    </dgm:pt>
    <dgm:pt modelId="{BF624ADE-9A68-4D7D-9156-D91438562004}" type="pres">
      <dgm:prSet presAssocID="{BF0FE59D-BF1E-41B5-ABE3-47EF4A7E3A25}" presName="rootText" presStyleLbl="node2" presStyleIdx="2" presStyleCnt="5" custScaleX="377805" custScaleY="171203" custLinFactY="97786" custLinFactNeighborX="-21101" custLinFactNeighborY="100000">
        <dgm:presLayoutVars>
          <dgm:chPref val="3"/>
        </dgm:presLayoutVars>
      </dgm:prSet>
      <dgm:spPr/>
    </dgm:pt>
    <dgm:pt modelId="{26BBE523-8CDF-4330-AEAC-568B6DCDD833}" type="pres">
      <dgm:prSet presAssocID="{BF0FE59D-BF1E-41B5-ABE3-47EF4A7E3A25}" presName="rootConnector" presStyleLbl="node2" presStyleIdx="2" presStyleCnt="5"/>
      <dgm:spPr/>
    </dgm:pt>
    <dgm:pt modelId="{84613D8E-B6EF-4F95-9836-18C6D32D9199}" type="pres">
      <dgm:prSet presAssocID="{BF0FE59D-BF1E-41B5-ABE3-47EF4A7E3A25}" presName="hierChild4" presStyleCnt="0"/>
      <dgm:spPr/>
    </dgm:pt>
    <dgm:pt modelId="{97631968-DFFE-4667-BB5C-96C4FCA67595}" type="pres">
      <dgm:prSet presAssocID="{BF0FE59D-BF1E-41B5-ABE3-47EF4A7E3A25}" presName="hierChild5" presStyleCnt="0"/>
      <dgm:spPr/>
    </dgm:pt>
    <dgm:pt modelId="{0C02AFFA-15E3-4188-B0E8-EC05F73DE42F}" type="pres">
      <dgm:prSet presAssocID="{97D1AFEC-2BCE-4142-AD4B-FD4A15474672}" presName="Name37" presStyleLbl="parChTrans1D2" presStyleIdx="3" presStyleCnt="6"/>
      <dgm:spPr/>
    </dgm:pt>
    <dgm:pt modelId="{475E2E82-0B52-4148-86E2-594D8178ED8F}" type="pres">
      <dgm:prSet presAssocID="{ED612D4A-FFAA-4433-969D-F4E4937DF02D}" presName="hierRoot2" presStyleCnt="0">
        <dgm:presLayoutVars>
          <dgm:hierBranch val="init"/>
        </dgm:presLayoutVars>
      </dgm:prSet>
      <dgm:spPr/>
    </dgm:pt>
    <dgm:pt modelId="{96F426EA-F0C2-4B3C-A1A7-8CF76593CD56}" type="pres">
      <dgm:prSet presAssocID="{ED612D4A-FFAA-4433-969D-F4E4937DF02D}" presName="rootComposite" presStyleCnt="0"/>
      <dgm:spPr/>
    </dgm:pt>
    <dgm:pt modelId="{FC07E482-EC00-4DA8-BF1C-953574FB24C1}" type="pres">
      <dgm:prSet presAssocID="{ED612D4A-FFAA-4433-969D-F4E4937DF02D}" presName="rootText" presStyleLbl="node2" presStyleIdx="3" presStyleCnt="5" custScaleX="377805" custScaleY="171203" custLinFactY="97786" custLinFactNeighborX="-21101" custLinFactNeighborY="100000">
        <dgm:presLayoutVars>
          <dgm:chPref val="3"/>
        </dgm:presLayoutVars>
      </dgm:prSet>
      <dgm:spPr/>
    </dgm:pt>
    <dgm:pt modelId="{4D56F7FF-2ADB-4968-831B-781E34512FE6}" type="pres">
      <dgm:prSet presAssocID="{ED612D4A-FFAA-4433-969D-F4E4937DF02D}" presName="rootConnector" presStyleLbl="node2" presStyleIdx="3" presStyleCnt="5"/>
      <dgm:spPr/>
    </dgm:pt>
    <dgm:pt modelId="{2A2E4A68-72B3-4F03-A0EB-CE01B57F1346}" type="pres">
      <dgm:prSet presAssocID="{ED612D4A-FFAA-4433-969D-F4E4937DF02D}" presName="hierChild4" presStyleCnt="0"/>
      <dgm:spPr/>
    </dgm:pt>
    <dgm:pt modelId="{49472433-6BD9-4173-8F04-A3DBD41E0E37}" type="pres">
      <dgm:prSet presAssocID="{ED612D4A-FFAA-4433-969D-F4E4937DF02D}" presName="hierChild5" presStyleCnt="0"/>
      <dgm:spPr/>
    </dgm:pt>
    <dgm:pt modelId="{D8543E6F-41C4-4C65-9E03-2F0A163CF70F}" type="pres">
      <dgm:prSet presAssocID="{BD70BACC-8899-45E1-AE2E-E019494ED13E}" presName="Name37" presStyleLbl="parChTrans1D2" presStyleIdx="4" presStyleCnt="6"/>
      <dgm:spPr/>
    </dgm:pt>
    <dgm:pt modelId="{4EFF795E-4E98-4950-9219-36D091A5EDFF}" type="pres">
      <dgm:prSet presAssocID="{F2727652-A036-49CC-B83C-382BE8DA7BD9}" presName="hierRoot2" presStyleCnt="0">
        <dgm:presLayoutVars>
          <dgm:hierBranch val="init"/>
        </dgm:presLayoutVars>
      </dgm:prSet>
      <dgm:spPr/>
    </dgm:pt>
    <dgm:pt modelId="{85BC6E01-56A6-443A-8B49-297614134CC6}" type="pres">
      <dgm:prSet presAssocID="{F2727652-A036-49CC-B83C-382BE8DA7BD9}" presName="rootComposite" presStyleCnt="0"/>
      <dgm:spPr/>
    </dgm:pt>
    <dgm:pt modelId="{35657ADE-8D47-4D4B-9EEA-B82BF3AB1770}" type="pres">
      <dgm:prSet presAssocID="{F2727652-A036-49CC-B83C-382BE8DA7BD9}" presName="rootText" presStyleLbl="node2" presStyleIdx="4" presStyleCnt="5" custScaleX="377805" custScaleY="171203" custLinFactY="97786" custLinFactNeighborX="-21101" custLinFactNeighborY="100000">
        <dgm:presLayoutVars>
          <dgm:chPref val="3"/>
        </dgm:presLayoutVars>
      </dgm:prSet>
      <dgm:spPr/>
    </dgm:pt>
    <dgm:pt modelId="{AB3DBFED-CDAD-4EBF-AAF4-C54D6B586EF7}" type="pres">
      <dgm:prSet presAssocID="{F2727652-A036-49CC-B83C-382BE8DA7BD9}" presName="rootConnector" presStyleLbl="node2" presStyleIdx="4" presStyleCnt="5"/>
      <dgm:spPr/>
    </dgm:pt>
    <dgm:pt modelId="{DD1133FA-9777-4CC3-B9E5-0364A7D3FC53}" type="pres">
      <dgm:prSet presAssocID="{F2727652-A036-49CC-B83C-382BE8DA7BD9}" presName="hierChild4" presStyleCnt="0"/>
      <dgm:spPr/>
    </dgm:pt>
    <dgm:pt modelId="{EF4F7E0D-9C9B-485D-BA5F-EB3E53568026}" type="pres">
      <dgm:prSet presAssocID="{F2727652-A036-49CC-B83C-382BE8DA7BD9}" presName="hierChild5" presStyleCnt="0"/>
      <dgm:spPr/>
    </dgm:pt>
    <dgm:pt modelId="{9A077FB5-D260-4AF4-93C5-D15810363690}" type="pres">
      <dgm:prSet presAssocID="{5A836783-56A1-45FE-95F5-490FAF31F7A9}" presName="hierChild3" presStyleCnt="0"/>
      <dgm:spPr/>
    </dgm:pt>
    <dgm:pt modelId="{05168D74-9872-4174-80F9-3FC77707CFB8}" type="pres">
      <dgm:prSet presAssocID="{00B18B57-33DC-4F82-81D6-1BF5317DB480}" presName="Name111" presStyleLbl="parChTrans1D2" presStyleIdx="5" presStyleCnt="6"/>
      <dgm:spPr/>
    </dgm:pt>
    <dgm:pt modelId="{1A46BC02-40A8-46FA-AF08-FA0CA54D0352}" type="pres">
      <dgm:prSet presAssocID="{5E7709F5-A57B-454B-BD3D-CDB03028C5FC}" presName="hierRoot3" presStyleCnt="0">
        <dgm:presLayoutVars>
          <dgm:hierBranch val="init"/>
        </dgm:presLayoutVars>
      </dgm:prSet>
      <dgm:spPr/>
    </dgm:pt>
    <dgm:pt modelId="{A5D0E379-EBD5-4475-A137-7077FD9BEEB2}" type="pres">
      <dgm:prSet presAssocID="{5E7709F5-A57B-454B-BD3D-CDB03028C5FC}" presName="rootComposite3" presStyleCnt="0"/>
      <dgm:spPr/>
    </dgm:pt>
    <dgm:pt modelId="{97743456-60DC-4928-976D-E3D179D45832}" type="pres">
      <dgm:prSet presAssocID="{5E7709F5-A57B-454B-BD3D-CDB03028C5FC}" presName="rootText3" presStyleLbl="asst1" presStyleIdx="0" presStyleCnt="1" custScaleX="290968" custScaleY="160620" custLinFactNeighborX="-9250" custLinFactNeighborY="61558">
        <dgm:presLayoutVars>
          <dgm:chPref val="3"/>
        </dgm:presLayoutVars>
      </dgm:prSet>
      <dgm:spPr/>
    </dgm:pt>
    <dgm:pt modelId="{42136DD4-E780-4BE6-97B4-6CB5FFF64B41}" type="pres">
      <dgm:prSet presAssocID="{5E7709F5-A57B-454B-BD3D-CDB03028C5FC}" presName="rootConnector3" presStyleLbl="asst1" presStyleIdx="0" presStyleCnt="1"/>
      <dgm:spPr/>
    </dgm:pt>
    <dgm:pt modelId="{06A255C1-91B2-45D5-B1D3-069398E9F468}" type="pres">
      <dgm:prSet presAssocID="{5E7709F5-A57B-454B-BD3D-CDB03028C5FC}" presName="hierChild6" presStyleCnt="0"/>
      <dgm:spPr/>
    </dgm:pt>
    <dgm:pt modelId="{29ADA428-D6A8-4CF8-A0B0-FD3DF881855C}" type="pres">
      <dgm:prSet presAssocID="{5E7709F5-A57B-454B-BD3D-CDB03028C5FC}" presName="hierChild7" presStyleCnt="0"/>
      <dgm:spPr/>
    </dgm:pt>
  </dgm:ptLst>
  <dgm:cxnLst>
    <dgm:cxn modelId="{E88150BF-FD3C-4E5C-9223-F6195C998110}" srcId="{5A836783-56A1-45FE-95F5-490FAF31F7A9}" destId="{ED612D4A-FFAA-4433-969D-F4E4937DF02D}" srcOrd="4" destOrd="0" parTransId="{97D1AFEC-2BCE-4142-AD4B-FD4A15474672}" sibTransId="{48E41F31-0265-42B7-8B4C-493E0A2EB6D3}"/>
    <dgm:cxn modelId="{000DF0E9-7CED-4338-97BB-FBA863D52C8A}" srcId="{3C8E3D65-0D88-4E96-9F9E-EFEC26110105}" destId="{563081BE-9E0E-485A-875B-7E59DE306921}" srcOrd="1" destOrd="0" parTransId="{33F7FF3B-1D8B-4030-B6D7-E5673D33DC39}" sibTransId="{59EB560C-27C5-4B31-B7C3-84D12887934D}"/>
    <dgm:cxn modelId="{458F2921-3124-41D2-B6EE-8D3653CDA374}" type="presOf" srcId="{F2727652-A036-49CC-B83C-382BE8DA7BD9}" destId="{AB3DBFED-CDAD-4EBF-AAF4-C54D6B586EF7}" srcOrd="1" destOrd="0" presId="urn:microsoft.com/office/officeart/2005/8/layout/orgChart1"/>
    <dgm:cxn modelId="{B507C524-EF39-405D-8A16-8F5C47D5065B}" type="presOf" srcId="{55956608-210F-41CF-A870-337A22E7726C}" destId="{14130A98-5183-4590-A724-B68E231A8573}" srcOrd="0" destOrd="0" presId="urn:microsoft.com/office/officeart/2005/8/layout/orgChart1"/>
    <dgm:cxn modelId="{30ACE09C-05EB-4B1E-BD16-8C9CCB9390CF}" type="presOf" srcId="{ED612D4A-FFAA-4433-969D-F4E4937DF02D}" destId="{4D56F7FF-2ADB-4968-831B-781E34512FE6}" srcOrd="1" destOrd="0" presId="urn:microsoft.com/office/officeart/2005/8/layout/orgChart1"/>
    <dgm:cxn modelId="{B8513D78-D2EE-4048-A327-FD5AE95E83F0}" type="presOf" srcId="{F2727652-A036-49CC-B83C-382BE8DA7BD9}" destId="{35657ADE-8D47-4D4B-9EEA-B82BF3AB1770}" srcOrd="0" destOrd="0" presId="urn:microsoft.com/office/officeart/2005/8/layout/orgChart1"/>
    <dgm:cxn modelId="{E1DDA1B5-89EC-452B-A1C0-67B4CAD4EAB7}" type="presOf" srcId="{359FE7A7-8AB5-4D2E-B589-4FDA735F1936}" destId="{FB588834-F645-4001-8F88-F7B408B4BEC2}" srcOrd="0" destOrd="0" presId="urn:microsoft.com/office/officeart/2005/8/layout/orgChart1"/>
    <dgm:cxn modelId="{C0153B92-BFF4-4A5B-8BC4-22C28D1BF175}" type="presOf" srcId="{EF86BB9E-FFC8-4C5E-9A18-0B0F34F21288}" destId="{C57AA9DD-92DB-4AAC-8BE3-37093C322FA3}" srcOrd="0" destOrd="0" presId="urn:microsoft.com/office/officeart/2005/8/layout/orgChart1"/>
    <dgm:cxn modelId="{DFB5D315-813F-4D3E-A4F9-C31B2BFE128E}" type="presOf" srcId="{413851E8-94E5-4192-AC10-1EA32293741E}" destId="{25A151BD-0657-4FE0-8603-6C7D38DE97F2}" srcOrd="0" destOrd="0" presId="urn:microsoft.com/office/officeart/2005/8/layout/orgChart1"/>
    <dgm:cxn modelId="{40CC40AF-B62A-458E-98DE-C28B5FAF02A5}" type="presOf" srcId="{5A836783-56A1-45FE-95F5-490FAF31F7A9}" destId="{4E1A4669-3653-4897-A175-7DEFC3DC90E2}" srcOrd="0" destOrd="0" presId="urn:microsoft.com/office/officeart/2005/8/layout/orgChart1"/>
    <dgm:cxn modelId="{1A31BC24-343E-446A-BA92-F80A95C25E81}" type="presOf" srcId="{E3F38274-6D4B-4C9D-BF60-07268DF37017}" destId="{55B5D5FF-19C1-48D0-975F-734D6572C56B}" srcOrd="0" destOrd="0" presId="urn:microsoft.com/office/officeart/2005/8/layout/orgChart1"/>
    <dgm:cxn modelId="{FFD2553F-7E65-4FB8-8F92-FB64BB2CC4D5}" srcId="{5A836783-56A1-45FE-95F5-490FAF31F7A9}" destId="{413851E8-94E5-4192-AC10-1EA32293741E}" srcOrd="2" destOrd="0" parTransId="{65A27C4B-4480-4F95-8AC9-D52C75BC02FA}" sibTransId="{FFBFE190-49E2-47B5-A2E9-113E9AAC6EE4}"/>
    <dgm:cxn modelId="{0431C0D7-83A4-4F90-BB4C-81E33B3539B7}" srcId="{3C8E3D65-0D88-4E96-9F9E-EFEC26110105}" destId="{1DBDF65B-E148-445A-B064-5C27C8C2A5B6}" srcOrd="4" destOrd="0" parTransId="{1795A651-2C13-4655-AE5C-C21043BA9822}" sibTransId="{B0BB67F2-0F67-4D46-8739-8271E0764A91}"/>
    <dgm:cxn modelId="{65B0602A-A079-4F9C-B5FC-B5CD8302025B}" srcId="{3C8E3D65-0D88-4E96-9F9E-EFEC26110105}" destId="{F7175FCA-2E1E-474D-BF67-2A301E0A7E90}" srcOrd="7" destOrd="0" parTransId="{ACC4EC99-C954-44FA-8E49-DB8B6CDFF7AD}" sibTransId="{3EBAE24B-02A6-45FF-AE00-F66578ED34D2}"/>
    <dgm:cxn modelId="{E0C64F76-45B9-4004-9032-2BAEC7930273}" type="presOf" srcId="{5E7709F5-A57B-454B-BD3D-CDB03028C5FC}" destId="{42136DD4-E780-4BE6-97B4-6CB5FFF64B41}" srcOrd="1" destOrd="0" presId="urn:microsoft.com/office/officeart/2005/8/layout/orgChart1"/>
    <dgm:cxn modelId="{3001E450-2DC1-40D6-9763-41B3A06EC90B}" type="presOf" srcId="{5A836783-56A1-45FE-95F5-490FAF31F7A9}" destId="{3C7CD1CA-9FB3-4898-BB3C-C32C15A15DFD}" srcOrd="1" destOrd="0" presId="urn:microsoft.com/office/officeart/2005/8/layout/orgChart1"/>
    <dgm:cxn modelId="{07486221-A3C9-4F77-9B3D-B703B3E17C63}" type="presOf" srcId="{1DBDF65B-E148-445A-B064-5C27C8C2A5B6}" destId="{2422C13F-683D-45ED-BCDF-4DF15DDE6D5A}" srcOrd="1" destOrd="0" presId="urn:microsoft.com/office/officeart/2005/8/layout/orgChart1"/>
    <dgm:cxn modelId="{2E577A5B-CD55-4A7D-B5E9-36E2FA5FDD27}" type="presOf" srcId="{058A13AE-1324-4477-802C-3E2AF38FD53D}" destId="{12DF9029-44AB-46CB-8C60-70ADBFF7E7D5}" srcOrd="0" destOrd="0" presId="urn:microsoft.com/office/officeart/2005/8/layout/orgChart1"/>
    <dgm:cxn modelId="{30F4DE8A-D04B-4A52-883C-EC14C7B8E1E0}" type="presOf" srcId="{63ED050E-6659-4041-9E57-DF35E3D37590}" destId="{AA647785-3373-4F69-9B7E-E3B1ADED3C56}" srcOrd="1" destOrd="0" presId="urn:microsoft.com/office/officeart/2005/8/layout/orgChart1"/>
    <dgm:cxn modelId="{D4077813-367B-488E-B7C9-E3E49129D129}" type="presOf" srcId="{D2C0BE04-0654-44BE-9998-137002665985}" destId="{F13783B7-3815-4282-A162-1172DF70D934}" srcOrd="0" destOrd="0" presId="urn:microsoft.com/office/officeart/2005/8/layout/orgChart1"/>
    <dgm:cxn modelId="{7818D8C7-1581-426E-A552-D162387DED4B}" type="presOf" srcId="{ACC4EC99-C954-44FA-8E49-DB8B6CDFF7AD}" destId="{1F9B883B-6943-469F-ACD0-952EA80ECD71}" srcOrd="0" destOrd="0" presId="urn:microsoft.com/office/officeart/2005/8/layout/orgChart1"/>
    <dgm:cxn modelId="{FDDE7635-3C1C-4B78-B06B-0998BC912C95}" type="presOf" srcId="{97D1AFEC-2BCE-4142-AD4B-FD4A15474672}" destId="{0C02AFFA-15E3-4188-B0E8-EC05F73DE42F}" srcOrd="0" destOrd="0" presId="urn:microsoft.com/office/officeart/2005/8/layout/orgChart1"/>
    <dgm:cxn modelId="{0BC5EA0C-17CD-4229-A052-84C355955EB6}" srcId="{3C8E3D65-0D88-4E96-9F9E-EFEC26110105}" destId="{E3F38274-6D4B-4C9D-BF60-07268DF37017}" srcOrd="5" destOrd="0" parTransId="{55956608-210F-41CF-A870-337A22E7726C}" sibTransId="{36FBB484-E6F1-4D05-BB3C-597261046884}"/>
    <dgm:cxn modelId="{2EB21F79-9A31-4FAC-A08F-F552EEC9E3AA}" type="presOf" srcId="{E3F38274-6D4B-4C9D-BF60-07268DF37017}" destId="{0A112BC7-1F31-4DAE-AA75-981897BF5BD0}" srcOrd="1" destOrd="0" presId="urn:microsoft.com/office/officeart/2005/8/layout/orgChart1"/>
    <dgm:cxn modelId="{937E958A-C850-40CC-A3C3-050A9C123FD8}" type="presOf" srcId="{3C8E3D65-0D88-4E96-9F9E-EFEC26110105}" destId="{52C9C39B-6EF6-4EE0-B986-3D3B9A56D99D}" srcOrd="0" destOrd="0" presId="urn:microsoft.com/office/officeart/2005/8/layout/orgChart1"/>
    <dgm:cxn modelId="{273E77EF-EC32-4402-888D-4C2FF223929F}" type="presOf" srcId="{1795A651-2C13-4655-AE5C-C21043BA9822}" destId="{75DF2120-04F3-4085-8339-4B0E451941EE}" srcOrd="0" destOrd="0" presId="urn:microsoft.com/office/officeart/2005/8/layout/orgChart1"/>
    <dgm:cxn modelId="{E0B16A33-44BF-47B7-BD15-5F020E784419}" type="presOf" srcId="{63ED050E-6659-4041-9E57-DF35E3D37590}" destId="{2D972F24-1C0D-4965-AC99-85E13CE2EBBD}" srcOrd="0" destOrd="0" presId="urn:microsoft.com/office/officeart/2005/8/layout/orgChart1"/>
    <dgm:cxn modelId="{22CF6E1A-2910-4F88-AC3A-F0A878D25BC5}" srcId="{5A836783-56A1-45FE-95F5-490FAF31F7A9}" destId="{3C8E3D65-0D88-4E96-9F9E-EFEC26110105}" srcOrd="1" destOrd="0" parTransId="{EF86BB9E-FFC8-4C5E-9A18-0B0F34F21288}" sibTransId="{1775BA52-F069-48EA-8178-E86AE87F711B}"/>
    <dgm:cxn modelId="{2E615366-73BE-4978-B562-7F80156AD39C}" type="presOf" srcId="{EE5379BA-81A7-4109-9EE0-8C120D979CA9}" destId="{81C42977-EAA7-4FD4-A399-1FCEA7AD5759}" srcOrd="0" destOrd="0" presId="urn:microsoft.com/office/officeart/2005/8/layout/orgChart1"/>
    <dgm:cxn modelId="{C6AFD523-16F1-4C6F-ABA8-409C375A7AC4}" srcId="{EE5379BA-81A7-4109-9EE0-8C120D979CA9}" destId="{5A836783-56A1-45FE-95F5-490FAF31F7A9}" srcOrd="0" destOrd="0" parTransId="{2AB89C21-67ED-49B3-8D3F-DAAE895158D3}" sibTransId="{122DCD84-4AD8-4231-AB4D-056E30E8DD72}"/>
    <dgm:cxn modelId="{85A82FB6-A339-4A44-9D59-92B7B08384BD}" srcId="{3C8E3D65-0D88-4E96-9F9E-EFEC26110105}" destId="{359FE7A7-8AB5-4D2E-B589-4FDA735F1936}" srcOrd="0" destOrd="0" parTransId="{316D7C61-9EB7-4207-9BC0-6F4ED23F8EB5}" sibTransId="{13546862-3FBC-4CFB-92F8-96D3AE184B69}"/>
    <dgm:cxn modelId="{D96AF116-5CA9-4E09-B510-2286FB10A38E}" type="presOf" srcId="{18D200B6-B1C2-455B-B509-5206AA5167FB}" destId="{F93A4E99-BA87-441B-9269-55B08C5CB9B1}" srcOrd="1" destOrd="0" presId="urn:microsoft.com/office/officeart/2005/8/layout/orgChart1"/>
    <dgm:cxn modelId="{887DB121-1C02-47F6-91BC-3557AA3C0A63}" srcId="{5A836783-56A1-45FE-95F5-490FAF31F7A9}" destId="{5E7709F5-A57B-454B-BD3D-CDB03028C5FC}" srcOrd="0" destOrd="0" parTransId="{00B18B57-33DC-4F82-81D6-1BF5317DB480}" sibTransId="{2F3E34E2-15A6-46DB-99F7-C9F8C2119C88}"/>
    <dgm:cxn modelId="{DEA2DBFE-D73E-401F-B0C8-D6E71FE299CD}" srcId="{3C8E3D65-0D88-4E96-9F9E-EFEC26110105}" destId="{176E920B-C1AF-48A5-B0B4-09D8111ADB3F}" srcOrd="3" destOrd="0" parTransId="{C1E7AE48-C72F-4E3C-866F-69AE1CBAB9BB}" sibTransId="{F13960C4-AE1F-495D-938A-09029B80E25E}"/>
    <dgm:cxn modelId="{85E30BF1-7A77-4FEE-9FDA-2F03D2F554D3}" type="presOf" srcId="{F7175FCA-2E1E-474D-BF67-2A301E0A7E90}" destId="{51718E30-22B5-41F5-80AA-20FC5DE3A398}" srcOrd="0" destOrd="0" presId="urn:microsoft.com/office/officeart/2005/8/layout/orgChart1"/>
    <dgm:cxn modelId="{2B72AD93-FE8F-43D2-AE65-C54A9CE48131}" type="presOf" srcId="{33F7FF3B-1D8B-4030-B6D7-E5673D33DC39}" destId="{778C9994-E9BA-4814-B863-4F208D5A2B8D}" srcOrd="0" destOrd="0" presId="urn:microsoft.com/office/officeart/2005/8/layout/orgChart1"/>
    <dgm:cxn modelId="{E4747956-861D-4B89-B43F-DBFDCE6011FB}" type="presOf" srcId="{00B18B57-33DC-4F82-81D6-1BF5317DB480}" destId="{05168D74-9872-4174-80F9-3FC77707CFB8}" srcOrd="0" destOrd="0" presId="urn:microsoft.com/office/officeart/2005/8/layout/orgChart1"/>
    <dgm:cxn modelId="{5DBD46E8-793D-4EA5-98D2-8291A8E8A85F}" type="presOf" srcId="{BD70BACC-8899-45E1-AE2E-E019494ED13E}" destId="{D8543E6F-41C4-4C65-9E03-2F0A163CF70F}" srcOrd="0" destOrd="0" presId="urn:microsoft.com/office/officeart/2005/8/layout/orgChart1"/>
    <dgm:cxn modelId="{23AEF37E-C5F4-4256-A255-3410E04AA3B6}" type="presOf" srcId="{5E7709F5-A57B-454B-BD3D-CDB03028C5FC}" destId="{97743456-60DC-4928-976D-E3D179D45832}" srcOrd="0" destOrd="0" presId="urn:microsoft.com/office/officeart/2005/8/layout/orgChart1"/>
    <dgm:cxn modelId="{635B7851-D86B-42A1-8762-79D1B0912FD9}" type="presOf" srcId="{C1E7AE48-C72F-4E3C-866F-69AE1CBAB9BB}" destId="{42E758F6-8276-436F-8733-77006C09F4E8}" srcOrd="0" destOrd="0" presId="urn:microsoft.com/office/officeart/2005/8/layout/orgChart1"/>
    <dgm:cxn modelId="{21B42CED-7D84-4F39-B081-8825F6754AE1}" type="presOf" srcId="{176E920B-C1AF-48A5-B0B4-09D8111ADB3F}" destId="{27492FA8-0C79-4887-AB16-0BAD8C504AB0}" srcOrd="0" destOrd="0" presId="urn:microsoft.com/office/officeart/2005/8/layout/orgChart1"/>
    <dgm:cxn modelId="{544B63CB-81F2-4EBD-AF1B-BC3DBD18B551}" type="presOf" srcId="{176E920B-C1AF-48A5-B0B4-09D8111ADB3F}" destId="{696977DA-4292-486B-9C25-B7A042491D1E}" srcOrd="1" destOrd="0" presId="urn:microsoft.com/office/officeart/2005/8/layout/orgChart1"/>
    <dgm:cxn modelId="{251AE7C2-75C5-4716-8E1E-7620E481CC65}" srcId="{5A836783-56A1-45FE-95F5-490FAF31F7A9}" destId="{F2727652-A036-49CC-B83C-382BE8DA7BD9}" srcOrd="5" destOrd="0" parTransId="{BD70BACC-8899-45E1-AE2E-E019494ED13E}" sibTransId="{C9ED9F58-07A9-4E31-B66E-12CF8F1F54A5}"/>
    <dgm:cxn modelId="{90881B81-6965-48A6-8218-20957B22D751}" type="presOf" srcId="{563081BE-9E0E-485A-875B-7E59DE306921}" destId="{28D1A0A5-632C-4D5A-A6BA-CC6E5B493B9C}" srcOrd="1" destOrd="0" presId="urn:microsoft.com/office/officeart/2005/8/layout/orgChart1"/>
    <dgm:cxn modelId="{F4CD610B-15C5-45B6-9311-734A808D8586}" type="presOf" srcId="{413851E8-94E5-4192-AC10-1EA32293741E}" destId="{08C7552A-BB9B-4EE5-A672-FC0A5CFEBBDD}" srcOrd="1" destOrd="0" presId="urn:microsoft.com/office/officeart/2005/8/layout/orgChart1"/>
    <dgm:cxn modelId="{3EDA8E96-7AA0-4A5D-95D9-3926A682999E}" type="presOf" srcId="{BF0FE59D-BF1E-41B5-ABE3-47EF4A7E3A25}" destId="{26BBE523-8CDF-4330-AEAC-568B6DCDD833}" srcOrd="1" destOrd="0" presId="urn:microsoft.com/office/officeart/2005/8/layout/orgChart1"/>
    <dgm:cxn modelId="{1EB49C0C-EA3A-4D80-934D-62CD69D06E74}" type="presOf" srcId="{ED612D4A-FFAA-4433-969D-F4E4937DF02D}" destId="{FC07E482-EC00-4DA8-BF1C-953574FB24C1}" srcOrd="0" destOrd="0" presId="urn:microsoft.com/office/officeart/2005/8/layout/orgChart1"/>
    <dgm:cxn modelId="{4EEB3A96-A730-45D0-A988-94F1CCD39F4B}" type="presOf" srcId="{316D7C61-9EB7-4207-9BC0-6F4ED23F8EB5}" destId="{CEC09E1D-91F5-4960-BD00-D090EFDDEBD1}" srcOrd="0" destOrd="0" presId="urn:microsoft.com/office/officeart/2005/8/layout/orgChart1"/>
    <dgm:cxn modelId="{7F69EBC3-322B-43D4-920D-5CE64B98A27C}" srcId="{5A836783-56A1-45FE-95F5-490FAF31F7A9}" destId="{BF0FE59D-BF1E-41B5-ABE3-47EF4A7E3A25}" srcOrd="3" destOrd="0" parTransId="{B3C1AC92-EA80-4531-9CCB-29FD1841388C}" sibTransId="{EFB4B2D2-F89B-4C0F-BC31-520A814CD4C3}"/>
    <dgm:cxn modelId="{4EB33171-7BE6-4E0D-82A3-2A99B515845C}" srcId="{3C8E3D65-0D88-4E96-9F9E-EFEC26110105}" destId="{63ED050E-6659-4041-9E57-DF35E3D37590}" srcOrd="6" destOrd="0" parTransId="{D2C0BE04-0654-44BE-9998-137002665985}" sibTransId="{469B67A1-88FC-4ED0-9BE0-450C7045C92B}"/>
    <dgm:cxn modelId="{3E3CF441-8A3C-4653-B356-B475DB8675C7}" type="presOf" srcId="{359FE7A7-8AB5-4D2E-B589-4FDA735F1936}" destId="{753C2F3D-BD48-43C0-9F29-D572841B49EB}" srcOrd="1" destOrd="0" presId="urn:microsoft.com/office/officeart/2005/8/layout/orgChart1"/>
    <dgm:cxn modelId="{2378D87B-5ACE-483D-A5C5-EE35176FC937}" type="presOf" srcId="{18D200B6-B1C2-455B-B509-5206AA5167FB}" destId="{7209E924-3588-454B-8097-42BE441CA6BF}" srcOrd="0" destOrd="0" presId="urn:microsoft.com/office/officeart/2005/8/layout/orgChart1"/>
    <dgm:cxn modelId="{7B3A4597-4672-4D5A-8DF4-82581FAE2A39}" type="presOf" srcId="{BF0FE59D-BF1E-41B5-ABE3-47EF4A7E3A25}" destId="{BF624ADE-9A68-4D7D-9156-D91438562004}" srcOrd="0" destOrd="0" presId="urn:microsoft.com/office/officeart/2005/8/layout/orgChart1"/>
    <dgm:cxn modelId="{33FC453E-4306-4988-9015-D1DE93F8E205}" type="presOf" srcId="{65A27C4B-4480-4F95-8AC9-D52C75BC02FA}" destId="{824C393E-E26D-4547-951F-F362D843704C}" srcOrd="0" destOrd="0" presId="urn:microsoft.com/office/officeart/2005/8/layout/orgChart1"/>
    <dgm:cxn modelId="{7F2C0794-E5B4-43B0-A8B7-E0C538FA7731}" type="presOf" srcId="{F7175FCA-2E1E-474D-BF67-2A301E0A7E90}" destId="{0E2D2C53-2E1C-42A9-BA31-BDB581BA6F23}" srcOrd="1" destOrd="0" presId="urn:microsoft.com/office/officeart/2005/8/layout/orgChart1"/>
    <dgm:cxn modelId="{DA660A1A-E9F2-4A6D-9272-0C5CFE72A1D2}" type="presOf" srcId="{1DBDF65B-E148-445A-B064-5C27C8C2A5B6}" destId="{B8C9B651-C291-4C2C-A196-CC2D205FD0AA}" srcOrd="0" destOrd="0" presId="urn:microsoft.com/office/officeart/2005/8/layout/orgChart1"/>
    <dgm:cxn modelId="{97CEE50D-467B-487F-90B5-8A4DA0AFEEF6}" type="presOf" srcId="{B3C1AC92-EA80-4531-9CCB-29FD1841388C}" destId="{B0A2EC1F-CB97-4F55-97BD-5BB10DFCB85F}" srcOrd="0" destOrd="0" presId="urn:microsoft.com/office/officeart/2005/8/layout/orgChart1"/>
    <dgm:cxn modelId="{545A7627-0EE9-4FA5-9574-478448519DAE}" type="presOf" srcId="{563081BE-9E0E-485A-875B-7E59DE306921}" destId="{7D421750-59F3-4AF6-88A3-69CCD9662AD6}" srcOrd="0" destOrd="0" presId="urn:microsoft.com/office/officeart/2005/8/layout/orgChart1"/>
    <dgm:cxn modelId="{14CEE26B-5D65-468A-9914-2E87986FCBE4}" type="presOf" srcId="{3C8E3D65-0D88-4E96-9F9E-EFEC26110105}" destId="{1C322796-8860-4AE0-A924-37E0D9C1E69A}" srcOrd="1" destOrd="0" presId="urn:microsoft.com/office/officeart/2005/8/layout/orgChart1"/>
    <dgm:cxn modelId="{90145CA4-50CF-46D2-A8AB-50B49C87AE91}" srcId="{3C8E3D65-0D88-4E96-9F9E-EFEC26110105}" destId="{18D200B6-B1C2-455B-B509-5206AA5167FB}" srcOrd="2" destOrd="0" parTransId="{058A13AE-1324-4477-802C-3E2AF38FD53D}" sibTransId="{A33F99EA-A3EC-4D41-9F81-5C101DF8A1B7}"/>
    <dgm:cxn modelId="{75DCC76A-0BA1-4D5C-B843-22DE28734058}" type="presParOf" srcId="{81C42977-EAA7-4FD4-A399-1FCEA7AD5759}" destId="{1BD9D0FC-2BA6-49BA-84F2-1D63B0B69737}" srcOrd="0" destOrd="0" presId="urn:microsoft.com/office/officeart/2005/8/layout/orgChart1"/>
    <dgm:cxn modelId="{D8418D9A-FC35-4CD7-8A10-0F4A59894351}" type="presParOf" srcId="{1BD9D0FC-2BA6-49BA-84F2-1D63B0B69737}" destId="{012322AD-2594-4FA3-9EE7-178533428006}" srcOrd="0" destOrd="0" presId="urn:microsoft.com/office/officeart/2005/8/layout/orgChart1"/>
    <dgm:cxn modelId="{027C9CCB-F5CC-4E85-BC07-3565D61FF3AC}" type="presParOf" srcId="{012322AD-2594-4FA3-9EE7-178533428006}" destId="{4E1A4669-3653-4897-A175-7DEFC3DC90E2}" srcOrd="0" destOrd="0" presId="urn:microsoft.com/office/officeart/2005/8/layout/orgChart1"/>
    <dgm:cxn modelId="{594EFA39-224E-4625-BC34-6ABA28034BF6}" type="presParOf" srcId="{012322AD-2594-4FA3-9EE7-178533428006}" destId="{3C7CD1CA-9FB3-4898-BB3C-C32C15A15DFD}" srcOrd="1" destOrd="0" presId="urn:microsoft.com/office/officeart/2005/8/layout/orgChart1"/>
    <dgm:cxn modelId="{551F54F7-F75B-498E-9D86-EE2FD07B1BFA}" type="presParOf" srcId="{1BD9D0FC-2BA6-49BA-84F2-1D63B0B69737}" destId="{8466AF20-7706-4226-A032-80A536EF6845}" srcOrd="1" destOrd="0" presId="urn:microsoft.com/office/officeart/2005/8/layout/orgChart1"/>
    <dgm:cxn modelId="{19BBD3F0-4EA8-44A9-AC37-E27063C9D8E3}" type="presParOf" srcId="{8466AF20-7706-4226-A032-80A536EF6845}" destId="{C57AA9DD-92DB-4AAC-8BE3-37093C322FA3}" srcOrd="0" destOrd="0" presId="urn:microsoft.com/office/officeart/2005/8/layout/orgChart1"/>
    <dgm:cxn modelId="{14724E97-99DF-4AA1-B704-861B27F038A5}" type="presParOf" srcId="{8466AF20-7706-4226-A032-80A536EF6845}" destId="{60FD62E1-3B40-4AED-B987-18FE72C141B6}" srcOrd="1" destOrd="0" presId="urn:microsoft.com/office/officeart/2005/8/layout/orgChart1"/>
    <dgm:cxn modelId="{0D8511A0-E59A-49A5-96B7-4BFE1248E2C6}" type="presParOf" srcId="{60FD62E1-3B40-4AED-B987-18FE72C141B6}" destId="{0E5D19A9-74A9-4207-8F62-C58340A841FE}" srcOrd="0" destOrd="0" presId="urn:microsoft.com/office/officeart/2005/8/layout/orgChart1"/>
    <dgm:cxn modelId="{65897973-2BA3-4C1F-A5B3-1B8B3ACA28F5}" type="presParOf" srcId="{0E5D19A9-74A9-4207-8F62-C58340A841FE}" destId="{52C9C39B-6EF6-4EE0-B986-3D3B9A56D99D}" srcOrd="0" destOrd="0" presId="urn:microsoft.com/office/officeart/2005/8/layout/orgChart1"/>
    <dgm:cxn modelId="{8AC08728-59E9-448A-BF0D-1919C1559E5E}" type="presParOf" srcId="{0E5D19A9-74A9-4207-8F62-C58340A841FE}" destId="{1C322796-8860-4AE0-A924-37E0D9C1E69A}" srcOrd="1" destOrd="0" presId="urn:microsoft.com/office/officeart/2005/8/layout/orgChart1"/>
    <dgm:cxn modelId="{DF1B57F6-FF10-4B76-B01C-5CF35D5AC044}" type="presParOf" srcId="{60FD62E1-3B40-4AED-B987-18FE72C141B6}" destId="{496A32D4-299E-4AA6-9E02-3387A262E92C}" srcOrd="1" destOrd="0" presId="urn:microsoft.com/office/officeart/2005/8/layout/orgChart1"/>
    <dgm:cxn modelId="{2663756A-F09C-4745-9F81-8C5AE63116E9}" type="presParOf" srcId="{496A32D4-299E-4AA6-9E02-3387A262E92C}" destId="{CEC09E1D-91F5-4960-BD00-D090EFDDEBD1}" srcOrd="0" destOrd="0" presId="urn:microsoft.com/office/officeart/2005/8/layout/orgChart1"/>
    <dgm:cxn modelId="{F364F02B-911C-4D1C-8EAB-2829B918079B}" type="presParOf" srcId="{496A32D4-299E-4AA6-9E02-3387A262E92C}" destId="{64A669FF-1B8F-4963-A91D-0C1784E048F9}" srcOrd="1" destOrd="0" presId="urn:microsoft.com/office/officeart/2005/8/layout/orgChart1"/>
    <dgm:cxn modelId="{BFDF790C-1477-48F6-AE48-1E3A9A669CB7}" type="presParOf" srcId="{64A669FF-1B8F-4963-A91D-0C1784E048F9}" destId="{8432A67C-528A-4BA8-9A59-5666A7745A88}" srcOrd="0" destOrd="0" presId="urn:microsoft.com/office/officeart/2005/8/layout/orgChart1"/>
    <dgm:cxn modelId="{4214C0A3-B287-4076-8775-2598867D5B34}" type="presParOf" srcId="{8432A67C-528A-4BA8-9A59-5666A7745A88}" destId="{FB588834-F645-4001-8F88-F7B408B4BEC2}" srcOrd="0" destOrd="0" presId="urn:microsoft.com/office/officeart/2005/8/layout/orgChart1"/>
    <dgm:cxn modelId="{70E74550-58EB-4CE7-B89F-75CA783FF47B}" type="presParOf" srcId="{8432A67C-528A-4BA8-9A59-5666A7745A88}" destId="{753C2F3D-BD48-43C0-9F29-D572841B49EB}" srcOrd="1" destOrd="0" presId="urn:microsoft.com/office/officeart/2005/8/layout/orgChart1"/>
    <dgm:cxn modelId="{BE1C56E6-8E53-490A-9B12-80A3AD968C7B}" type="presParOf" srcId="{64A669FF-1B8F-4963-A91D-0C1784E048F9}" destId="{922B62A1-E0D6-4F41-84CA-4EF0C96C17DA}" srcOrd="1" destOrd="0" presId="urn:microsoft.com/office/officeart/2005/8/layout/orgChart1"/>
    <dgm:cxn modelId="{16699BA4-F114-4265-ACB0-F62F4248F10F}" type="presParOf" srcId="{64A669FF-1B8F-4963-A91D-0C1784E048F9}" destId="{7EB3A1E9-227C-417A-B722-4525019C2091}" srcOrd="2" destOrd="0" presId="urn:microsoft.com/office/officeart/2005/8/layout/orgChart1"/>
    <dgm:cxn modelId="{B6EF2DF7-2CFA-4347-8211-43829D011F73}" type="presParOf" srcId="{496A32D4-299E-4AA6-9E02-3387A262E92C}" destId="{778C9994-E9BA-4814-B863-4F208D5A2B8D}" srcOrd="2" destOrd="0" presId="urn:microsoft.com/office/officeart/2005/8/layout/orgChart1"/>
    <dgm:cxn modelId="{D93E40EB-E22D-4502-B24D-40734164DA40}" type="presParOf" srcId="{496A32D4-299E-4AA6-9E02-3387A262E92C}" destId="{ECC914EC-A77A-4DF7-A2BB-30193EC118A5}" srcOrd="3" destOrd="0" presId="urn:microsoft.com/office/officeart/2005/8/layout/orgChart1"/>
    <dgm:cxn modelId="{13900D78-4885-4992-8749-8FB128428479}" type="presParOf" srcId="{ECC914EC-A77A-4DF7-A2BB-30193EC118A5}" destId="{A6FCA781-B899-49AF-B602-18BD1E90EAAC}" srcOrd="0" destOrd="0" presId="urn:microsoft.com/office/officeart/2005/8/layout/orgChart1"/>
    <dgm:cxn modelId="{EC7D0FC8-F97A-4047-B359-28933F900EF6}" type="presParOf" srcId="{A6FCA781-B899-49AF-B602-18BD1E90EAAC}" destId="{7D421750-59F3-4AF6-88A3-69CCD9662AD6}" srcOrd="0" destOrd="0" presId="urn:microsoft.com/office/officeart/2005/8/layout/orgChart1"/>
    <dgm:cxn modelId="{1DE38E3D-1FDD-4E2B-BA21-886F33767B57}" type="presParOf" srcId="{A6FCA781-B899-49AF-B602-18BD1E90EAAC}" destId="{28D1A0A5-632C-4D5A-A6BA-CC6E5B493B9C}" srcOrd="1" destOrd="0" presId="urn:microsoft.com/office/officeart/2005/8/layout/orgChart1"/>
    <dgm:cxn modelId="{5FB35A5B-2B20-4507-B891-7FCA3B5234BB}" type="presParOf" srcId="{ECC914EC-A77A-4DF7-A2BB-30193EC118A5}" destId="{ACC8E80E-4CC8-4035-AF36-62AF1CA70A59}" srcOrd="1" destOrd="0" presId="urn:microsoft.com/office/officeart/2005/8/layout/orgChart1"/>
    <dgm:cxn modelId="{9EA02F8A-DCD1-45B4-9F36-7429698262CA}" type="presParOf" srcId="{ECC914EC-A77A-4DF7-A2BB-30193EC118A5}" destId="{88767943-C062-4660-9A91-D6E2BEE91A27}" srcOrd="2" destOrd="0" presId="urn:microsoft.com/office/officeart/2005/8/layout/orgChart1"/>
    <dgm:cxn modelId="{C56CD2AC-7616-425D-B92C-50997224C215}" type="presParOf" srcId="{496A32D4-299E-4AA6-9E02-3387A262E92C}" destId="{12DF9029-44AB-46CB-8C60-70ADBFF7E7D5}" srcOrd="4" destOrd="0" presId="urn:microsoft.com/office/officeart/2005/8/layout/orgChart1"/>
    <dgm:cxn modelId="{56A7FE05-E758-4962-9184-13E0500B85A4}" type="presParOf" srcId="{496A32D4-299E-4AA6-9E02-3387A262E92C}" destId="{539F8F72-D0BB-45D5-8B16-8DBA061F987F}" srcOrd="5" destOrd="0" presId="urn:microsoft.com/office/officeart/2005/8/layout/orgChart1"/>
    <dgm:cxn modelId="{24FB82A7-577D-4C30-AD05-0F4A08054971}" type="presParOf" srcId="{539F8F72-D0BB-45D5-8B16-8DBA061F987F}" destId="{BE4A6C86-90CE-4E9C-A9C3-72081831A193}" srcOrd="0" destOrd="0" presId="urn:microsoft.com/office/officeart/2005/8/layout/orgChart1"/>
    <dgm:cxn modelId="{4D5C473B-71AC-4087-A6FE-899C67E8F61A}" type="presParOf" srcId="{BE4A6C86-90CE-4E9C-A9C3-72081831A193}" destId="{7209E924-3588-454B-8097-42BE441CA6BF}" srcOrd="0" destOrd="0" presId="urn:microsoft.com/office/officeart/2005/8/layout/orgChart1"/>
    <dgm:cxn modelId="{CFD8C545-F205-4D88-8C04-50FCDB09B1D7}" type="presParOf" srcId="{BE4A6C86-90CE-4E9C-A9C3-72081831A193}" destId="{F93A4E99-BA87-441B-9269-55B08C5CB9B1}" srcOrd="1" destOrd="0" presId="urn:microsoft.com/office/officeart/2005/8/layout/orgChart1"/>
    <dgm:cxn modelId="{C708C33B-29C4-4968-A236-E471B4CC3CBA}" type="presParOf" srcId="{539F8F72-D0BB-45D5-8B16-8DBA061F987F}" destId="{D66105B4-03B0-4308-AE8D-20D35BFECE13}" srcOrd="1" destOrd="0" presId="urn:microsoft.com/office/officeart/2005/8/layout/orgChart1"/>
    <dgm:cxn modelId="{D293EA41-DF07-4CEB-A7F9-156DB1110359}" type="presParOf" srcId="{539F8F72-D0BB-45D5-8B16-8DBA061F987F}" destId="{EC5CB8A5-F365-4208-9993-27228164C99B}" srcOrd="2" destOrd="0" presId="urn:microsoft.com/office/officeart/2005/8/layout/orgChart1"/>
    <dgm:cxn modelId="{BDA43170-AB45-48F0-B235-F28885D1FFAD}" type="presParOf" srcId="{496A32D4-299E-4AA6-9E02-3387A262E92C}" destId="{42E758F6-8276-436F-8733-77006C09F4E8}" srcOrd="6" destOrd="0" presId="urn:microsoft.com/office/officeart/2005/8/layout/orgChart1"/>
    <dgm:cxn modelId="{4929F2F0-66F3-4830-89F6-B3E32B03BA94}" type="presParOf" srcId="{496A32D4-299E-4AA6-9E02-3387A262E92C}" destId="{B34A4A58-71CB-4A23-A757-EFF07A147561}" srcOrd="7" destOrd="0" presId="urn:microsoft.com/office/officeart/2005/8/layout/orgChart1"/>
    <dgm:cxn modelId="{8A64267C-F0EC-4652-8F5D-FFEB4816D6A2}" type="presParOf" srcId="{B34A4A58-71CB-4A23-A757-EFF07A147561}" destId="{60906AC1-3339-47C8-916F-68899DE36C99}" srcOrd="0" destOrd="0" presId="urn:microsoft.com/office/officeart/2005/8/layout/orgChart1"/>
    <dgm:cxn modelId="{61F15CE7-D159-4B64-94F0-01FBB9EDA999}" type="presParOf" srcId="{60906AC1-3339-47C8-916F-68899DE36C99}" destId="{27492FA8-0C79-4887-AB16-0BAD8C504AB0}" srcOrd="0" destOrd="0" presId="urn:microsoft.com/office/officeart/2005/8/layout/orgChart1"/>
    <dgm:cxn modelId="{AC0D50BD-BD15-494C-9463-28E91FF3068B}" type="presParOf" srcId="{60906AC1-3339-47C8-916F-68899DE36C99}" destId="{696977DA-4292-486B-9C25-B7A042491D1E}" srcOrd="1" destOrd="0" presId="urn:microsoft.com/office/officeart/2005/8/layout/orgChart1"/>
    <dgm:cxn modelId="{17941A7D-766E-4022-9C87-AFB230BB4B59}" type="presParOf" srcId="{B34A4A58-71CB-4A23-A757-EFF07A147561}" destId="{8044ACAE-7936-43DB-8EB4-AC92E0D4146D}" srcOrd="1" destOrd="0" presId="urn:microsoft.com/office/officeart/2005/8/layout/orgChart1"/>
    <dgm:cxn modelId="{30DB3282-0564-4858-8700-1EF6667F8A65}" type="presParOf" srcId="{B34A4A58-71CB-4A23-A757-EFF07A147561}" destId="{F8C7F0E4-52A1-4FD1-B62C-6E0E735AE6A2}" srcOrd="2" destOrd="0" presId="urn:microsoft.com/office/officeart/2005/8/layout/orgChart1"/>
    <dgm:cxn modelId="{1F72C4E0-89FB-4B31-B9AC-B067237132E8}" type="presParOf" srcId="{496A32D4-299E-4AA6-9E02-3387A262E92C}" destId="{75DF2120-04F3-4085-8339-4B0E451941EE}" srcOrd="8" destOrd="0" presId="urn:microsoft.com/office/officeart/2005/8/layout/orgChart1"/>
    <dgm:cxn modelId="{3E466DD0-2D61-4089-8904-CF46B4D43727}" type="presParOf" srcId="{496A32D4-299E-4AA6-9E02-3387A262E92C}" destId="{05155A20-3524-4973-B207-936644D6EA87}" srcOrd="9" destOrd="0" presId="urn:microsoft.com/office/officeart/2005/8/layout/orgChart1"/>
    <dgm:cxn modelId="{CA7B6D8E-4AA8-45E9-B6FC-6DAA5071B44F}" type="presParOf" srcId="{05155A20-3524-4973-B207-936644D6EA87}" destId="{37022036-E373-4D39-B9DB-08852C92651E}" srcOrd="0" destOrd="0" presId="urn:microsoft.com/office/officeart/2005/8/layout/orgChart1"/>
    <dgm:cxn modelId="{CB0AB9DC-7025-45A2-9276-CF10C73D01D7}" type="presParOf" srcId="{37022036-E373-4D39-B9DB-08852C92651E}" destId="{B8C9B651-C291-4C2C-A196-CC2D205FD0AA}" srcOrd="0" destOrd="0" presId="urn:microsoft.com/office/officeart/2005/8/layout/orgChart1"/>
    <dgm:cxn modelId="{4338DF0E-9850-4D85-B6A6-704323027703}" type="presParOf" srcId="{37022036-E373-4D39-B9DB-08852C92651E}" destId="{2422C13F-683D-45ED-BCDF-4DF15DDE6D5A}" srcOrd="1" destOrd="0" presId="urn:microsoft.com/office/officeart/2005/8/layout/orgChart1"/>
    <dgm:cxn modelId="{EBD170BF-D3F7-482E-A89F-0F8630FC30F0}" type="presParOf" srcId="{05155A20-3524-4973-B207-936644D6EA87}" destId="{96E286A1-7648-4143-84FF-FA6DB097CBD1}" srcOrd="1" destOrd="0" presId="urn:microsoft.com/office/officeart/2005/8/layout/orgChart1"/>
    <dgm:cxn modelId="{CB2316C9-AE8C-4058-90CC-D484B79C9075}" type="presParOf" srcId="{05155A20-3524-4973-B207-936644D6EA87}" destId="{3B65D0FB-35D5-4D06-BB2E-89821D343384}" srcOrd="2" destOrd="0" presId="urn:microsoft.com/office/officeart/2005/8/layout/orgChart1"/>
    <dgm:cxn modelId="{39FFD9F0-7ECF-4BEA-8B76-89B3E62956EC}" type="presParOf" srcId="{496A32D4-299E-4AA6-9E02-3387A262E92C}" destId="{14130A98-5183-4590-A724-B68E231A8573}" srcOrd="10" destOrd="0" presId="urn:microsoft.com/office/officeart/2005/8/layout/orgChart1"/>
    <dgm:cxn modelId="{322E051E-3179-4DE7-9FC0-5D0F239D4E49}" type="presParOf" srcId="{496A32D4-299E-4AA6-9E02-3387A262E92C}" destId="{F602FBB8-8D87-4583-A505-7D89F1AB923C}" srcOrd="11" destOrd="0" presId="urn:microsoft.com/office/officeart/2005/8/layout/orgChart1"/>
    <dgm:cxn modelId="{F1CB755D-AB3B-42D7-9971-BDC572640D89}" type="presParOf" srcId="{F602FBB8-8D87-4583-A505-7D89F1AB923C}" destId="{860CC8FE-3471-40E8-915D-474D266D1E92}" srcOrd="0" destOrd="0" presId="urn:microsoft.com/office/officeart/2005/8/layout/orgChart1"/>
    <dgm:cxn modelId="{24800410-8617-4D34-8D19-50AF010B7763}" type="presParOf" srcId="{860CC8FE-3471-40E8-915D-474D266D1E92}" destId="{55B5D5FF-19C1-48D0-975F-734D6572C56B}" srcOrd="0" destOrd="0" presId="urn:microsoft.com/office/officeart/2005/8/layout/orgChart1"/>
    <dgm:cxn modelId="{CD61AD0B-7103-4856-8219-CBB93D290155}" type="presParOf" srcId="{860CC8FE-3471-40E8-915D-474D266D1E92}" destId="{0A112BC7-1F31-4DAE-AA75-981897BF5BD0}" srcOrd="1" destOrd="0" presId="urn:microsoft.com/office/officeart/2005/8/layout/orgChart1"/>
    <dgm:cxn modelId="{582B55FE-3F84-4F53-B747-7C95BEBF1AEA}" type="presParOf" srcId="{F602FBB8-8D87-4583-A505-7D89F1AB923C}" destId="{34586406-16E2-4C05-B699-C8346FC71592}" srcOrd="1" destOrd="0" presId="urn:microsoft.com/office/officeart/2005/8/layout/orgChart1"/>
    <dgm:cxn modelId="{5700C5BB-4CA8-48D8-B2FE-4285E1894763}" type="presParOf" srcId="{F602FBB8-8D87-4583-A505-7D89F1AB923C}" destId="{9F1BB259-E772-4042-AC27-4D97852771FC}" srcOrd="2" destOrd="0" presId="urn:microsoft.com/office/officeart/2005/8/layout/orgChart1"/>
    <dgm:cxn modelId="{D575B556-8270-4A26-8CDF-4187E71C7146}" type="presParOf" srcId="{496A32D4-299E-4AA6-9E02-3387A262E92C}" destId="{F13783B7-3815-4282-A162-1172DF70D934}" srcOrd="12" destOrd="0" presId="urn:microsoft.com/office/officeart/2005/8/layout/orgChart1"/>
    <dgm:cxn modelId="{F3F2D870-48ED-4D51-9E65-AFFA2F53B017}" type="presParOf" srcId="{496A32D4-299E-4AA6-9E02-3387A262E92C}" destId="{B7A248DE-4EC0-4357-B528-4B52778A6D6D}" srcOrd="13" destOrd="0" presId="urn:microsoft.com/office/officeart/2005/8/layout/orgChart1"/>
    <dgm:cxn modelId="{D2BF53F5-C88C-4A3B-B2A7-33BFD3FF6506}" type="presParOf" srcId="{B7A248DE-4EC0-4357-B528-4B52778A6D6D}" destId="{B25F234B-E297-4748-A2F4-940B4D4AD5B1}" srcOrd="0" destOrd="0" presId="urn:microsoft.com/office/officeart/2005/8/layout/orgChart1"/>
    <dgm:cxn modelId="{FC54E1A6-9755-431A-A45D-82FB29C2A5C5}" type="presParOf" srcId="{B25F234B-E297-4748-A2F4-940B4D4AD5B1}" destId="{2D972F24-1C0D-4965-AC99-85E13CE2EBBD}" srcOrd="0" destOrd="0" presId="urn:microsoft.com/office/officeart/2005/8/layout/orgChart1"/>
    <dgm:cxn modelId="{6249718E-6C47-4248-8C77-13D7A7C5ED12}" type="presParOf" srcId="{B25F234B-E297-4748-A2F4-940B4D4AD5B1}" destId="{AA647785-3373-4F69-9B7E-E3B1ADED3C56}" srcOrd="1" destOrd="0" presId="urn:microsoft.com/office/officeart/2005/8/layout/orgChart1"/>
    <dgm:cxn modelId="{57CD9291-0D38-4424-BBDE-6C29429828BB}" type="presParOf" srcId="{B7A248DE-4EC0-4357-B528-4B52778A6D6D}" destId="{9FC3218A-934B-4CBF-AAAE-068BA3810A65}" srcOrd="1" destOrd="0" presId="urn:microsoft.com/office/officeart/2005/8/layout/orgChart1"/>
    <dgm:cxn modelId="{F9290E99-AE54-4649-BACB-8177BB9A9353}" type="presParOf" srcId="{B7A248DE-4EC0-4357-B528-4B52778A6D6D}" destId="{483AEEAC-0776-4321-A935-1D89DB6399B4}" srcOrd="2" destOrd="0" presId="urn:microsoft.com/office/officeart/2005/8/layout/orgChart1"/>
    <dgm:cxn modelId="{E0088174-93E3-4C18-835C-BDBCC71D5302}" type="presParOf" srcId="{496A32D4-299E-4AA6-9E02-3387A262E92C}" destId="{1F9B883B-6943-469F-ACD0-952EA80ECD71}" srcOrd="14" destOrd="0" presId="urn:microsoft.com/office/officeart/2005/8/layout/orgChart1"/>
    <dgm:cxn modelId="{077B60D7-7918-455E-8FF8-C9AB1BBA6989}" type="presParOf" srcId="{496A32D4-299E-4AA6-9E02-3387A262E92C}" destId="{09CFD8EB-6345-45D8-AA7E-D05B1B39AD8C}" srcOrd="15" destOrd="0" presId="urn:microsoft.com/office/officeart/2005/8/layout/orgChart1"/>
    <dgm:cxn modelId="{7D2C8DCF-2408-4E43-A0C7-E7DDA307593B}" type="presParOf" srcId="{09CFD8EB-6345-45D8-AA7E-D05B1B39AD8C}" destId="{10C38649-BB21-456E-8C24-8FDFC40C3D39}" srcOrd="0" destOrd="0" presId="urn:microsoft.com/office/officeart/2005/8/layout/orgChart1"/>
    <dgm:cxn modelId="{990C57F3-DED6-4281-B2C6-59C397821774}" type="presParOf" srcId="{10C38649-BB21-456E-8C24-8FDFC40C3D39}" destId="{51718E30-22B5-41F5-80AA-20FC5DE3A398}" srcOrd="0" destOrd="0" presId="urn:microsoft.com/office/officeart/2005/8/layout/orgChart1"/>
    <dgm:cxn modelId="{5F477A00-CC43-44B8-906F-54A1F63BF41A}" type="presParOf" srcId="{10C38649-BB21-456E-8C24-8FDFC40C3D39}" destId="{0E2D2C53-2E1C-42A9-BA31-BDB581BA6F23}" srcOrd="1" destOrd="0" presId="urn:microsoft.com/office/officeart/2005/8/layout/orgChart1"/>
    <dgm:cxn modelId="{7F105529-FA4C-4462-A790-FF30BC233147}" type="presParOf" srcId="{09CFD8EB-6345-45D8-AA7E-D05B1B39AD8C}" destId="{42C3ACAE-0A34-4E3E-8D2B-1C6B69963BA3}" srcOrd="1" destOrd="0" presId="urn:microsoft.com/office/officeart/2005/8/layout/orgChart1"/>
    <dgm:cxn modelId="{06D8412F-1480-4D4F-9346-B3DA1DA85C7C}" type="presParOf" srcId="{09CFD8EB-6345-45D8-AA7E-D05B1B39AD8C}" destId="{2D5C52F8-1B79-4EE4-8B4A-ABEB48D9260E}" srcOrd="2" destOrd="0" presId="urn:microsoft.com/office/officeart/2005/8/layout/orgChart1"/>
    <dgm:cxn modelId="{F98CF167-6D8C-47D4-9A00-4C5EF4810108}" type="presParOf" srcId="{60FD62E1-3B40-4AED-B987-18FE72C141B6}" destId="{6834B032-DC15-4B6F-A660-D16D30314CF3}" srcOrd="2" destOrd="0" presId="urn:microsoft.com/office/officeart/2005/8/layout/orgChart1"/>
    <dgm:cxn modelId="{47E913C6-853B-414A-BC97-CA8E9D11DCB5}" type="presParOf" srcId="{8466AF20-7706-4226-A032-80A536EF6845}" destId="{824C393E-E26D-4547-951F-F362D843704C}" srcOrd="2" destOrd="0" presId="urn:microsoft.com/office/officeart/2005/8/layout/orgChart1"/>
    <dgm:cxn modelId="{6DEEA36E-159A-40E1-A108-2FF6D3393FCD}" type="presParOf" srcId="{8466AF20-7706-4226-A032-80A536EF6845}" destId="{0EB3A2EC-2B52-4ED3-A44D-C74948736C4E}" srcOrd="3" destOrd="0" presId="urn:microsoft.com/office/officeart/2005/8/layout/orgChart1"/>
    <dgm:cxn modelId="{7328CBD4-149D-460F-B907-65DDCADC3ABF}" type="presParOf" srcId="{0EB3A2EC-2B52-4ED3-A44D-C74948736C4E}" destId="{6BB47265-6109-42A8-99DC-646FA67E28A0}" srcOrd="0" destOrd="0" presId="urn:microsoft.com/office/officeart/2005/8/layout/orgChart1"/>
    <dgm:cxn modelId="{37E1899A-5B3D-43B5-826D-C6847657933D}" type="presParOf" srcId="{6BB47265-6109-42A8-99DC-646FA67E28A0}" destId="{25A151BD-0657-4FE0-8603-6C7D38DE97F2}" srcOrd="0" destOrd="0" presId="urn:microsoft.com/office/officeart/2005/8/layout/orgChart1"/>
    <dgm:cxn modelId="{E79B1067-FAE1-45CE-8797-13CEEBA7D55F}" type="presParOf" srcId="{6BB47265-6109-42A8-99DC-646FA67E28A0}" destId="{08C7552A-BB9B-4EE5-A672-FC0A5CFEBBDD}" srcOrd="1" destOrd="0" presId="urn:microsoft.com/office/officeart/2005/8/layout/orgChart1"/>
    <dgm:cxn modelId="{47746423-064D-42A1-94EB-F9457AA2798F}" type="presParOf" srcId="{0EB3A2EC-2B52-4ED3-A44D-C74948736C4E}" destId="{EDBCE451-9BAD-443A-AE65-B1777F45A069}" srcOrd="1" destOrd="0" presId="urn:microsoft.com/office/officeart/2005/8/layout/orgChart1"/>
    <dgm:cxn modelId="{42444BE7-2E96-40C4-B4E3-627DD6765A2C}" type="presParOf" srcId="{0EB3A2EC-2B52-4ED3-A44D-C74948736C4E}" destId="{36109411-08A3-4987-BCA8-F07ACF9F0B5A}" srcOrd="2" destOrd="0" presId="urn:microsoft.com/office/officeart/2005/8/layout/orgChart1"/>
    <dgm:cxn modelId="{4B34F9EC-9D5B-48DA-AD3E-1CE48833ACA4}" type="presParOf" srcId="{8466AF20-7706-4226-A032-80A536EF6845}" destId="{B0A2EC1F-CB97-4F55-97BD-5BB10DFCB85F}" srcOrd="4" destOrd="0" presId="urn:microsoft.com/office/officeart/2005/8/layout/orgChart1"/>
    <dgm:cxn modelId="{BC4479C2-1812-471B-B390-EC5786E2B021}" type="presParOf" srcId="{8466AF20-7706-4226-A032-80A536EF6845}" destId="{B17CE42B-F46D-4500-B557-4172CCF97DA8}" srcOrd="5" destOrd="0" presId="urn:microsoft.com/office/officeart/2005/8/layout/orgChart1"/>
    <dgm:cxn modelId="{30F24AFC-DDB1-4B40-96B0-2A7DAEE61C02}" type="presParOf" srcId="{B17CE42B-F46D-4500-B557-4172CCF97DA8}" destId="{0D36345A-B03F-4113-9EA8-EFDE49F9C71F}" srcOrd="0" destOrd="0" presId="urn:microsoft.com/office/officeart/2005/8/layout/orgChart1"/>
    <dgm:cxn modelId="{63A8C0AD-5DA2-44F1-ADFA-8A8252DAC458}" type="presParOf" srcId="{0D36345A-B03F-4113-9EA8-EFDE49F9C71F}" destId="{BF624ADE-9A68-4D7D-9156-D91438562004}" srcOrd="0" destOrd="0" presId="urn:microsoft.com/office/officeart/2005/8/layout/orgChart1"/>
    <dgm:cxn modelId="{0B33128E-F029-434B-B9BC-C40CCB1E2B87}" type="presParOf" srcId="{0D36345A-B03F-4113-9EA8-EFDE49F9C71F}" destId="{26BBE523-8CDF-4330-AEAC-568B6DCDD833}" srcOrd="1" destOrd="0" presId="urn:microsoft.com/office/officeart/2005/8/layout/orgChart1"/>
    <dgm:cxn modelId="{0FA74705-A5A2-49CE-9F45-707DF0CF54C6}" type="presParOf" srcId="{B17CE42B-F46D-4500-B557-4172CCF97DA8}" destId="{84613D8E-B6EF-4F95-9836-18C6D32D9199}" srcOrd="1" destOrd="0" presId="urn:microsoft.com/office/officeart/2005/8/layout/orgChart1"/>
    <dgm:cxn modelId="{D94927B8-1D3E-4188-9534-4636903E79DD}" type="presParOf" srcId="{B17CE42B-F46D-4500-B557-4172CCF97DA8}" destId="{97631968-DFFE-4667-BB5C-96C4FCA67595}" srcOrd="2" destOrd="0" presId="urn:microsoft.com/office/officeart/2005/8/layout/orgChart1"/>
    <dgm:cxn modelId="{7AFD09CC-6A58-48D8-8007-288F83A0BCAC}" type="presParOf" srcId="{8466AF20-7706-4226-A032-80A536EF6845}" destId="{0C02AFFA-15E3-4188-B0E8-EC05F73DE42F}" srcOrd="6" destOrd="0" presId="urn:microsoft.com/office/officeart/2005/8/layout/orgChart1"/>
    <dgm:cxn modelId="{DF85C690-B982-4DB5-B684-55975669C908}" type="presParOf" srcId="{8466AF20-7706-4226-A032-80A536EF6845}" destId="{475E2E82-0B52-4148-86E2-594D8178ED8F}" srcOrd="7" destOrd="0" presId="urn:microsoft.com/office/officeart/2005/8/layout/orgChart1"/>
    <dgm:cxn modelId="{BD3F02AC-13F9-4E00-B96E-B05BB1966A48}" type="presParOf" srcId="{475E2E82-0B52-4148-86E2-594D8178ED8F}" destId="{96F426EA-F0C2-4B3C-A1A7-8CF76593CD56}" srcOrd="0" destOrd="0" presId="urn:microsoft.com/office/officeart/2005/8/layout/orgChart1"/>
    <dgm:cxn modelId="{40E59B1C-F332-4A01-8469-E20615A6D555}" type="presParOf" srcId="{96F426EA-F0C2-4B3C-A1A7-8CF76593CD56}" destId="{FC07E482-EC00-4DA8-BF1C-953574FB24C1}" srcOrd="0" destOrd="0" presId="urn:microsoft.com/office/officeart/2005/8/layout/orgChart1"/>
    <dgm:cxn modelId="{C4EDDF33-8B13-4FF0-A0EF-4940E28D5D85}" type="presParOf" srcId="{96F426EA-F0C2-4B3C-A1A7-8CF76593CD56}" destId="{4D56F7FF-2ADB-4968-831B-781E34512FE6}" srcOrd="1" destOrd="0" presId="urn:microsoft.com/office/officeart/2005/8/layout/orgChart1"/>
    <dgm:cxn modelId="{10B56042-BF38-487D-90F8-9015CF668D65}" type="presParOf" srcId="{475E2E82-0B52-4148-86E2-594D8178ED8F}" destId="{2A2E4A68-72B3-4F03-A0EB-CE01B57F1346}" srcOrd="1" destOrd="0" presId="urn:microsoft.com/office/officeart/2005/8/layout/orgChart1"/>
    <dgm:cxn modelId="{F9ADB926-249C-418D-B3ED-D8C5C4037504}" type="presParOf" srcId="{475E2E82-0B52-4148-86E2-594D8178ED8F}" destId="{49472433-6BD9-4173-8F04-A3DBD41E0E37}" srcOrd="2" destOrd="0" presId="urn:microsoft.com/office/officeart/2005/8/layout/orgChart1"/>
    <dgm:cxn modelId="{4042D3E0-1F83-48A5-BCCB-81CE9B38F0F3}" type="presParOf" srcId="{8466AF20-7706-4226-A032-80A536EF6845}" destId="{D8543E6F-41C4-4C65-9E03-2F0A163CF70F}" srcOrd="8" destOrd="0" presId="urn:microsoft.com/office/officeart/2005/8/layout/orgChart1"/>
    <dgm:cxn modelId="{7791DCF0-002F-4F02-B64B-223DEA252671}" type="presParOf" srcId="{8466AF20-7706-4226-A032-80A536EF6845}" destId="{4EFF795E-4E98-4950-9219-36D091A5EDFF}" srcOrd="9" destOrd="0" presId="urn:microsoft.com/office/officeart/2005/8/layout/orgChart1"/>
    <dgm:cxn modelId="{7B053C64-817E-4CC2-B179-5C229C0E51E2}" type="presParOf" srcId="{4EFF795E-4E98-4950-9219-36D091A5EDFF}" destId="{85BC6E01-56A6-443A-8B49-297614134CC6}" srcOrd="0" destOrd="0" presId="urn:microsoft.com/office/officeart/2005/8/layout/orgChart1"/>
    <dgm:cxn modelId="{543F24A3-665C-4898-BC35-1A7FBD67FED3}" type="presParOf" srcId="{85BC6E01-56A6-443A-8B49-297614134CC6}" destId="{35657ADE-8D47-4D4B-9EEA-B82BF3AB1770}" srcOrd="0" destOrd="0" presId="urn:microsoft.com/office/officeart/2005/8/layout/orgChart1"/>
    <dgm:cxn modelId="{0BDF1509-DEF3-4A16-9447-B9E85DCA9339}" type="presParOf" srcId="{85BC6E01-56A6-443A-8B49-297614134CC6}" destId="{AB3DBFED-CDAD-4EBF-AAF4-C54D6B586EF7}" srcOrd="1" destOrd="0" presId="urn:microsoft.com/office/officeart/2005/8/layout/orgChart1"/>
    <dgm:cxn modelId="{C4F7CCB9-1C90-4D74-B65F-C7928615657F}" type="presParOf" srcId="{4EFF795E-4E98-4950-9219-36D091A5EDFF}" destId="{DD1133FA-9777-4CC3-B9E5-0364A7D3FC53}" srcOrd="1" destOrd="0" presId="urn:microsoft.com/office/officeart/2005/8/layout/orgChart1"/>
    <dgm:cxn modelId="{FA66343B-3E57-40E6-90C7-9AFAD66B1E83}" type="presParOf" srcId="{4EFF795E-4E98-4950-9219-36D091A5EDFF}" destId="{EF4F7E0D-9C9B-485D-BA5F-EB3E53568026}" srcOrd="2" destOrd="0" presId="urn:microsoft.com/office/officeart/2005/8/layout/orgChart1"/>
    <dgm:cxn modelId="{EEB64D10-003F-4806-BF1B-7A82F6D1B625}" type="presParOf" srcId="{1BD9D0FC-2BA6-49BA-84F2-1D63B0B69737}" destId="{9A077FB5-D260-4AF4-93C5-D15810363690}" srcOrd="2" destOrd="0" presId="urn:microsoft.com/office/officeart/2005/8/layout/orgChart1"/>
    <dgm:cxn modelId="{4D118385-1EEA-41BE-8899-BDB450106410}" type="presParOf" srcId="{9A077FB5-D260-4AF4-93C5-D15810363690}" destId="{05168D74-9872-4174-80F9-3FC77707CFB8}" srcOrd="0" destOrd="0" presId="urn:microsoft.com/office/officeart/2005/8/layout/orgChart1"/>
    <dgm:cxn modelId="{DDA283EC-72D9-4429-AAEF-E8F7B0FEE0AB}" type="presParOf" srcId="{9A077FB5-D260-4AF4-93C5-D15810363690}" destId="{1A46BC02-40A8-46FA-AF08-FA0CA54D0352}" srcOrd="1" destOrd="0" presId="urn:microsoft.com/office/officeart/2005/8/layout/orgChart1"/>
    <dgm:cxn modelId="{E6A70163-AB1C-4CBE-8040-0BD39E45A815}" type="presParOf" srcId="{1A46BC02-40A8-46FA-AF08-FA0CA54D0352}" destId="{A5D0E379-EBD5-4475-A137-7077FD9BEEB2}" srcOrd="0" destOrd="0" presId="urn:microsoft.com/office/officeart/2005/8/layout/orgChart1"/>
    <dgm:cxn modelId="{26FD1C31-790A-49F2-B43D-50EEAC68243C}" type="presParOf" srcId="{A5D0E379-EBD5-4475-A137-7077FD9BEEB2}" destId="{97743456-60DC-4928-976D-E3D179D45832}" srcOrd="0" destOrd="0" presId="urn:microsoft.com/office/officeart/2005/8/layout/orgChart1"/>
    <dgm:cxn modelId="{D4A898D5-255C-45ED-A23D-3F3E7812EA5A}" type="presParOf" srcId="{A5D0E379-EBD5-4475-A137-7077FD9BEEB2}" destId="{42136DD4-E780-4BE6-97B4-6CB5FFF64B41}" srcOrd="1" destOrd="0" presId="urn:microsoft.com/office/officeart/2005/8/layout/orgChart1"/>
    <dgm:cxn modelId="{189D4BDC-6480-4877-BFC1-3CE478C1C5C2}" type="presParOf" srcId="{1A46BC02-40A8-46FA-AF08-FA0CA54D0352}" destId="{06A255C1-91B2-45D5-B1D3-069398E9F468}" srcOrd="1" destOrd="0" presId="urn:microsoft.com/office/officeart/2005/8/layout/orgChart1"/>
    <dgm:cxn modelId="{22B17775-9DEA-4814-81AA-2E26B187E470}" type="presParOf" srcId="{1A46BC02-40A8-46FA-AF08-FA0CA54D0352}" destId="{29ADA428-D6A8-4CF8-A0B0-FD3DF881855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68D74-9872-4174-80F9-3FC77707CFB8}">
      <dsp:nvSpPr>
        <dsp:cNvPr id="0" name=""/>
        <dsp:cNvSpPr/>
      </dsp:nvSpPr>
      <dsp:spPr>
        <a:xfrm>
          <a:off x="4032461" y="777863"/>
          <a:ext cx="139683" cy="452805"/>
        </a:xfrm>
        <a:custGeom>
          <a:avLst/>
          <a:gdLst/>
          <a:ahLst/>
          <a:cxnLst/>
          <a:rect l="0" t="0" r="0" b="0"/>
          <a:pathLst>
            <a:path>
              <a:moveTo>
                <a:pt x="139683" y="0"/>
              </a:moveTo>
              <a:lnTo>
                <a:pt x="139683" y="452805"/>
              </a:lnTo>
              <a:lnTo>
                <a:pt x="0" y="4528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43E6F-41C4-4C65-9E03-2F0A163CF70F}">
      <dsp:nvSpPr>
        <dsp:cNvPr id="0" name=""/>
        <dsp:cNvSpPr/>
      </dsp:nvSpPr>
      <dsp:spPr>
        <a:xfrm>
          <a:off x="4172145" y="777863"/>
          <a:ext cx="3179957" cy="991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958"/>
              </a:lnTo>
              <a:lnTo>
                <a:pt x="3179957" y="947958"/>
              </a:lnTo>
              <a:lnTo>
                <a:pt x="3179957" y="991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2AFFA-15E3-4188-B0E8-EC05F73DE42F}">
      <dsp:nvSpPr>
        <dsp:cNvPr id="0" name=""/>
        <dsp:cNvSpPr/>
      </dsp:nvSpPr>
      <dsp:spPr>
        <a:xfrm>
          <a:off x="4172145" y="777863"/>
          <a:ext cx="1517320" cy="991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958"/>
              </a:lnTo>
              <a:lnTo>
                <a:pt x="1517320" y="947958"/>
              </a:lnTo>
              <a:lnTo>
                <a:pt x="1517320" y="991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2EC1F-CB97-4F55-97BD-5BB10DFCB85F}">
      <dsp:nvSpPr>
        <dsp:cNvPr id="0" name=""/>
        <dsp:cNvSpPr/>
      </dsp:nvSpPr>
      <dsp:spPr>
        <a:xfrm>
          <a:off x="4026828" y="777863"/>
          <a:ext cx="145316" cy="991733"/>
        </a:xfrm>
        <a:custGeom>
          <a:avLst/>
          <a:gdLst/>
          <a:ahLst/>
          <a:cxnLst/>
          <a:rect l="0" t="0" r="0" b="0"/>
          <a:pathLst>
            <a:path>
              <a:moveTo>
                <a:pt x="145316" y="0"/>
              </a:moveTo>
              <a:lnTo>
                <a:pt x="145316" y="947958"/>
              </a:lnTo>
              <a:lnTo>
                <a:pt x="0" y="947958"/>
              </a:lnTo>
              <a:lnTo>
                <a:pt x="0" y="991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C393E-E26D-4547-951F-F362D843704C}">
      <dsp:nvSpPr>
        <dsp:cNvPr id="0" name=""/>
        <dsp:cNvSpPr/>
      </dsp:nvSpPr>
      <dsp:spPr>
        <a:xfrm>
          <a:off x="2364191" y="777863"/>
          <a:ext cx="1807953" cy="991733"/>
        </a:xfrm>
        <a:custGeom>
          <a:avLst/>
          <a:gdLst/>
          <a:ahLst/>
          <a:cxnLst/>
          <a:rect l="0" t="0" r="0" b="0"/>
          <a:pathLst>
            <a:path>
              <a:moveTo>
                <a:pt x="1807953" y="0"/>
              </a:moveTo>
              <a:lnTo>
                <a:pt x="1807953" y="947958"/>
              </a:lnTo>
              <a:lnTo>
                <a:pt x="0" y="947958"/>
              </a:lnTo>
              <a:lnTo>
                <a:pt x="0" y="991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B883B-6943-469F-ACD0-952EA80ECD71}">
      <dsp:nvSpPr>
        <dsp:cNvPr id="0" name=""/>
        <dsp:cNvSpPr/>
      </dsp:nvSpPr>
      <dsp:spPr>
        <a:xfrm>
          <a:off x="157508" y="2126473"/>
          <a:ext cx="3804890" cy="174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6850"/>
              </a:lnTo>
              <a:lnTo>
                <a:pt x="3804890" y="17468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783B7-3815-4282-A162-1172DF70D934}">
      <dsp:nvSpPr>
        <dsp:cNvPr id="0" name=""/>
        <dsp:cNvSpPr/>
      </dsp:nvSpPr>
      <dsp:spPr>
        <a:xfrm>
          <a:off x="157508" y="2126473"/>
          <a:ext cx="2585690" cy="175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105"/>
              </a:lnTo>
              <a:lnTo>
                <a:pt x="2585690" y="17521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30A98-5183-4590-A724-B68E231A8573}">
      <dsp:nvSpPr>
        <dsp:cNvPr id="0" name=""/>
        <dsp:cNvSpPr/>
      </dsp:nvSpPr>
      <dsp:spPr>
        <a:xfrm>
          <a:off x="157508" y="2126473"/>
          <a:ext cx="1442691" cy="1752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108"/>
              </a:lnTo>
              <a:lnTo>
                <a:pt x="1442691" y="17521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F2120-04F3-4085-8339-4B0E451941EE}">
      <dsp:nvSpPr>
        <dsp:cNvPr id="0" name=""/>
        <dsp:cNvSpPr/>
      </dsp:nvSpPr>
      <dsp:spPr>
        <a:xfrm>
          <a:off x="157508" y="2126473"/>
          <a:ext cx="147293" cy="175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105"/>
              </a:lnTo>
              <a:lnTo>
                <a:pt x="147293" y="17521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758F6-8276-436F-8733-77006C09F4E8}">
      <dsp:nvSpPr>
        <dsp:cNvPr id="0" name=""/>
        <dsp:cNvSpPr/>
      </dsp:nvSpPr>
      <dsp:spPr>
        <a:xfrm>
          <a:off x="157508" y="2126473"/>
          <a:ext cx="3804890" cy="1064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388"/>
              </a:lnTo>
              <a:lnTo>
                <a:pt x="3804890" y="10643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F9029-44AB-46CB-8C60-70ADBFF7E7D5}">
      <dsp:nvSpPr>
        <dsp:cNvPr id="0" name=""/>
        <dsp:cNvSpPr/>
      </dsp:nvSpPr>
      <dsp:spPr>
        <a:xfrm>
          <a:off x="157508" y="2126473"/>
          <a:ext cx="2585690" cy="1066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307"/>
              </a:lnTo>
              <a:lnTo>
                <a:pt x="2585690" y="10663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C9994-E9BA-4814-B863-4F208D5A2B8D}">
      <dsp:nvSpPr>
        <dsp:cNvPr id="0" name=""/>
        <dsp:cNvSpPr/>
      </dsp:nvSpPr>
      <dsp:spPr>
        <a:xfrm>
          <a:off x="157508" y="2126473"/>
          <a:ext cx="1366493" cy="1066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307"/>
              </a:lnTo>
              <a:lnTo>
                <a:pt x="1366493" y="10663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09E1D-91F5-4960-BD00-D090EFDDEBD1}">
      <dsp:nvSpPr>
        <dsp:cNvPr id="0" name=""/>
        <dsp:cNvSpPr/>
      </dsp:nvSpPr>
      <dsp:spPr>
        <a:xfrm>
          <a:off x="157508" y="2126473"/>
          <a:ext cx="223490" cy="1066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305"/>
              </a:lnTo>
              <a:lnTo>
                <a:pt x="223490" y="10663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AA9DD-92DB-4AAC-8BE3-37093C322FA3}">
      <dsp:nvSpPr>
        <dsp:cNvPr id="0" name=""/>
        <dsp:cNvSpPr/>
      </dsp:nvSpPr>
      <dsp:spPr>
        <a:xfrm>
          <a:off x="787543" y="777863"/>
          <a:ext cx="3384601" cy="991733"/>
        </a:xfrm>
        <a:custGeom>
          <a:avLst/>
          <a:gdLst/>
          <a:ahLst/>
          <a:cxnLst/>
          <a:rect l="0" t="0" r="0" b="0"/>
          <a:pathLst>
            <a:path>
              <a:moveTo>
                <a:pt x="3384601" y="0"/>
              </a:moveTo>
              <a:lnTo>
                <a:pt x="3384601" y="947958"/>
              </a:lnTo>
              <a:lnTo>
                <a:pt x="0" y="947958"/>
              </a:lnTo>
              <a:lnTo>
                <a:pt x="0" y="991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A4669-3653-4897-A175-7DEFC3DC90E2}">
      <dsp:nvSpPr>
        <dsp:cNvPr id="0" name=""/>
        <dsp:cNvSpPr/>
      </dsp:nvSpPr>
      <dsp:spPr>
        <a:xfrm>
          <a:off x="3124200" y="0"/>
          <a:ext cx="2095888" cy="777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Home</a:t>
          </a:r>
          <a:endParaRPr lang="en-US" sz="3200" kern="1200" dirty="0"/>
        </a:p>
      </dsp:txBody>
      <dsp:txXfrm>
        <a:off x="3124200" y="0"/>
        <a:ext cx="2095888" cy="777863"/>
      </dsp:txXfrm>
    </dsp:sp>
    <dsp:sp modelId="{52C9C39B-6EF6-4EE0-B986-3D3B9A56D99D}">
      <dsp:nvSpPr>
        <dsp:cNvPr id="0" name=""/>
        <dsp:cNvSpPr/>
      </dsp:nvSpPr>
      <dsp:spPr>
        <a:xfrm>
          <a:off x="0" y="1769596"/>
          <a:ext cx="1575087" cy="356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Videos</a:t>
          </a:r>
          <a:endParaRPr lang="en-US" sz="1200" kern="1200" dirty="0"/>
        </a:p>
      </dsp:txBody>
      <dsp:txXfrm>
        <a:off x="0" y="1769596"/>
        <a:ext cx="1575087" cy="356876"/>
      </dsp:txXfrm>
    </dsp:sp>
    <dsp:sp modelId="{FB588834-F645-4001-8F88-F7B408B4BEC2}">
      <dsp:nvSpPr>
        <dsp:cNvPr id="0" name=""/>
        <dsp:cNvSpPr/>
      </dsp:nvSpPr>
      <dsp:spPr>
        <a:xfrm>
          <a:off x="380999" y="3009899"/>
          <a:ext cx="974690" cy="365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Mass Effect</a:t>
          </a:r>
          <a:endParaRPr lang="en-US" sz="1200" kern="1200" dirty="0"/>
        </a:p>
      </dsp:txBody>
      <dsp:txXfrm>
        <a:off x="380999" y="3009899"/>
        <a:ext cx="974690" cy="365760"/>
      </dsp:txXfrm>
    </dsp:sp>
    <dsp:sp modelId="{7D421750-59F3-4AF6-88A3-69CCD9662AD6}">
      <dsp:nvSpPr>
        <dsp:cNvPr id="0" name=""/>
        <dsp:cNvSpPr/>
      </dsp:nvSpPr>
      <dsp:spPr>
        <a:xfrm>
          <a:off x="1524002" y="3009901"/>
          <a:ext cx="977270" cy="365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Call of Duty</a:t>
          </a:r>
          <a:endParaRPr lang="en-US" sz="1200" kern="1200" dirty="0"/>
        </a:p>
      </dsp:txBody>
      <dsp:txXfrm>
        <a:off x="1524002" y="3009901"/>
        <a:ext cx="977270" cy="365760"/>
      </dsp:txXfrm>
    </dsp:sp>
    <dsp:sp modelId="{7209E924-3588-454B-8097-42BE441CA6BF}">
      <dsp:nvSpPr>
        <dsp:cNvPr id="0" name=""/>
        <dsp:cNvSpPr/>
      </dsp:nvSpPr>
      <dsp:spPr>
        <a:xfrm>
          <a:off x="2743198" y="3009901"/>
          <a:ext cx="979851" cy="365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Max Payne</a:t>
          </a:r>
          <a:endParaRPr lang="en-US" sz="1200" kern="1200" dirty="0"/>
        </a:p>
      </dsp:txBody>
      <dsp:txXfrm>
        <a:off x="2743198" y="3009901"/>
        <a:ext cx="979851" cy="365760"/>
      </dsp:txXfrm>
    </dsp:sp>
    <dsp:sp modelId="{27492FA8-0C79-4887-AB16-0BAD8C504AB0}">
      <dsp:nvSpPr>
        <dsp:cNvPr id="0" name=""/>
        <dsp:cNvSpPr/>
      </dsp:nvSpPr>
      <dsp:spPr>
        <a:xfrm>
          <a:off x="3962399" y="3007981"/>
          <a:ext cx="952139" cy="365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Diablo</a:t>
          </a:r>
          <a:endParaRPr lang="en-US" sz="1200" kern="1200" dirty="0"/>
        </a:p>
      </dsp:txBody>
      <dsp:txXfrm>
        <a:off x="3962399" y="3007981"/>
        <a:ext cx="952139" cy="365760"/>
      </dsp:txXfrm>
    </dsp:sp>
    <dsp:sp modelId="{B8C9B651-C291-4C2C-A196-CC2D205FD0AA}">
      <dsp:nvSpPr>
        <dsp:cNvPr id="0" name=""/>
        <dsp:cNvSpPr/>
      </dsp:nvSpPr>
      <dsp:spPr>
        <a:xfrm>
          <a:off x="304802" y="3695699"/>
          <a:ext cx="967114" cy="365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Halo</a:t>
          </a:r>
          <a:endParaRPr lang="en-US" sz="1200" kern="1200" dirty="0"/>
        </a:p>
      </dsp:txBody>
      <dsp:txXfrm>
        <a:off x="304802" y="3695699"/>
        <a:ext cx="967114" cy="365760"/>
      </dsp:txXfrm>
    </dsp:sp>
    <dsp:sp modelId="{55B5D5FF-19C1-48D0-975F-734D6572C56B}">
      <dsp:nvSpPr>
        <dsp:cNvPr id="0" name=""/>
        <dsp:cNvSpPr/>
      </dsp:nvSpPr>
      <dsp:spPr>
        <a:xfrm>
          <a:off x="1600200" y="3695701"/>
          <a:ext cx="933879" cy="365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GTA</a:t>
          </a:r>
          <a:endParaRPr lang="en-US" sz="1200" kern="1200" dirty="0"/>
        </a:p>
      </dsp:txBody>
      <dsp:txXfrm>
        <a:off x="1600200" y="3695701"/>
        <a:ext cx="933879" cy="365760"/>
      </dsp:txXfrm>
    </dsp:sp>
    <dsp:sp modelId="{2D972F24-1C0D-4965-AC99-85E13CE2EBBD}">
      <dsp:nvSpPr>
        <dsp:cNvPr id="0" name=""/>
        <dsp:cNvSpPr/>
      </dsp:nvSpPr>
      <dsp:spPr>
        <a:xfrm>
          <a:off x="2743198" y="3695699"/>
          <a:ext cx="954695" cy="365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Ninja </a:t>
          </a:r>
          <a:r>
            <a:rPr lang="en-US" sz="1200" kern="1200" dirty="0" err="1" smtClean="0"/>
            <a:t>Gaiden</a:t>
          </a:r>
          <a:endParaRPr lang="en-US" sz="1200" kern="1200" dirty="0"/>
        </a:p>
      </dsp:txBody>
      <dsp:txXfrm>
        <a:off x="2743198" y="3695699"/>
        <a:ext cx="954695" cy="365760"/>
      </dsp:txXfrm>
    </dsp:sp>
    <dsp:sp modelId="{51718E30-22B5-41F5-80AA-20FC5DE3A398}">
      <dsp:nvSpPr>
        <dsp:cNvPr id="0" name=""/>
        <dsp:cNvSpPr/>
      </dsp:nvSpPr>
      <dsp:spPr>
        <a:xfrm>
          <a:off x="3962399" y="3690444"/>
          <a:ext cx="915727" cy="365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Star Wars</a:t>
          </a:r>
          <a:endParaRPr lang="en-US" sz="1200" kern="1200" dirty="0"/>
        </a:p>
      </dsp:txBody>
      <dsp:txXfrm>
        <a:off x="3962399" y="3690444"/>
        <a:ext cx="915727" cy="365760"/>
      </dsp:txXfrm>
    </dsp:sp>
    <dsp:sp modelId="{25A151BD-0657-4FE0-8603-6C7D38DE97F2}">
      <dsp:nvSpPr>
        <dsp:cNvPr id="0" name=""/>
        <dsp:cNvSpPr/>
      </dsp:nvSpPr>
      <dsp:spPr>
        <a:xfrm>
          <a:off x="1576648" y="1769596"/>
          <a:ext cx="1575087" cy="356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Consoles</a:t>
          </a:r>
          <a:endParaRPr lang="en-US" sz="1200" kern="1200" dirty="0"/>
        </a:p>
      </dsp:txBody>
      <dsp:txXfrm>
        <a:off x="1576648" y="1769596"/>
        <a:ext cx="1575087" cy="356876"/>
      </dsp:txXfrm>
    </dsp:sp>
    <dsp:sp modelId="{BF624ADE-9A68-4D7D-9156-D91438562004}">
      <dsp:nvSpPr>
        <dsp:cNvPr id="0" name=""/>
        <dsp:cNvSpPr/>
      </dsp:nvSpPr>
      <dsp:spPr>
        <a:xfrm>
          <a:off x="3239285" y="1769596"/>
          <a:ext cx="1575087" cy="356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Reviews</a:t>
          </a:r>
          <a:endParaRPr lang="en-US" sz="1200" kern="1200" dirty="0"/>
        </a:p>
      </dsp:txBody>
      <dsp:txXfrm>
        <a:off x="3239285" y="1769596"/>
        <a:ext cx="1575087" cy="356876"/>
      </dsp:txXfrm>
    </dsp:sp>
    <dsp:sp modelId="{FC07E482-EC00-4DA8-BF1C-953574FB24C1}">
      <dsp:nvSpPr>
        <dsp:cNvPr id="0" name=""/>
        <dsp:cNvSpPr/>
      </dsp:nvSpPr>
      <dsp:spPr>
        <a:xfrm>
          <a:off x="4901922" y="1769596"/>
          <a:ext cx="1575087" cy="356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Guides</a:t>
          </a:r>
          <a:endParaRPr lang="en-US" sz="1200" kern="1200" dirty="0"/>
        </a:p>
      </dsp:txBody>
      <dsp:txXfrm>
        <a:off x="4901922" y="1769596"/>
        <a:ext cx="1575087" cy="356876"/>
      </dsp:txXfrm>
    </dsp:sp>
    <dsp:sp modelId="{35657ADE-8D47-4D4B-9EEA-B82BF3AB1770}">
      <dsp:nvSpPr>
        <dsp:cNvPr id="0" name=""/>
        <dsp:cNvSpPr/>
      </dsp:nvSpPr>
      <dsp:spPr>
        <a:xfrm>
          <a:off x="6564559" y="1769596"/>
          <a:ext cx="1575087" cy="356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Contact Us</a:t>
          </a:r>
          <a:endParaRPr lang="en-US" sz="1200" kern="1200" dirty="0"/>
        </a:p>
      </dsp:txBody>
      <dsp:txXfrm>
        <a:off x="6564559" y="1769596"/>
        <a:ext cx="1575087" cy="356876"/>
      </dsp:txXfrm>
    </dsp:sp>
    <dsp:sp modelId="{97743456-60DC-4928-976D-E3D179D45832}">
      <dsp:nvSpPr>
        <dsp:cNvPr id="0" name=""/>
        <dsp:cNvSpPr/>
      </dsp:nvSpPr>
      <dsp:spPr>
        <a:xfrm>
          <a:off x="2819401" y="1063260"/>
          <a:ext cx="1213059" cy="334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Register</a:t>
          </a:r>
          <a:endParaRPr lang="en-US" sz="1200" kern="1200" dirty="0"/>
        </a:p>
      </dsp:txBody>
      <dsp:txXfrm>
        <a:off x="2819401" y="1063260"/>
        <a:ext cx="1213059" cy="334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B8EF-AC42-43CA-8245-510DBF8EBAE0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D1E-4A79-452A-8848-440A36028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B8EF-AC42-43CA-8245-510DBF8EBAE0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D1E-4A79-452A-8848-440A36028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9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B8EF-AC42-43CA-8245-510DBF8EBAE0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D1E-4A79-452A-8848-440A36028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5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B8EF-AC42-43CA-8245-510DBF8EBAE0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D1E-4A79-452A-8848-440A36028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B8EF-AC42-43CA-8245-510DBF8EBAE0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D1E-4A79-452A-8848-440A36028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B8EF-AC42-43CA-8245-510DBF8EBAE0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D1E-4A79-452A-8848-440A36028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B8EF-AC42-43CA-8245-510DBF8EBAE0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D1E-4A79-452A-8848-440A36028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7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B8EF-AC42-43CA-8245-510DBF8EBAE0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D1E-4A79-452A-8848-440A36028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3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B8EF-AC42-43CA-8245-510DBF8EBAE0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D1E-4A79-452A-8848-440A36028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0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B8EF-AC42-43CA-8245-510DBF8EBAE0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D1E-4A79-452A-8848-440A36028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B8EF-AC42-43CA-8245-510DBF8EBAE0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D1E-4A79-452A-8848-440A36028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8B8EF-AC42-43CA-8245-510DBF8EBAE0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C8D1E-4A79-452A-8848-440A36028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636917"/>
              </p:ext>
            </p:extLst>
          </p:nvPr>
        </p:nvGraphicFramePr>
        <p:xfrm>
          <a:off x="381000" y="1371600"/>
          <a:ext cx="8229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0400" y="653383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000" b="1" u="sng" dirty="0" err="1" smtClean="0"/>
              <a:t>GamerStack</a:t>
            </a:r>
            <a:r>
              <a:rPr lang="en-US" sz="2000" b="1" dirty="0" smtClean="0"/>
              <a:t>- </a:t>
            </a:r>
            <a:r>
              <a:rPr lang="en-US" dirty="0"/>
              <a:t>Design Overview</a:t>
            </a:r>
            <a:endParaRPr lang="en-US" sz="28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8525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Ultimate</dc:creator>
  <cp:lastModifiedBy>Ultimate</cp:lastModifiedBy>
  <cp:revision>3</cp:revision>
  <cp:lastPrinted>2012-04-18T17:04:51Z</cp:lastPrinted>
  <dcterms:created xsi:type="dcterms:W3CDTF">2012-04-18T16:38:27Z</dcterms:created>
  <dcterms:modified xsi:type="dcterms:W3CDTF">2012-04-18T17:05:16Z</dcterms:modified>
</cp:coreProperties>
</file>