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19"/>
  </p:notesMasterIdLst>
  <p:sldIdLst>
    <p:sldId id="471" r:id="rId4"/>
    <p:sldId id="455" r:id="rId5"/>
    <p:sldId id="1865" r:id="rId6"/>
    <p:sldId id="472" r:id="rId7"/>
    <p:sldId id="286" r:id="rId8"/>
    <p:sldId id="1866" r:id="rId9"/>
    <p:sldId id="1867" r:id="rId10"/>
    <p:sldId id="459" r:id="rId11"/>
    <p:sldId id="458" r:id="rId12"/>
    <p:sldId id="476" r:id="rId13"/>
    <p:sldId id="496" r:id="rId14"/>
    <p:sldId id="288" r:id="rId15"/>
    <p:sldId id="290" r:id="rId16"/>
    <p:sldId id="391" r:id="rId17"/>
    <p:sldId id="263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90C93-289C-2A46-A15C-FEAFAC816962}" v="1683" dt="2023-08-31T12:29:51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696" y="176"/>
      </p:cViewPr>
      <p:guideLst>
        <p:guide orient="horz" pos="21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B7E90C93-289C-2A46-A15C-FEAFAC816962}"/>
    <pc:docChg chg="undo custSel addSld delSld modSld">
      <pc:chgData name="Khattab, Sherif" userId="c83b1e15-36f3-4f46-aceb-05aac24c545e" providerId="ADAL" clId="{B7E90C93-289C-2A46-A15C-FEAFAC816962}" dt="2023-08-31T12:30:01.142" v="4244" actId="2696"/>
      <pc:docMkLst>
        <pc:docMk/>
      </pc:docMkLst>
      <pc:sldChg chg="modSp mod modAnim">
        <pc:chgData name="Khattab, Sherif" userId="c83b1e15-36f3-4f46-aceb-05aac24c545e" providerId="ADAL" clId="{B7E90C93-289C-2A46-A15C-FEAFAC816962}" dt="2023-08-29T10:48:06.032" v="260" actId="20577"/>
        <pc:sldMkLst>
          <pc:docMk/>
          <pc:sldMk cId="1459098472" sldId="263"/>
        </pc:sldMkLst>
        <pc:spChg chg="mod">
          <ac:chgData name="Khattab, Sherif" userId="c83b1e15-36f3-4f46-aceb-05aac24c545e" providerId="ADAL" clId="{B7E90C93-289C-2A46-A15C-FEAFAC816962}" dt="2023-08-29T10:48:06.032" v="260" actId="20577"/>
          <ac:spMkLst>
            <pc:docMk/>
            <pc:sldMk cId="1459098472" sldId="263"/>
            <ac:spMk id="85" creationId="{00000000-0000-0000-0000-000000000000}"/>
          </ac:spMkLst>
        </pc:spChg>
      </pc:sldChg>
      <pc:sldChg chg="add del">
        <pc:chgData name="Khattab, Sherif" userId="c83b1e15-36f3-4f46-aceb-05aac24c545e" providerId="ADAL" clId="{B7E90C93-289C-2A46-A15C-FEAFAC816962}" dt="2023-08-29T09:46:50.799" v="6"/>
        <pc:sldMkLst>
          <pc:docMk/>
          <pc:sldMk cId="0" sldId="286"/>
        </pc:sldMkLst>
      </pc:sldChg>
      <pc:sldChg chg="modSp mod">
        <pc:chgData name="Khattab, Sherif" userId="c83b1e15-36f3-4f46-aceb-05aac24c545e" providerId="ADAL" clId="{B7E90C93-289C-2A46-A15C-FEAFAC816962}" dt="2023-08-29T10:45:20.651" v="169" actId="20577"/>
        <pc:sldMkLst>
          <pc:docMk/>
          <pc:sldMk cId="1438703267" sldId="290"/>
        </pc:sldMkLst>
        <pc:spChg chg="mod">
          <ac:chgData name="Khattab, Sherif" userId="c83b1e15-36f3-4f46-aceb-05aac24c545e" providerId="ADAL" clId="{B7E90C93-289C-2A46-A15C-FEAFAC816962}" dt="2023-08-29T10:45:20.651" v="169" actId="20577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B7E90C93-289C-2A46-A15C-FEAFAC816962}" dt="2023-08-29T11:24:13.079" v="967" actId="2696"/>
        <pc:sldMkLst>
          <pc:docMk/>
          <pc:sldMk cId="3392819431" sldId="292"/>
        </pc:sldMkLst>
      </pc:sldChg>
      <pc:sldChg chg="modSp mod">
        <pc:chgData name="Khattab, Sherif" userId="c83b1e15-36f3-4f46-aceb-05aac24c545e" providerId="ADAL" clId="{B7E90C93-289C-2A46-A15C-FEAFAC816962}" dt="2023-08-29T10:45:55.046" v="198" actId="20577"/>
        <pc:sldMkLst>
          <pc:docMk/>
          <pc:sldMk cId="1113098313" sldId="391"/>
        </pc:sldMkLst>
        <pc:spChg chg="mod">
          <ac:chgData name="Khattab, Sherif" userId="c83b1e15-36f3-4f46-aceb-05aac24c545e" providerId="ADAL" clId="{B7E90C93-289C-2A46-A15C-FEAFAC816962}" dt="2023-08-29T10:45:55.046" v="198" actId="20577"/>
          <ac:spMkLst>
            <pc:docMk/>
            <pc:sldMk cId="1113098313" sldId="391"/>
            <ac:spMk id="3" creationId="{00000000-0000-0000-0000-000000000000}"/>
          </ac:spMkLst>
        </pc:spChg>
      </pc:sldChg>
      <pc:sldChg chg="modSp del mod">
        <pc:chgData name="Khattab, Sherif" userId="c83b1e15-36f3-4f46-aceb-05aac24c545e" providerId="ADAL" clId="{B7E90C93-289C-2A46-A15C-FEAFAC816962}" dt="2023-08-31T12:30:01.142" v="4244" actId="2696"/>
        <pc:sldMkLst>
          <pc:docMk/>
          <pc:sldMk cId="549747768" sldId="399"/>
        </pc:sldMkLst>
        <pc:spChg chg="mod">
          <ac:chgData name="Khattab, Sherif" userId="c83b1e15-36f3-4f46-aceb-05aac24c545e" providerId="ADAL" clId="{B7E90C93-289C-2A46-A15C-FEAFAC816962}" dt="2023-08-29T11:43:38.197" v="1256" actId="20577"/>
          <ac:spMkLst>
            <pc:docMk/>
            <pc:sldMk cId="549747768" sldId="399"/>
            <ac:spMk id="27650" creationId="{00000000-0000-0000-0000-000000000000}"/>
          </ac:spMkLst>
        </pc:spChg>
      </pc:sldChg>
      <pc:sldChg chg="modSp del mod">
        <pc:chgData name="Khattab, Sherif" userId="c83b1e15-36f3-4f46-aceb-05aac24c545e" providerId="ADAL" clId="{B7E90C93-289C-2A46-A15C-FEAFAC816962}" dt="2023-08-29T11:39:14" v="1155" actId="2696"/>
        <pc:sldMkLst>
          <pc:docMk/>
          <pc:sldMk cId="3761571717" sldId="400"/>
        </pc:sldMkLst>
        <pc:spChg chg="mod">
          <ac:chgData name="Khattab, Sherif" userId="c83b1e15-36f3-4f46-aceb-05aac24c545e" providerId="ADAL" clId="{B7E90C93-289C-2A46-A15C-FEAFAC816962}" dt="2023-08-29T10:49:01.872" v="261" actId="5793"/>
          <ac:spMkLst>
            <pc:docMk/>
            <pc:sldMk cId="3761571717" sldId="400"/>
            <ac:spMk id="28674" creationId="{00000000-0000-0000-0000-000000000000}"/>
          </ac:spMkLst>
        </pc:spChg>
      </pc:sldChg>
      <pc:sldChg chg="modSp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92093974" sldId="402"/>
        </pc:sldMkLst>
        <pc:spChg chg="mod">
          <ac:chgData name="Khattab, Sherif" userId="c83b1e15-36f3-4f46-aceb-05aac24c545e" providerId="ADAL" clId="{B7E90C93-289C-2A46-A15C-FEAFAC816962}" dt="2023-08-29T12:08:22.549" v="2286" actId="20577"/>
          <ac:spMkLst>
            <pc:docMk/>
            <pc:sldMk cId="92093974" sldId="402"/>
            <ac:spMk id="38913" creationId="{00000000-0000-0000-0000-000000000000}"/>
          </ac:spMkLst>
        </pc:spChg>
        <pc:spChg chg="mod">
          <ac:chgData name="Khattab, Sherif" userId="c83b1e15-36f3-4f46-aceb-05aac24c545e" providerId="ADAL" clId="{B7E90C93-289C-2A46-A15C-FEAFAC816962}" dt="2023-08-29T12:08:56.418" v="2387" actId="20577"/>
          <ac:spMkLst>
            <pc:docMk/>
            <pc:sldMk cId="92093974" sldId="402"/>
            <ac:spMk id="38914" creationId="{00000000-0000-0000-0000-000000000000}"/>
          </ac:spMkLst>
        </pc:spChg>
      </pc:sldChg>
      <pc:sldChg chg="delSp modSp del mod">
        <pc:chgData name="Khattab, Sherif" userId="c83b1e15-36f3-4f46-aceb-05aac24c545e" providerId="ADAL" clId="{B7E90C93-289C-2A46-A15C-FEAFAC816962}" dt="2023-08-29T12:13:29.566" v="2511" actId="2696"/>
        <pc:sldMkLst>
          <pc:docMk/>
          <pc:sldMk cId="3115071665" sldId="404"/>
        </pc:sldMkLst>
        <pc:spChg chg="mod">
          <ac:chgData name="Khattab, Sherif" userId="c83b1e15-36f3-4f46-aceb-05aac24c545e" providerId="ADAL" clId="{B7E90C93-289C-2A46-A15C-FEAFAC816962}" dt="2023-08-29T11:58:04.647" v="2009" actId="20577"/>
          <ac:spMkLst>
            <pc:docMk/>
            <pc:sldMk cId="3115071665" sldId="404"/>
            <ac:spMk id="41985" creationId="{00000000-0000-0000-0000-000000000000}"/>
          </ac:spMkLst>
        </pc:spChg>
        <pc:spChg chg="mod">
          <ac:chgData name="Khattab, Sherif" userId="c83b1e15-36f3-4f46-aceb-05aac24c545e" providerId="ADAL" clId="{B7E90C93-289C-2A46-A15C-FEAFAC816962}" dt="2023-08-29T12:12:53.168" v="2401" actId="21"/>
          <ac:spMkLst>
            <pc:docMk/>
            <pc:sldMk cId="3115071665" sldId="404"/>
            <ac:spMk id="41986" creationId="{00000000-0000-0000-0000-000000000000}"/>
          </ac:spMkLst>
        </pc:spChg>
        <pc:picChg chg="del">
          <ac:chgData name="Khattab, Sherif" userId="c83b1e15-36f3-4f46-aceb-05aac24c545e" providerId="ADAL" clId="{B7E90C93-289C-2A46-A15C-FEAFAC816962}" dt="2023-08-29T12:00:16.338" v="2057" actId="21"/>
          <ac:picMkLst>
            <pc:docMk/>
            <pc:sldMk cId="3115071665" sldId="404"/>
            <ac:picMk id="28676" creationId="{00000000-0000-0000-0000-000000000000}"/>
          </ac:picMkLst>
        </pc:picChg>
      </pc:sldChg>
      <pc:sldChg chg="addSp delSp modSp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488434291" sldId="405"/>
        </pc:sldMkLst>
        <pc:spChg chg="mod">
          <ac:chgData name="Khattab, Sherif" userId="c83b1e15-36f3-4f46-aceb-05aac24c545e" providerId="ADAL" clId="{B7E90C93-289C-2A46-A15C-FEAFAC816962}" dt="2023-08-29T11:57:45.735" v="2008" actId="20577"/>
          <ac:spMkLst>
            <pc:docMk/>
            <pc:sldMk cId="488434291" sldId="405"/>
            <ac:spMk id="43009" creationId="{00000000-0000-0000-0000-000000000000}"/>
          </ac:spMkLst>
        </pc:spChg>
        <pc:spChg chg="mod">
          <ac:chgData name="Khattab, Sherif" userId="c83b1e15-36f3-4f46-aceb-05aac24c545e" providerId="ADAL" clId="{B7E90C93-289C-2A46-A15C-FEAFAC816962}" dt="2023-08-29T12:00:02.462" v="2056" actId="313"/>
          <ac:spMkLst>
            <pc:docMk/>
            <pc:sldMk cId="488434291" sldId="405"/>
            <ac:spMk id="43010" creationId="{00000000-0000-0000-0000-000000000000}"/>
          </ac:spMkLst>
        </pc:spChg>
        <pc:picChg chg="add del mod">
          <ac:chgData name="Khattab, Sherif" userId="c83b1e15-36f3-4f46-aceb-05aac24c545e" providerId="ADAL" clId="{B7E90C93-289C-2A46-A15C-FEAFAC816962}" dt="2023-08-29T12:09:32.002" v="2390" actId="478"/>
          <ac:picMkLst>
            <pc:docMk/>
            <pc:sldMk cId="488434291" sldId="405"/>
            <ac:picMk id="2" creationId="{A89F262C-A9D2-4C97-222A-AE3FE2AFD393}"/>
          </ac:picMkLst>
        </pc:picChg>
        <pc:picChg chg="add mod">
          <ac:chgData name="Khattab, Sherif" userId="c83b1e15-36f3-4f46-aceb-05aac24c545e" providerId="ADAL" clId="{B7E90C93-289C-2A46-A15C-FEAFAC816962}" dt="2023-08-29T12:09:35.959" v="2392" actId="1076"/>
          <ac:picMkLst>
            <pc:docMk/>
            <pc:sldMk cId="488434291" sldId="405"/>
            <ac:picMk id="5" creationId="{D503152F-CF0B-13D4-17DA-7D65DA727E15}"/>
          </ac:picMkLst>
        </pc:picChg>
      </pc:sldChg>
      <pc:sldChg chg="modSp add del mod">
        <pc:chgData name="Khattab, Sherif" userId="c83b1e15-36f3-4f46-aceb-05aac24c545e" providerId="ADAL" clId="{B7E90C93-289C-2A46-A15C-FEAFAC816962}" dt="2023-08-31T12:30:01.142" v="4244" actId="2696"/>
        <pc:sldMkLst>
          <pc:docMk/>
          <pc:sldMk cId="3585501302" sldId="407"/>
        </pc:sldMkLst>
        <pc:spChg chg="mod">
          <ac:chgData name="Khattab, Sherif" userId="c83b1e15-36f3-4f46-aceb-05aac24c545e" providerId="ADAL" clId="{B7E90C93-289C-2A46-A15C-FEAFAC816962}" dt="2023-08-29T12:13:25.960" v="2510" actId="20577"/>
          <ac:spMkLst>
            <pc:docMk/>
            <pc:sldMk cId="358550130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B7E90C93-289C-2A46-A15C-FEAFAC816962}" dt="2023-08-31T12:30:01.142" v="4244" actId="2696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B7E90C93-289C-2A46-A15C-FEAFAC816962}" dt="2023-08-31T12:30:01.142" v="4244" actId="2696"/>
        <pc:sldMkLst>
          <pc:docMk/>
          <pc:sldMk cId="3926122410" sldId="409"/>
        </pc:sldMkLst>
      </pc:sldChg>
      <pc:sldChg chg="modSp add del mod">
        <pc:chgData name="Khattab, Sherif" userId="c83b1e15-36f3-4f46-aceb-05aac24c545e" providerId="ADAL" clId="{B7E90C93-289C-2A46-A15C-FEAFAC816962}" dt="2023-08-29T09:47:29.579" v="22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B7E90C93-289C-2A46-A15C-FEAFAC816962}" dt="2023-08-29T09:47:29.579" v="22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del">
        <pc:chgData name="Khattab, Sherif" userId="c83b1e15-36f3-4f46-aceb-05aac24c545e" providerId="ADAL" clId="{B7E90C93-289C-2A46-A15C-FEAFAC816962}" dt="2023-08-29T09:47:02.540" v="8" actId="2696"/>
        <pc:sldMkLst>
          <pc:docMk/>
          <pc:sldMk cId="208516079" sldId="456"/>
        </pc:sldMkLst>
      </pc:sldChg>
      <pc:sldChg chg="modSp add del mod">
        <pc:chgData name="Khattab, Sherif" userId="c83b1e15-36f3-4f46-aceb-05aac24c545e" providerId="ADAL" clId="{B7E90C93-289C-2A46-A15C-FEAFAC816962}" dt="2023-08-31T12:30:01.142" v="4244" actId="2696"/>
        <pc:sldMkLst>
          <pc:docMk/>
          <pc:sldMk cId="1558549508" sldId="457"/>
        </pc:sldMkLst>
        <pc:spChg chg="mod">
          <ac:chgData name="Khattab, Sherif" userId="c83b1e15-36f3-4f46-aceb-05aac24c545e" providerId="ADAL" clId="{B7E90C93-289C-2A46-A15C-FEAFAC816962}" dt="2023-08-29T11:19:16.612" v="667" actId="20577"/>
          <ac:spMkLst>
            <pc:docMk/>
            <pc:sldMk cId="1558549508" sldId="457"/>
            <ac:spMk id="51202" creationId="{00000000-0000-0000-0000-000000000000}"/>
          </ac:spMkLst>
        </pc:spChg>
      </pc:sldChg>
      <pc:sldChg chg="add">
        <pc:chgData name="Khattab, Sherif" userId="c83b1e15-36f3-4f46-aceb-05aac24c545e" providerId="ADAL" clId="{B7E90C93-289C-2A46-A15C-FEAFAC816962}" dt="2023-08-29T09:46:50.799" v="6"/>
        <pc:sldMkLst>
          <pc:docMk/>
          <pc:sldMk cId="410480550" sldId="458"/>
        </pc:sldMkLst>
      </pc:sldChg>
      <pc:sldChg chg="add del">
        <pc:chgData name="Khattab, Sherif" userId="c83b1e15-36f3-4f46-aceb-05aac24c545e" providerId="ADAL" clId="{B7E90C93-289C-2A46-A15C-FEAFAC816962}" dt="2023-08-29T09:46:50.721" v="5"/>
        <pc:sldMkLst>
          <pc:docMk/>
          <pc:sldMk cId="3805857422" sldId="458"/>
        </pc:sldMkLst>
      </pc:sldChg>
      <pc:sldChg chg="add del">
        <pc:chgData name="Khattab, Sherif" userId="c83b1e15-36f3-4f46-aceb-05aac24c545e" providerId="ADAL" clId="{B7E90C93-289C-2A46-A15C-FEAFAC816962}" dt="2023-08-29T09:46:50.721" v="5"/>
        <pc:sldMkLst>
          <pc:docMk/>
          <pc:sldMk cId="592319321" sldId="459"/>
        </pc:sldMkLst>
      </pc:sldChg>
      <pc:sldChg chg="add">
        <pc:chgData name="Khattab, Sherif" userId="c83b1e15-36f3-4f46-aceb-05aac24c545e" providerId="ADAL" clId="{B7E90C93-289C-2A46-A15C-FEAFAC816962}" dt="2023-08-29T09:46:50.799" v="6"/>
        <pc:sldMkLst>
          <pc:docMk/>
          <pc:sldMk cId="1647366883" sldId="459"/>
        </pc:sldMkLst>
      </pc:sldChg>
      <pc:sldChg chg="add del">
        <pc:chgData name="Khattab, Sherif" userId="c83b1e15-36f3-4f46-aceb-05aac24c545e" providerId="ADAL" clId="{B7E90C93-289C-2A46-A15C-FEAFAC816962}" dt="2023-08-29T13:03:34.083" v="4240" actId="2696"/>
        <pc:sldMkLst>
          <pc:docMk/>
          <pc:sldMk cId="375037719" sldId="460"/>
        </pc:sldMkLst>
      </pc:sldChg>
      <pc:sldChg chg="modSp del mod">
        <pc:chgData name="Khattab, Sherif" userId="c83b1e15-36f3-4f46-aceb-05aac24c545e" providerId="ADAL" clId="{B7E90C93-289C-2A46-A15C-FEAFAC816962}" dt="2023-08-29T11:39:15.625" v="1156" actId="2696"/>
        <pc:sldMkLst>
          <pc:docMk/>
          <pc:sldMk cId="2504473203" sldId="460"/>
        </pc:sldMkLst>
        <pc:spChg chg="mod">
          <ac:chgData name="Khattab, Sherif" userId="c83b1e15-36f3-4f46-aceb-05aac24c545e" providerId="ADAL" clId="{B7E90C93-289C-2A46-A15C-FEAFAC816962}" dt="2023-08-29T10:49:17.953" v="268" actId="15"/>
          <ac:spMkLst>
            <pc:docMk/>
            <pc:sldMk cId="2504473203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B7E90C93-289C-2A46-A15C-FEAFAC816962}" dt="2023-08-31T12:30:01.142" v="4244" actId="2696"/>
        <pc:sldMkLst>
          <pc:docMk/>
          <pc:sldMk cId="912752935" sldId="463"/>
        </pc:sldMkLst>
      </pc:sldChg>
      <pc:sldChg chg="delSp modSp mod">
        <pc:chgData name="Khattab, Sherif" userId="c83b1e15-36f3-4f46-aceb-05aac24c545e" providerId="ADAL" clId="{B7E90C93-289C-2A46-A15C-FEAFAC816962}" dt="2023-08-29T09:45:42.255" v="2" actId="478"/>
        <pc:sldMkLst>
          <pc:docMk/>
          <pc:sldMk cId="0" sldId="471"/>
        </pc:sldMkLst>
        <pc:spChg chg="mod">
          <ac:chgData name="Khattab, Sherif" userId="c83b1e15-36f3-4f46-aceb-05aac24c545e" providerId="ADAL" clId="{B7E90C93-289C-2A46-A15C-FEAFAC816962}" dt="2023-08-29T09:45:33.626" v="1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B7E90C93-289C-2A46-A15C-FEAFAC816962}" dt="2023-08-29T09:45:42.255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add del">
        <pc:chgData name="Khattab, Sherif" userId="c83b1e15-36f3-4f46-aceb-05aac24c545e" providerId="ADAL" clId="{B7E90C93-289C-2A46-A15C-FEAFAC816962}" dt="2023-08-29T09:47:23.095" v="13"/>
        <pc:sldMkLst>
          <pc:docMk/>
          <pc:sldMk cId="456925304" sldId="472"/>
        </pc:sldMkLst>
      </pc:sldChg>
      <pc:sldChg chg="add">
        <pc:chgData name="Khattab, Sherif" userId="c83b1e15-36f3-4f46-aceb-05aac24c545e" providerId="ADAL" clId="{B7E90C93-289C-2A46-A15C-FEAFAC816962}" dt="2023-08-29T09:47:23.146" v="14"/>
        <pc:sldMkLst>
          <pc:docMk/>
          <pc:sldMk cId="2412552993" sldId="472"/>
        </pc:sldMkLst>
      </pc:sldChg>
      <pc:sldChg chg="del">
        <pc:chgData name="Khattab, Sherif" userId="c83b1e15-36f3-4f46-aceb-05aac24c545e" providerId="ADAL" clId="{B7E90C93-289C-2A46-A15C-FEAFAC816962}" dt="2023-08-29T09:47:14.072" v="11" actId="2696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B7E90C93-289C-2A46-A15C-FEAFAC816962}" dt="2023-08-29T09:47:00.805" v="7" actId="2696"/>
        <pc:sldMkLst>
          <pc:docMk/>
          <pc:sldMk cId="0" sldId="473"/>
        </pc:sldMkLst>
      </pc:sldChg>
      <pc:sldChg chg="del">
        <pc:chgData name="Khattab, Sherif" userId="c83b1e15-36f3-4f46-aceb-05aac24c545e" providerId="ADAL" clId="{B7E90C93-289C-2A46-A15C-FEAFAC816962}" dt="2023-08-29T09:47:04.745" v="9" actId="2696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B7E90C93-289C-2A46-A15C-FEAFAC816962}" dt="2023-08-29T09:47:05.957" v="10" actId="2696"/>
        <pc:sldMkLst>
          <pc:docMk/>
          <pc:sldMk cId="607073868" sldId="475"/>
        </pc:sldMkLst>
      </pc:sldChg>
      <pc:sldChg chg="modSp modAnim">
        <pc:chgData name="Khattab, Sherif" userId="c83b1e15-36f3-4f46-aceb-05aac24c545e" providerId="ADAL" clId="{B7E90C93-289C-2A46-A15C-FEAFAC816962}" dt="2023-08-29T09:49:16.580" v="123" actId="20577"/>
        <pc:sldMkLst>
          <pc:docMk/>
          <pc:sldMk cId="1475564436" sldId="476"/>
        </pc:sldMkLst>
        <pc:spChg chg="mod">
          <ac:chgData name="Khattab, Sherif" userId="c83b1e15-36f3-4f46-aceb-05aac24c545e" providerId="ADAL" clId="{B7E90C93-289C-2A46-A15C-FEAFAC816962}" dt="2023-08-29T09:49:16.580" v="123" actId="20577"/>
          <ac:spMkLst>
            <pc:docMk/>
            <pc:sldMk cId="1475564436" sldId="476"/>
            <ac:spMk id="3" creationId="{91ED2D23-96A1-8648-BCF9-FCD8A61A294F}"/>
          </ac:spMkLst>
        </pc:spChg>
      </pc:sldChg>
      <pc:sldChg chg="modSp modAnim">
        <pc:chgData name="Khattab, Sherif" userId="c83b1e15-36f3-4f46-aceb-05aac24c545e" providerId="ADAL" clId="{B7E90C93-289C-2A46-A15C-FEAFAC816962}" dt="2023-08-29T09:49:45.780" v="154"/>
        <pc:sldMkLst>
          <pc:docMk/>
          <pc:sldMk cId="1068465410" sldId="496"/>
        </pc:sldMkLst>
        <pc:spChg chg="mod">
          <ac:chgData name="Khattab, Sherif" userId="c83b1e15-36f3-4f46-aceb-05aac24c545e" providerId="ADAL" clId="{B7E90C93-289C-2A46-A15C-FEAFAC816962}" dt="2023-08-29T09:49:45.780" v="154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 del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751315245" sldId="498"/>
        </pc:sldMkLst>
        <pc:spChg chg="mod">
          <ac:chgData name="Khattab, Sherif" userId="c83b1e15-36f3-4f46-aceb-05aac24c545e" providerId="ADAL" clId="{B7E90C93-289C-2A46-A15C-FEAFAC816962}" dt="2023-08-31T12:29:51.018" v="4243" actId="20577"/>
          <ac:spMkLst>
            <pc:docMk/>
            <pc:sldMk cId="751315245" sldId="498"/>
            <ac:spMk id="3" creationId="{F832F02F-5ABF-4702-A259-B8272D97DD79}"/>
          </ac:spMkLst>
        </pc:spChg>
      </pc:sldChg>
      <pc:sldChg chg="modSp del mod modAnim">
        <pc:chgData name="Khattab, Sherif" userId="c83b1e15-36f3-4f46-aceb-05aac24c545e" providerId="ADAL" clId="{B7E90C93-289C-2A46-A15C-FEAFAC816962}" dt="2023-08-31T12:29:42.964" v="4241" actId="2696"/>
        <pc:sldMkLst>
          <pc:docMk/>
          <pc:sldMk cId="1322121817" sldId="498"/>
        </pc:sldMkLst>
        <pc:spChg chg="mod">
          <ac:chgData name="Khattab, Sherif" userId="c83b1e15-36f3-4f46-aceb-05aac24c545e" providerId="ADAL" clId="{B7E90C93-289C-2A46-A15C-FEAFAC816962}" dt="2023-08-29T12:21:04.980" v="2630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B7E90C93-289C-2A46-A15C-FEAFAC816962}" dt="2023-08-29T11:41:51.307" v="1157" actId="2696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B7E90C93-289C-2A46-A15C-FEAFAC816962}" dt="2023-08-29T11:41:55.194" v="1158" actId="2696"/>
        <pc:sldMkLst>
          <pc:docMk/>
          <pc:sldMk cId="791310851" sldId="500"/>
        </pc:sldMkLst>
      </pc:sldChg>
      <pc:sldChg chg="modSp add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2823123855" sldId="506"/>
        </pc:sldMkLst>
        <pc:spChg chg="mod">
          <ac:chgData name="Khattab, Sherif" userId="c83b1e15-36f3-4f46-aceb-05aac24c545e" providerId="ADAL" clId="{B7E90C93-289C-2A46-A15C-FEAFAC816962}" dt="2023-08-29T12:15:23.571" v="2548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B7E90C93-289C-2A46-A15C-FEAFAC816962}" dt="2023-08-29T12:18:05.367" v="2602" actId="27636"/>
          <ac:spMkLst>
            <pc:docMk/>
            <pc:sldMk cId="2823123855" sldId="506"/>
            <ac:spMk id="3" creationId="{B2DFFAAB-0764-E243-391F-79F710CE7ADE}"/>
          </ac:spMkLst>
        </pc:spChg>
      </pc:sldChg>
      <pc:sldChg chg="modSp add del mod modAnim">
        <pc:chgData name="Khattab, Sherif" userId="c83b1e15-36f3-4f46-aceb-05aac24c545e" providerId="ADAL" clId="{B7E90C93-289C-2A46-A15C-FEAFAC816962}" dt="2023-08-29T11:02:33.260" v="441"/>
        <pc:sldMkLst>
          <pc:docMk/>
          <pc:sldMk cId="1938123101" sldId="1865"/>
        </pc:sldMkLst>
        <pc:spChg chg="mod">
          <ac:chgData name="Khattab, Sherif" userId="c83b1e15-36f3-4f46-aceb-05aac24c545e" providerId="ADAL" clId="{B7E90C93-289C-2A46-A15C-FEAFAC816962}" dt="2023-08-29T11:02:21.515" v="439" actId="20577"/>
          <ac:spMkLst>
            <pc:docMk/>
            <pc:sldMk cId="1938123101" sldId="1865"/>
            <ac:spMk id="3" creationId="{8E0CF0C8-0746-D332-2179-2FDE886A83EF}"/>
          </ac:spMkLst>
        </pc:spChg>
      </pc:sldChg>
      <pc:sldChg chg="add del">
        <pc:chgData name="Khattab, Sherif" userId="c83b1e15-36f3-4f46-aceb-05aac24c545e" providerId="ADAL" clId="{B7E90C93-289C-2A46-A15C-FEAFAC816962}" dt="2023-08-29T09:46:50.799" v="6"/>
        <pc:sldMkLst>
          <pc:docMk/>
          <pc:sldMk cId="1608418741" sldId="1866"/>
        </pc:sldMkLst>
      </pc:sldChg>
      <pc:sldChg chg="add del">
        <pc:chgData name="Khattab, Sherif" userId="c83b1e15-36f3-4f46-aceb-05aac24c545e" providerId="ADAL" clId="{B7E90C93-289C-2A46-A15C-FEAFAC816962}" dt="2023-08-29T09:46:50.721" v="5"/>
        <pc:sldMkLst>
          <pc:docMk/>
          <pc:sldMk cId="1023511494" sldId="1867"/>
        </pc:sldMkLst>
      </pc:sldChg>
      <pc:sldChg chg="add">
        <pc:chgData name="Khattab, Sherif" userId="c83b1e15-36f3-4f46-aceb-05aac24c545e" providerId="ADAL" clId="{B7E90C93-289C-2A46-A15C-FEAFAC816962}" dt="2023-08-29T09:46:50.799" v="6"/>
        <pc:sldMkLst>
          <pc:docMk/>
          <pc:sldMk cId="3753311944" sldId="1867"/>
        </pc:sldMkLst>
      </pc:sldChg>
      <pc:sldChg chg="modSp new del mod">
        <pc:chgData name="Khattab, Sherif" userId="c83b1e15-36f3-4f46-aceb-05aac24c545e" providerId="ADAL" clId="{B7E90C93-289C-2A46-A15C-FEAFAC816962}" dt="2023-08-31T12:30:01.142" v="4244" actId="2696"/>
        <pc:sldMkLst>
          <pc:docMk/>
          <pc:sldMk cId="12337027" sldId="1868"/>
        </pc:sldMkLst>
        <pc:spChg chg="mod">
          <ac:chgData name="Khattab, Sherif" userId="c83b1e15-36f3-4f46-aceb-05aac24c545e" providerId="ADAL" clId="{B7E90C93-289C-2A46-A15C-FEAFAC816962}" dt="2023-08-29T11:01:01.645" v="358" actId="20577"/>
          <ac:spMkLst>
            <pc:docMk/>
            <pc:sldMk cId="12337027" sldId="1868"/>
            <ac:spMk id="2" creationId="{461FE4AE-DED9-5820-89B9-DC958A1E3C77}"/>
          </ac:spMkLst>
        </pc:spChg>
        <pc:spChg chg="mod">
          <ac:chgData name="Khattab, Sherif" userId="c83b1e15-36f3-4f46-aceb-05aac24c545e" providerId="ADAL" clId="{B7E90C93-289C-2A46-A15C-FEAFAC816962}" dt="2023-08-29T11:23:54.369" v="966" actId="20577"/>
          <ac:spMkLst>
            <pc:docMk/>
            <pc:sldMk cId="12337027" sldId="1868"/>
            <ac:spMk id="3" creationId="{00B361A0-43E6-33D6-DDEA-BB2AE1338ED1}"/>
          </ac:spMkLst>
        </pc:spChg>
      </pc:sldChg>
      <pc:sldChg chg="modSp new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480859943" sldId="1869"/>
        </pc:sldMkLst>
        <pc:spChg chg="mod">
          <ac:chgData name="Khattab, Sherif" userId="c83b1e15-36f3-4f46-aceb-05aac24c545e" providerId="ADAL" clId="{B7E90C93-289C-2A46-A15C-FEAFAC816962}" dt="2023-08-29T11:42:38.487" v="1170" actId="20577"/>
          <ac:spMkLst>
            <pc:docMk/>
            <pc:sldMk cId="480859943" sldId="1869"/>
            <ac:spMk id="2" creationId="{2A40DC86-43EB-0B6A-0B94-D15127EA4EF3}"/>
          </ac:spMkLst>
        </pc:spChg>
        <pc:spChg chg="mod">
          <ac:chgData name="Khattab, Sherif" userId="c83b1e15-36f3-4f46-aceb-05aac24c545e" providerId="ADAL" clId="{B7E90C93-289C-2A46-A15C-FEAFAC816962}" dt="2023-08-29T11:51:30.036" v="1591" actId="20577"/>
          <ac:spMkLst>
            <pc:docMk/>
            <pc:sldMk cId="480859943" sldId="1869"/>
            <ac:spMk id="3" creationId="{78704F91-1C87-5985-D732-9D3672D213DE}"/>
          </ac:spMkLst>
        </pc:spChg>
      </pc:sldChg>
      <pc:sldChg chg="modSp add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2964211131" sldId="1870"/>
        </pc:sldMkLst>
        <pc:spChg chg="mod">
          <ac:chgData name="Khattab, Sherif" userId="c83b1e15-36f3-4f46-aceb-05aac24c545e" providerId="ADAL" clId="{B7E90C93-289C-2A46-A15C-FEAFAC816962}" dt="2023-08-29T12:09:07.086" v="2389" actId="27636"/>
          <ac:spMkLst>
            <pc:docMk/>
            <pc:sldMk cId="2964211131" sldId="1870"/>
            <ac:spMk id="38914" creationId="{00000000-0000-0000-0000-000000000000}"/>
          </ac:spMkLst>
        </pc:spChg>
      </pc:sldChg>
      <pc:sldChg chg="add del">
        <pc:chgData name="Khattab, Sherif" userId="c83b1e15-36f3-4f46-aceb-05aac24c545e" providerId="ADAL" clId="{B7E90C93-289C-2A46-A15C-FEAFAC816962}" dt="2023-08-31T12:30:01.142" v="4244" actId="2696"/>
        <pc:sldMkLst>
          <pc:docMk/>
          <pc:sldMk cId="4217901521" sldId="1871"/>
        </pc:sldMkLst>
      </pc:sldChg>
      <pc:sldChg chg="add del">
        <pc:chgData name="Khattab, Sherif" userId="c83b1e15-36f3-4f46-aceb-05aac24c545e" providerId="ADAL" clId="{B7E90C93-289C-2A46-A15C-FEAFAC816962}" dt="2023-08-31T12:30:01.142" v="4244" actId="2696"/>
        <pc:sldMkLst>
          <pc:docMk/>
          <pc:sldMk cId="3568362560" sldId="1872"/>
        </pc:sldMkLst>
      </pc:sldChg>
      <pc:sldChg chg="modSp new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15538400" sldId="1873"/>
        </pc:sldMkLst>
        <pc:spChg chg="mod">
          <ac:chgData name="Khattab, Sherif" userId="c83b1e15-36f3-4f46-aceb-05aac24c545e" providerId="ADAL" clId="{B7E90C93-289C-2A46-A15C-FEAFAC816962}" dt="2023-08-29T12:21:58.242" v="2643" actId="20577"/>
          <ac:spMkLst>
            <pc:docMk/>
            <pc:sldMk cId="15538400" sldId="1873"/>
            <ac:spMk id="2" creationId="{CC43302E-7692-28F7-4AD9-A23E16B45002}"/>
          </ac:spMkLst>
        </pc:spChg>
        <pc:spChg chg="mod">
          <ac:chgData name="Khattab, Sherif" userId="c83b1e15-36f3-4f46-aceb-05aac24c545e" providerId="ADAL" clId="{B7E90C93-289C-2A46-A15C-FEAFAC816962}" dt="2023-08-29T12:27:52.963" v="3168" actId="20577"/>
          <ac:spMkLst>
            <pc:docMk/>
            <pc:sldMk cId="15538400" sldId="1873"/>
            <ac:spMk id="3" creationId="{DA916BDD-A797-7792-8E25-0CAEEC15C027}"/>
          </ac:spMkLst>
        </pc:spChg>
      </pc:sldChg>
      <pc:sldChg chg="modSp new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2135348794" sldId="1874"/>
        </pc:sldMkLst>
        <pc:spChg chg="mod">
          <ac:chgData name="Khattab, Sherif" userId="c83b1e15-36f3-4f46-aceb-05aac24c545e" providerId="ADAL" clId="{B7E90C93-289C-2A46-A15C-FEAFAC816962}" dt="2023-08-29T12:36:54.079" v="3719" actId="20577"/>
          <ac:spMkLst>
            <pc:docMk/>
            <pc:sldMk cId="2135348794" sldId="1874"/>
            <ac:spMk id="2" creationId="{913A5A16-CD7C-A758-C077-870E856AA287}"/>
          </ac:spMkLst>
        </pc:spChg>
        <pc:spChg chg="mod">
          <ac:chgData name="Khattab, Sherif" userId="c83b1e15-36f3-4f46-aceb-05aac24c545e" providerId="ADAL" clId="{B7E90C93-289C-2A46-A15C-FEAFAC816962}" dt="2023-08-29T12:45:50.477" v="4221" actId="20577"/>
          <ac:spMkLst>
            <pc:docMk/>
            <pc:sldMk cId="2135348794" sldId="1874"/>
            <ac:spMk id="3" creationId="{B38107AD-B2E0-2C24-CD9B-FA51F8E2F081}"/>
          </ac:spMkLst>
        </pc:spChg>
      </pc:sldChg>
      <pc:sldChg chg="modSp add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805036662" sldId="1875"/>
        </pc:sldMkLst>
        <pc:spChg chg="mod">
          <ac:chgData name="Khattab, Sherif" userId="c83b1e15-36f3-4f46-aceb-05aac24c545e" providerId="ADAL" clId="{B7E90C93-289C-2A46-A15C-FEAFAC816962}" dt="2023-08-29T12:37:18.995" v="3737" actId="20577"/>
          <ac:spMkLst>
            <pc:docMk/>
            <pc:sldMk cId="805036662" sldId="1875"/>
            <ac:spMk id="2" creationId="{913A5A16-CD7C-A758-C077-870E856AA287}"/>
          </ac:spMkLst>
        </pc:spChg>
        <pc:spChg chg="mod">
          <ac:chgData name="Khattab, Sherif" userId="c83b1e15-36f3-4f46-aceb-05aac24c545e" providerId="ADAL" clId="{B7E90C93-289C-2A46-A15C-FEAFAC816962}" dt="2023-08-29T12:46:02.984" v="4230" actId="20577"/>
          <ac:spMkLst>
            <pc:docMk/>
            <pc:sldMk cId="805036662" sldId="1875"/>
            <ac:spMk id="3" creationId="{B38107AD-B2E0-2C24-CD9B-FA51F8E2F081}"/>
          </ac:spMkLst>
        </pc:spChg>
      </pc:sldChg>
      <pc:sldChg chg="modSp add del mod modAnim">
        <pc:chgData name="Khattab, Sherif" userId="c83b1e15-36f3-4f46-aceb-05aac24c545e" providerId="ADAL" clId="{B7E90C93-289C-2A46-A15C-FEAFAC816962}" dt="2023-08-31T12:30:01.142" v="4244" actId="2696"/>
        <pc:sldMkLst>
          <pc:docMk/>
          <pc:sldMk cId="1270341922" sldId="1876"/>
        </pc:sldMkLst>
        <pc:spChg chg="mod">
          <ac:chgData name="Khattab, Sherif" userId="c83b1e15-36f3-4f46-aceb-05aac24c545e" providerId="ADAL" clId="{B7E90C93-289C-2A46-A15C-FEAFAC816962}" dt="2023-08-29T12:46:16.543" v="4239" actId="20577"/>
          <ac:spMkLst>
            <pc:docMk/>
            <pc:sldMk cId="1270341922" sldId="1876"/>
            <ac:spMk id="3" creationId="{B38107AD-B2E0-2C24-CD9B-FA51F8E2F081}"/>
          </ac:spMkLst>
        </pc:sp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0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75834A7-80A0-4543-A6D4-AEB0D4E82A80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6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Standing in a line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Stack of books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To-Do list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Dictionary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Folders, directories on your computer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05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b39f69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b39f69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Input and output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Language being used and its features / limitations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structures to use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Debugging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4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1003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0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10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86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972820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8618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0333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1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61015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70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23358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8187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10471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207744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70100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835614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0692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8252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55294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959680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74743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029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620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sm73@pit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8649-A915-ED4B-A9FF-BF5E44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success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2D23-96A1-8648-BCF9-FCD8A61A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dirty="0"/>
              <a:t>Attend lectures and recitations (if you absolutely cannot attend, watch the video recordings as soon as possible)</a:t>
            </a:r>
          </a:p>
          <a:p>
            <a:pPr marL="400050"/>
            <a:r>
              <a:rPr lang="en-US" dirty="0"/>
              <a:t>Study often!</a:t>
            </a:r>
          </a:p>
          <a:p>
            <a:pPr marL="400050"/>
            <a:r>
              <a:rPr lang="en-US" dirty="0"/>
              <a:t>Put effort into the weekly homework assignments</a:t>
            </a:r>
          </a:p>
          <a:p>
            <a:pPr marL="400050"/>
            <a:r>
              <a:rPr lang="en-US" dirty="0"/>
              <a:t>Refresh your Java programming (CMPINF 0401) and </a:t>
            </a:r>
            <a:r>
              <a:rPr lang="en-US" b="1" u="sng" dirty="0"/>
              <a:t>debugging skills</a:t>
            </a:r>
          </a:p>
          <a:p>
            <a:pPr marL="400050"/>
            <a:r>
              <a:rPr lang="en-US" dirty="0"/>
              <a:t>Start early on the assignments </a:t>
            </a:r>
          </a:p>
          <a:p>
            <a:pPr marL="400050"/>
            <a:r>
              <a:rPr lang="en-US" dirty="0"/>
              <a:t>Attend the office hours regularly!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2E9E-70DD-BD45-B926-F645828BD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5479-04F2-AA4E-B661-D1823B2FC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over Zoom this week</a:t>
            </a:r>
          </a:p>
          <a:p>
            <a:r>
              <a:rPr lang="en-US" dirty="0"/>
              <a:t>Lab 0 is due this Friday (not graded)</a:t>
            </a:r>
          </a:p>
          <a:p>
            <a:r>
              <a:rPr lang="en-US" dirty="0"/>
              <a:t>Recitations start next week</a:t>
            </a:r>
          </a:p>
          <a:p>
            <a:r>
              <a:rPr lang="en-US" dirty="0"/>
              <a:t>Homework 1 will be assigned this Friday</a:t>
            </a:r>
          </a:p>
          <a:p>
            <a:r>
              <a:rPr lang="en-US" dirty="0"/>
              <a:t>JDB Example and VS Code Debugging Video are available on Canvas</a:t>
            </a:r>
          </a:p>
          <a:p>
            <a:r>
              <a:rPr lang="en-US" dirty="0"/>
              <a:t>Slides and code handouts available on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Organization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6803" y="775690"/>
            <a:ext cx="8042690" cy="642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9112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Organization in Computers</a:t>
            </a:r>
          </a:p>
        </p:txBody>
      </p:sp>
      <p:sp>
        <p:nvSpPr>
          <p:cNvPr id="614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 many cases, data are organized in computers as a </a:t>
            </a:r>
            <a:r>
              <a:rPr lang="en-US" altLang="en-US" dirty="0">
                <a:solidFill>
                  <a:srgbClr val="FF0000"/>
                </a:solidFill>
              </a:rPr>
              <a:t>Collection</a:t>
            </a:r>
            <a:r>
              <a:rPr lang="en-US" altLang="en-US" dirty="0"/>
              <a:t> of data items with </a:t>
            </a:r>
            <a:r>
              <a:rPr lang="en-US" altLang="en-US" dirty="0">
                <a:solidFill>
                  <a:srgbClr val="FF0000"/>
                </a:solidFill>
              </a:rPr>
              <a:t>operations</a:t>
            </a:r>
            <a:r>
              <a:rPr lang="en-US" altLang="en-US" dirty="0"/>
              <a:t> on them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Bag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List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Stack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Queue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Dictionary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Tree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86" dirty="0"/>
              <a:t>Graph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All are examples of </a:t>
            </a:r>
            <a:r>
              <a:rPr lang="en-US" altLang="en-US" b="1" dirty="0">
                <a:solidFill>
                  <a:srgbClr val="FF0000"/>
                </a:solidFill>
              </a:rPr>
              <a:t>Abstract Data Types (ADTs)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ADTs implemented by one or more </a:t>
            </a:r>
            <a:r>
              <a:rPr lang="en-US" altLang="en-US" dirty="0">
                <a:solidFill>
                  <a:srgbClr val="FF0000"/>
                </a:solidFill>
              </a:rPr>
              <a:t>Data Structures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870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code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Code that uses ADTs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Library</a:t>
            </a:r>
            <a:r>
              <a:rPr lang="en-US" dirty="0"/>
              <a:t> code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Code that implements ADTs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Use Java features to help us build library code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Interfaces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309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dirty="0"/>
              <a:t>Course Goals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/>
          </a:bodyPr>
          <a:lstStyle/>
          <a:p>
            <a:pPr lvl="0"/>
            <a:r>
              <a:rPr lang="en-US" dirty="0"/>
              <a:t>Implement algorithms and applications that use Data Structures (</a:t>
            </a:r>
            <a:r>
              <a:rPr lang="en-US" dirty="0">
                <a:solidFill>
                  <a:srgbClr val="3333CC"/>
                </a:solidFill>
              </a:rPr>
              <a:t>Client-side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sorting and searching algorithms</a:t>
            </a:r>
          </a:p>
          <a:p>
            <a:pPr lvl="1"/>
            <a:r>
              <a:rPr lang="en-US" dirty="0"/>
              <a:t>recursive algorithms</a:t>
            </a:r>
          </a:p>
          <a:p>
            <a:pPr lvl="0"/>
            <a:r>
              <a:rPr lang="en-US" dirty="0"/>
              <a:t>Implement fundamental data structures (</a:t>
            </a:r>
            <a:r>
              <a:rPr lang="en-US" dirty="0">
                <a:solidFill>
                  <a:srgbClr val="3333CC"/>
                </a:solidFill>
              </a:rPr>
              <a:t>Library Developer-side</a:t>
            </a:r>
            <a:r>
              <a:rPr lang="en-US" dirty="0"/>
              <a:t>)</a:t>
            </a:r>
          </a:p>
          <a:p>
            <a:pPr marL="857250" lvl="1"/>
            <a:r>
              <a:rPr lang="en-US" dirty="0"/>
              <a:t>Bag, List, Stack, Hash Table, Queue</a:t>
            </a:r>
          </a:p>
          <a:p>
            <a:pPr lvl="0"/>
            <a:r>
              <a:rPr lang="en-US" dirty="0"/>
              <a:t>Analyze the </a:t>
            </a:r>
            <a:r>
              <a:rPr lang="en-US" dirty="0">
                <a:solidFill>
                  <a:srgbClr val="003399"/>
                </a:solidFill>
              </a:rPr>
              <a:t>running-time</a:t>
            </a:r>
            <a:r>
              <a:rPr lang="en-US" dirty="0"/>
              <a:t> of </a:t>
            </a:r>
          </a:p>
          <a:p>
            <a:pPr marL="857250" lvl="1"/>
            <a:r>
              <a:rPr lang="en-US" dirty="0"/>
              <a:t>algorithms that use Data Structures</a:t>
            </a:r>
          </a:p>
          <a:p>
            <a:pPr marL="857250" lvl="1"/>
            <a:r>
              <a:rPr lang="en-US" dirty="0"/>
              <a:t>operations on Data Structures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3544-26AD-7C46-9FB5-337C429CC0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>
          <a:xfrm>
            <a:off x="0" y="830447"/>
            <a:ext cx="10096296" cy="66055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Course website: </a:t>
            </a:r>
            <a:r>
              <a:rPr lang="en-US" altLang="en-US" dirty="0"/>
              <a:t>http://</a:t>
            </a:r>
            <a:r>
              <a:rPr lang="en-US" altLang="en-US" dirty="0">
                <a:solidFill>
                  <a:schemeClr val="tx1"/>
                </a:solidFill>
              </a:rPr>
              <a:t>www.cs.pitt.edu/~</a:t>
            </a:r>
            <a:r>
              <a:rPr lang="en-US" altLang="en-US" dirty="0" err="1">
                <a:solidFill>
                  <a:schemeClr val="tx1"/>
                </a:solidFill>
              </a:rPr>
              <a:t>skhattab</a:t>
            </a:r>
            <a:r>
              <a:rPr lang="en-US" altLang="en-US" dirty="0">
                <a:solidFill>
                  <a:schemeClr val="tx1"/>
                </a:solidFill>
              </a:rPr>
              <a:t>/cs0445/</a:t>
            </a:r>
            <a:endParaRPr lang="en-US" altLang="en-US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Instructor: </a:t>
            </a:r>
            <a:r>
              <a:rPr lang="en-US" altLang="en-US" dirty="0"/>
              <a:t>Sherif Khattab  </a:t>
            </a:r>
            <a:r>
              <a:rPr lang="en-US" altLang="en-US" dirty="0">
                <a:hlinkClick r:id="rId3"/>
              </a:rPr>
              <a:t>ksm73@pitt.edu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b="1" dirty="0"/>
              <a:t>Office:</a:t>
            </a:r>
            <a:r>
              <a:rPr lang="en-US" altLang="en-US" dirty="0"/>
              <a:t> 6307 Sennott Square; https://</a:t>
            </a:r>
            <a:r>
              <a:rPr lang="en-US" altLang="en-US" dirty="0" err="1"/>
              <a:t>pitt.zoom.us</a:t>
            </a:r>
            <a:r>
              <a:rPr lang="en-US" altLang="en-US" dirty="0"/>
              <a:t>/my/</a:t>
            </a:r>
            <a:r>
              <a:rPr lang="en-US" altLang="en-US" dirty="0" err="1"/>
              <a:t>khattab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b="1" dirty="0"/>
              <a:t>Office Hours: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M: 6-8 pm; </a:t>
            </a:r>
            <a:r>
              <a:rPr lang="en-US" altLang="en-US" dirty="0" err="1"/>
              <a:t>TuTh</a:t>
            </a:r>
            <a:r>
              <a:rPr lang="en-US" altLang="en-US" dirty="0"/>
              <a:t>: noon-2 pm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please schedule using https://</a:t>
            </a:r>
            <a:r>
              <a:rPr lang="en-US" altLang="en-US" dirty="0" err="1"/>
              <a:t>khattab.youcanbook.me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F: by email appointment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Communication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dirty="0"/>
              <a:t>Piazza (</a:t>
            </a:r>
            <a:r>
              <a:rPr lang="en-US" altLang="en-US" b="1" dirty="0"/>
              <a:t>Please expect a response within 72 hours)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dirty="0"/>
              <a:t>	More preferred than email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21AD-3472-FFFC-C589-462DF949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F0C8-0746-D332-2179-2FDE886A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No recitations this week but got some work to do!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Lab 0: GitHub Tutorial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Debugging using JDB and VS 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Please check Canvas course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ACF44-6E05-D359-B610-2E889C4AB6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1958A-5CA6-2AF5-C6A2-F131B0E09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Textbook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05D4-8804-BE44-AE9D-A1BC0B434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 descr="Cover Image for Data Structures and Abstractions with Java (POD File)">
            <a:extLst>
              <a:ext uri="{FF2B5EF4-FFF2-40B4-BE49-F238E27FC236}">
                <a16:creationId xmlns:a16="http://schemas.microsoft.com/office/drawing/2014/main" id="{B7AD0276-311D-B549-8908-A5867E0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22" y="956709"/>
            <a:ext cx="35718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6E5FEA-BC69-E04A-BF39-27630AEFDFA0}"/>
              </a:ext>
            </a:extLst>
          </p:cNvPr>
          <p:cNvSpPr/>
          <p:nvPr/>
        </p:nvSpPr>
        <p:spPr>
          <a:xfrm>
            <a:off x="2565233" y="5840010"/>
            <a:ext cx="5038725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Structures and Abstractions with Java (5th Edition) </a:t>
            </a:r>
          </a:p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Frank M. Carrano and Timothy M. Henry</a:t>
            </a:r>
          </a:p>
        </p:txBody>
      </p:sp>
    </p:spTree>
    <p:extLst>
      <p:ext uri="{BB962C8B-B14F-4D97-AF65-F5344CB8AC3E}">
        <p14:creationId xmlns:p14="http://schemas.microsoft.com/office/powerpoint/2010/main" val="24125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40%</a:t>
            </a:r>
            <a:r>
              <a:rPr lang="en-US" altLang="en-US" dirty="0"/>
              <a:t> on five </a:t>
            </a:r>
            <a:r>
              <a:rPr lang="en-US" altLang="en-US" dirty="0">
                <a:solidFill>
                  <a:srgbClr val="FF0000"/>
                </a:solidFill>
              </a:rPr>
              <a:t>programming assignments</a:t>
            </a:r>
            <a:r>
              <a:rPr lang="en-US" altLang="en-US" dirty="0"/>
              <a:t>; mostly autograded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posted on Canvas, distributed using Github, and submitted on </a:t>
            </a:r>
            <a:r>
              <a:rPr lang="en-US" altLang="en-US" b="1" dirty="0"/>
              <a:t>Gradescope </a:t>
            </a:r>
            <a:r>
              <a:rPr lang="en-US" altLang="en-US" dirty="0"/>
              <a:t>from Github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40% </a:t>
            </a:r>
            <a:r>
              <a:rPr lang="en-US" altLang="en-US" dirty="0"/>
              <a:t>on two </a:t>
            </a:r>
            <a:r>
              <a:rPr lang="en-US" altLang="en-US" dirty="0">
                <a:solidFill>
                  <a:srgbClr val="FF0000"/>
                </a:solidFill>
              </a:rPr>
              <a:t>exams</a:t>
            </a:r>
            <a:r>
              <a:rPr lang="en-US" altLang="en-US" dirty="0"/>
              <a:t>: 20% each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6%</a:t>
            </a:r>
            <a:r>
              <a:rPr lang="en-US" altLang="en-US" dirty="0"/>
              <a:t> on twelve </a:t>
            </a:r>
            <a:r>
              <a:rPr lang="en-US" altLang="en-US" dirty="0">
                <a:solidFill>
                  <a:srgbClr val="FF0000"/>
                </a:solidFill>
              </a:rPr>
              <a:t>homework assignments </a:t>
            </a:r>
            <a:r>
              <a:rPr lang="en-US" altLang="en-US" dirty="0"/>
              <a:t>on Gradescope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6% </a:t>
            </a:r>
            <a:r>
              <a:rPr lang="en-US" altLang="en-US" dirty="0"/>
              <a:t>on six </a:t>
            </a:r>
            <a:r>
              <a:rPr lang="en-US" altLang="en-US" dirty="0">
                <a:solidFill>
                  <a:srgbClr val="FF0000"/>
                </a:solidFill>
              </a:rPr>
              <a:t>lab exercises</a:t>
            </a:r>
            <a:r>
              <a:rPr lang="en-US" altLang="en-US" dirty="0"/>
              <a:t>; mostly autograded</a:t>
            </a:r>
          </a:p>
          <a:p>
            <a:r>
              <a:rPr lang="en-US" dirty="0">
                <a:solidFill>
                  <a:srgbClr val="FF0000"/>
                </a:solidFill>
              </a:rPr>
              <a:t>8%</a:t>
            </a:r>
            <a:r>
              <a:rPr lang="en-US" dirty="0"/>
              <a:t> on in-class </a:t>
            </a:r>
            <a:r>
              <a:rPr lang="en-US" dirty="0">
                <a:solidFill>
                  <a:srgbClr val="FF0000"/>
                </a:solidFill>
              </a:rPr>
              <a:t>Top Hat </a:t>
            </a:r>
            <a:r>
              <a:rPr lang="en-US" dirty="0"/>
              <a:t>questions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E3C-757A-004C-AF21-D066D83F9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D1E8-202A-8B6F-C85B-C0E7CE8C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 Extension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179C-7641-B47E-491D-78527357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Programming assignments have late deadlines</a:t>
            </a:r>
          </a:p>
          <a:p>
            <a:pPr lvl="1"/>
            <a:r>
              <a:rPr lang="en-US" dirty="0"/>
              <a:t>2 days after deadline</a:t>
            </a:r>
          </a:p>
          <a:p>
            <a:pPr lvl="1"/>
            <a:r>
              <a:rPr lang="en-US" dirty="0"/>
              <a:t>-10% per day</a:t>
            </a:r>
          </a:p>
          <a:p>
            <a:r>
              <a:rPr lang="en-US" dirty="0"/>
              <a:t>Homework and lab assignments have no late deadlines</a:t>
            </a:r>
          </a:p>
          <a:p>
            <a:r>
              <a:rPr lang="en-US" dirty="0"/>
              <a:t>A total of </a:t>
            </a:r>
            <a:r>
              <a:rPr lang="en-US" b="1" dirty="0">
                <a:solidFill>
                  <a:srgbClr val="FF0000"/>
                </a:solidFill>
              </a:rPr>
              <a:t>five free deadline-extension days </a:t>
            </a:r>
          </a:p>
          <a:p>
            <a:pPr lvl="1"/>
            <a:r>
              <a:rPr lang="en-US" dirty="0"/>
              <a:t>can be used towards any assignment</a:t>
            </a:r>
          </a:p>
          <a:p>
            <a:r>
              <a:rPr lang="en-US" dirty="0"/>
              <a:t>Must send a private message on Piazza to the Grader TA before the assignment deadline</a:t>
            </a:r>
          </a:p>
          <a:p>
            <a:r>
              <a:rPr lang="en-US" dirty="0"/>
              <a:t>Any extension requests beyond the free budget requires a documented excuse or a DRS accommodation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B240-6FB2-F825-45B8-BB94865A00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70C92-BA98-7451-9776-D33AECC3E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616-94C7-3A4A-8CED-FBB9232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6EA-95D2-FF4C-AA7E-C120DE2C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Lectures posted on Canvas and Tophat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 and recitation recordings  on Canvas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RedShelf</a:t>
            </a:r>
            <a:r>
              <a:rPr lang="en-US" dirty="0"/>
              <a:t> Inclusive Access for the Sedgewick Textbook</a:t>
            </a:r>
          </a:p>
          <a:p>
            <a:pPr lvl="1"/>
            <a:r>
              <a:rPr lang="en-US" dirty="0"/>
              <a:t>You can cancel and get a refund before Add/Drop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Piazza for discussion and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Gradescope</a:t>
            </a:r>
            <a:r>
              <a:rPr lang="en-US" dirty="0"/>
              <a:t> and autograding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Academic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NameCoach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663-577D-134C-88D3-4195DF4034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72CD-BF3D-D54D-9811-759791158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64E-1576-004E-9BF4-D93A604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0E9-E1A3-AC4F-885B-8D153CF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b="1" dirty="0">
                <a:solidFill>
                  <a:srgbClr val="FF0000"/>
                </a:solidFill>
              </a:rPr>
              <a:t>continuous feedback </a:t>
            </a:r>
            <a:r>
              <a:rPr lang="en-US" dirty="0"/>
              <a:t>is valued and appreciated!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Anonymous Qualtrics survey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Midterm and Final 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b="1" dirty="0">
                <a:solidFill>
                  <a:srgbClr val="FF0000"/>
                </a:solidFill>
              </a:rPr>
              <a:t>engagement</a:t>
            </a:r>
            <a:r>
              <a:rPr lang="en-US" dirty="0"/>
              <a:t> is valued and expected with</a:t>
            </a:r>
          </a:p>
          <a:p>
            <a:pPr lvl="1"/>
            <a:r>
              <a:rPr lang="en-US" dirty="0"/>
              <a:t>classmates</a:t>
            </a:r>
          </a:p>
          <a:p>
            <a:pPr lvl="1"/>
            <a:r>
              <a:rPr lang="en-US" dirty="0"/>
              <a:t>teaching team</a:t>
            </a:r>
          </a:p>
          <a:p>
            <a:pPr lvl="1"/>
            <a:r>
              <a:rPr lang="en-US" dirty="0"/>
              <a:t>material</a:t>
            </a:r>
          </a:p>
          <a:p>
            <a:pPr lvl="1"/>
            <a:endParaRPr lang="en-US" dirty="0"/>
          </a:p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C867-BBAA-C645-AE33-39B3FD2CE9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30F7-869C-AB4C-A978-C1FF8E79B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D3F-7362-B941-A239-57F414B9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structure (mostly)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F243-ABA5-6542-9690-D501516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D4B8-EF29-8749-99AE-FB6C6D7DB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884C-5122-DA48-9323-F7E11190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8517BC4-F13A-6145-9B11-045CACAC2FE3}"/>
              </a:ext>
            </a:extLst>
          </p:cNvPr>
          <p:cNvGraphicFramePr>
            <a:graphicFrameLocks noGrp="1"/>
          </p:cNvGraphicFramePr>
          <p:nvPr/>
        </p:nvGraphicFramePr>
        <p:xfrm>
          <a:off x="353622" y="806571"/>
          <a:ext cx="9373379" cy="4283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862">
                  <a:extLst>
                    <a:ext uri="{9D8B030D-6E8A-4147-A177-3AD203B41FA5}">
                      <a16:colId xmlns:a16="http://schemas.microsoft.com/office/drawing/2014/main" val="1944802012"/>
                    </a:ext>
                  </a:extLst>
                </a:gridCol>
                <a:gridCol w="6091517">
                  <a:extLst>
                    <a:ext uri="{9D8B030D-6E8A-4147-A177-3AD203B41FA5}">
                      <a16:colId xmlns:a16="http://schemas.microsoft.com/office/drawing/2014/main" val="3127143401"/>
                    </a:ext>
                  </a:extLst>
                </a:gridCol>
              </a:tblGrid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813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~5 min before and after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Informal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07885"/>
                  </a:ext>
                </a:extLst>
              </a:tr>
              <a:tr h="1469056">
                <a:tc>
                  <a:txBody>
                    <a:bodyPr/>
                    <a:lstStyle/>
                    <a:p>
                      <a:r>
                        <a:rPr lang="en-US" sz="2800" dirty="0"/>
                        <a:t>~15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Announcements, muddiest points on previous lecture, and QA on assignments/labs/homework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90974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 dirty="0"/>
                        <a:t>~60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New material with Tophat questions and/or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4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05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853</Words>
  <Application>Microsoft Macintosh PowerPoint</Application>
  <PresentationFormat>Custom</PresentationFormat>
  <Paragraphs>152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</vt:lpstr>
      <vt:lpstr>Times New Roman</vt:lpstr>
      <vt:lpstr>1_Office Theme</vt:lpstr>
      <vt:lpstr>2_Office Theme</vt:lpstr>
      <vt:lpstr>Office Theme</vt:lpstr>
      <vt:lpstr>Algorithms and Data Structures 1 CS 0445</vt:lpstr>
      <vt:lpstr>Contact Info</vt:lpstr>
      <vt:lpstr>Recitation Info</vt:lpstr>
      <vt:lpstr>Textbook</vt:lpstr>
      <vt:lpstr>Grades</vt:lpstr>
      <vt:lpstr>Deadline Extension Budget</vt:lpstr>
      <vt:lpstr>Canvas Walkthrough</vt:lpstr>
      <vt:lpstr>Expectations</vt:lpstr>
      <vt:lpstr>Lecture structure (mostly)</vt:lpstr>
      <vt:lpstr>How to success in this course</vt:lpstr>
      <vt:lpstr>Announcements</vt:lpstr>
      <vt:lpstr>Data Organization in Life</vt:lpstr>
      <vt:lpstr>Data Organization in Computers</vt:lpstr>
      <vt:lpstr>Code in this Course</vt:lpstr>
      <vt:lpstr>Course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2023-08-31T12:30:03Z</dcterms:modified>
</cp:coreProperties>
</file>