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725" r:id="rId1"/>
    <p:sldMasterId id="2147483752" r:id="rId2"/>
  </p:sldMasterIdLst>
  <p:notesMasterIdLst>
    <p:notesMasterId r:id="rId20"/>
  </p:notesMasterIdLst>
  <p:sldIdLst>
    <p:sldId id="471" r:id="rId3"/>
    <p:sldId id="496" r:id="rId4"/>
    <p:sldId id="499" r:id="rId5"/>
    <p:sldId id="1868" r:id="rId6"/>
    <p:sldId id="399" r:id="rId7"/>
    <p:sldId id="1869" r:id="rId8"/>
    <p:sldId id="1870" r:id="rId9"/>
    <p:sldId id="402" r:id="rId10"/>
    <p:sldId id="1871" r:id="rId11"/>
    <p:sldId id="1872" r:id="rId12"/>
    <p:sldId id="408" r:id="rId13"/>
    <p:sldId id="409" r:id="rId14"/>
    <p:sldId id="457" r:id="rId15"/>
    <p:sldId id="1873" r:id="rId16"/>
    <p:sldId id="1874" r:id="rId17"/>
    <p:sldId id="407" r:id="rId18"/>
    <p:sldId id="506" r:id="rId19"/>
  </p:sldIdLst>
  <p:sldSz cx="10080625" cy="7559675"/>
  <p:notesSz cx="7772400" cy="10058400"/>
  <p:defaultTextStyle>
    <a:defPPr>
      <a:defRPr lang="en-GB"/>
    </a:defPPr>
    <a:lvl1pPr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742950" indent="-28575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11430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6002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2057400" indent="-228600" algn="l" defTabSz="457200" rtl="0" fontAlgn="base" hangingPunct="0">
      <a:lnSpc>
        <a:spcPct val="69000"/>
      </a:lnSpc>
      <a:spcBef>
        <a:spcPct val="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bg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246C"/>
    <a:srgbClr val="0033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4828" autoAdjust="0"/>
    <p:restoredTop sz="85782" autoAdjust="0"/>
  </p:normalViewPr>
  <p:slideViewPr>
    <p:cSldViewPr snapToGrid="0">
      <p:cViewPr varScale="1">
        <p:scale>
          <a:sx n="70" d="100"/>
          <a:sy n="70" d="100"/>
        </p:scale>
        <p:origin x="747" y="3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2826" y="78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microsoft.com/office/2016/11/relationships/changesInfo" Target="changesInfos/changesInfo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hattab, Sherif" userId="c83b1e15-36f3-4f46-aceb-05aac24c545e" providerId="ADAL" clId="{4DB33739-C144-42C2-B365-9C3B02D9F606}"/>
    <pc:docChg chg="custSel modSld">
      <pc:chgData name="Khattab, Sherif" userId="c83b1e15-36f3-4f46-aceb-05aac24c545e" providerId="ADAL" clId="{4DB33739-C144-42C2-B365-9C3B02D9F606}" dt="2020-01-07T15:27:09.812" v="7" actId="20577"/>
      <pc:docMkLst>
        <pc:docMk/>
      </pc:docMkLst>
      <pc:sldChg chg="addSp delSp modSp">
        <pc:chgData name="Khattab, Sherif" userId="c83b1e15-36f3-4f46-aceb-05aac24c545e" providerId="ADAL" clId="{4DB33739-C144-42C2-B365-9C3B02D9F606}" dt="2020-01-07T15:27:09.812" v="7" actId="20577"/>
        <pc:sldMkLst>
          <pc:docMk/>
          <pc:sldMk cId="0" sldId="284"/>
        </pc:sldMkLst>
        <pc:spChg chg="mod">
          <ac:chgData name="Khattab, Sherif" userId="c83b1e15-36f3-4f46-aceb-05aac24c545e" providerId="ADAL" clId="{4DB33739-C144-42C2-B365-9C3B02D9F606}" dt="2020-01-07T15:27:09.812" v="7" actId="20577"/>
          <ac:spMkLst>
            <pc:docMk/>
            <pc:sldMk cId="0" sldId="284"/>
            <ac:spMk id="6147" creationId="{00000000-0000-0000-0000-000000000000}"/>
          </ac:spMkLst>
        </pc:spChg>
        <pc:picChg chg="add mod">
          <ac:chgData name="Khattab, Sherif" userId="c83b1e15-36f3-4f46-aceb-05aac24c545e" providerId="ADAL" clId="{4DB33739-C144-42C2-B365-9C3B02D9F606}" dt="2020-01-07T15:27:02.659" v="2" actId="1076"/>
          <ac:picMkLst>
            <pc:docMk/>
            <pc:sldMk cId="0" sldId="284"/>
            <ac:picMk id="1026" creationId="{ABE719C0-FF7E-4DB5-AA73-39DA0CD6EACC}"/>
          </ac:picMkLst>
        </pc:picChg>
        <pc:picChg chg="del">
          <ac:chgData name="Khattab, Sherif" userId="c83b1e15-36f3-4f46-aceb-05aac24c545e" providerId="ADAL" clId="{4DB33739-C144-42C2-B365-9C3B02D9F606}" dt="2020-01-07T15:26:57.911" v="0" actId="478"/>
          <ac:picMkLst>
            <pc:docMk/>
            <pc:sldMk cId="0" sldId="284"/>
            <ac:picMk id="14338" creationId="{00000000-0000-0000-0000-000000000000}"/>
          </ac:picMkLst>
        </pc:picChg>
      </pc:sldChg>
    </pc:docChg>
  </pc:docChgLst>
  <pc:docChgLst>
    <pc:chgData name="Khattab, Sherif" userId="c83b1e15-36f3-4f46-aceb-05aac24c545e" providerId="ADAL" clId="{A4EDA3B3-708E-8F48-9462-EF01F1B86BA6}"/>
    <pc:docChg chg="custSel modSld">
      <pc:chgData name="Khattab, Sherif" userId="c83b1e15-36f3-4f46-aceb-05aac24c545e" providerId="ADAL" clId="{A4EDA3B3-708E-8F48-9462-EF01F1B86BA6}" dt="2020-01-06T03:08:52.097" v="90" actId="20577"/>
      <pc:docMkLst>
        <pc:docMk/>
      </pc:docMkLst>
      <pc:sldChg chg="modSp">
        <pc:chgData name="Khattab, Sherif" userId="c83b1e15-36f3-4f46-aceb-05aac24c545e" providerId="ADAL" clId="{A4EDA3B3-708E-8F48-9462-EF01F1B86BA6}" dt="2020-01-06T03:06:46.304" v="4" actId="20577"/>
        <pc:sldMkLst>
          <pc:docMk/>
          <pc:sldMk cId="0" sldId="256"/>
        </pc:sldMkLst>
        <pc:spChg chg="mod">
          <ac:chgData name="Khattab, Sherif" userId="c83b1e15-36f3-4f46-aceb-05aac24c545e" providerId="ADAL" clId="{A4EDA3B3-708E-8F48-9462-EF01F1B86BA6}" dt="2020-01-06T03:06:46.304" v="4" actId="20577"/>
          <ac:spMkLst>
            <pc:docMk/>
            <pc:sldMk cId="0" sldId="25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6:42.341" v="0" actId="20577"/>
          <ac:spMkLst>
            <pc:docMk/>
            <pc:sldMk cId="0" sldId="25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0" sldId="28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4"/>
            <ac:spMk id="2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37.254" v="83" actId="20577"/>
        <pc:sldMkLst>
          <pc:docMk/>
          <pc:sldMk cId="0" sldId="28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0" sldId="286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37.254" v="83" actId="20577"/>
          <ac:spMkLst>
            <pc:docMk/>
            <pc:sldMk cId="0" sldId="286"/>
            <ac:spMk id="512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80500294" sldId="28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80500294" sldId="288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98773986" sldId="29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98773986" sldId="29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92819431" sldId="29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92819431" sldId="29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07457013" sldId="2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07457013" sldId="29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85295885" sldId="29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85295885" sldId="29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447217603" sldId="29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447217603" sldId="29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10356121" sldId="29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10356121" sldId="29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87706198" sldId="3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87706198" sldId="301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5575366" sldId="3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5575366" sldId="30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12200377" sldId="3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12200377" sldId="30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039017399" sldId="3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039017399" sldId="3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2190616" sldId="3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2190616" sldId="3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1637415" sldId="39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1637415" sldId="39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58467508" sldId="39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58467508" sldId="393"/>
            <ac:spMk id="4" creationId="{00000000-0000-0000-0000-000000000000}"/>
          </ac:spMkLst>
        </pc:spChg>
      </pc:sldChg>
      <pc:sldChg chg="delSp modSp">
        <pc:chgData name="Khattab, Sherif" userId="c83b1e15-36f3-4f46-aceb-05aac24c545e" providerId="ADAL" clId="{A4EDA3B3-708E-8F48-9462-EF01F1B86BA6}" dt="2020-01-06T03:08:16.728" v="53" actId="20577"/>
        <pc:sldMkLst>
          <pc:docMk/>
          <pc:sldMk cId="3749874343" sldId="39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9874343" sldId="394"/>
            <ac:spMk id="2" creationId="{00000000-0000-0000-0000-000000000000}"/>
          </ac:spMkLst>
        </pc:spChg>
        <pc:spChg chg="mod">
          <ac:chgData name="Khattab, Sherif" userId="c83b1e15-36f3-4f46-aceb-05aac24c545e" providerId="ADAL" clId="{A4EDA3B3-708E-8F48-9462-EF01F1B86BA6}" dt="2020-01-06T03:08:16.728" v="53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A4EDA3B3-708E-8F48-9462-EF01F1B86BA6}" dt="2020-01-06T03:08:52.097" v="90" actId="20577"/>
        <pc:sldMkLst>
          <pc:docMk/>
          <pc:sldMk cId="216892748" sldId="395"/>
        </pc:sldMkLst>
        <pc:spChg chg="mod">
          <ac:chgData name="Khattab, Sherif" userId="c83b1e15-36f3-4f46-aceb-05aac24c545e" providerId="ADAL" clId="{A4EDA3B3-708E-8F48-9462-EF01F1B86BA6}" dt="2020-01-06T03:08:52.097" v="90" actId="20577"/>
          <ac:spMkLst>
            <pc:docMk/>
            <pc:sldMk cId="216892748" sldId="395"/>
            <ac:spMk id="5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673786483" sldId="39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673786483" sldId="39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32621045" sldId="40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32621045" sldId="40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957949046" sldId="40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957949046" sldId="401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077449004" sldId="40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077449004" sldId="402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334926567" sldId="40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334926567" sldId="403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328554244" sldId="40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328554244" sldId="40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82905963" sldId="40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82905963" sldId="40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458197045" sldId="40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458197045" sldId="40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86075732" sldId="40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86075732" sldId="40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44100554" sldId="40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44100554" sldId="40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008527893" sldId="40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008527893" sldId="40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06286276" sldId="41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06286276" sldId="41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374729818" sldId="41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374729818" sldId="41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53370638" sldId="41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53370638" sldId="416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874060428" sldId="41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874060428" sldId="418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771152170" sldId="41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771152170" sldId="419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595960727" sldId="42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595960727" sldId="420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98767962" sldId="42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98767962" sldId="42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892897011" sldId="42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892897011" sldId="42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100008338" sldId="42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100008338" sldId="424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640420884" sldId="42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640420884" sldId="427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253831206" sldId="45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253831206" sldId="45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164522843" sldId="45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164522843" sldId="45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199520074" sldId="45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199520074" sldId="459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504540989" sldId="46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504540989" sldId="460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541984260" sldId="461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541984260" sldId="461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700375822" sldId="462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700375822" sldId="462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34409850" sldId="463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34409850" sldId="463"/>
            <ac:spMk id="3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50600515" sldId="464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50600515" sldId="464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704725403" sldId="465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704725403" sldId="465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2916268206" sldId="466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2916268206" sldId="466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933297758" sldId="467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933297758" sldId="467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4206060175" sldId="468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4206060175" sldId="468"/>
            <ac:spMk id="2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1471552284" sldId="469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1471552284" sldId="469"/>
            <ac:spMk id="4" creationId="{00000000-0000-0000-0000-000000000000}"/>
          </ac:spMkLst>
        </pc:spChg>
      </pc:sldChg>
      <pc:sldChg chg="delSp">
        <pc:chgData name="Khattab, Sherif" userId="c83b1e15-36f3-4f46-aceb-05aac24c545e" providerId="ADAL" clId="{A4EDA3B3-708E-8F48-9462-EF01F1B86BA6}" dt="2020-01-06T03:07:21.465" v="5"/>
        <pc:sldMkLst>
          <pc:docMk/>
          <pc:sldMk cId="3744821440" sldId="470"/>
        </pc:sldMkLst>
        <pc:spChg chg="del">
          <ac:chgData name="Khattab, Sherif" userId="c83b1e15-36f3-4f46-aceb-05aac24c545e" providerId="ADAL" clId="{A4EDA3B3-708E-8F48-9462-EF01F1B86BA6}" dt="2020-01-06T03:07:21.465" v="5"/>
          <ac:spMkLst>
            <pc:docMk/>
            <pc:sldMk cId="3744821440" sldId="470"/>
            <ac:spMk id="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7AE60E04-0C2D-4F59-B77E-8E0F240A26F0}"/>
    <pc:docChg chg="undo custSel addSld delSld modSld">
      <pc:chgData name="Khattab, Sherif" userId="c83b1e15-36f3-4f46-aceb-05aac24c545e" providerId="ADAL" clId="{7AE60E04-0C2D-4F59-B77E-8E0F240A26F0}" dt="2022-09-01T14:57:47.027" v="757" actId="2696"/>
      <pc:docMkLst>
        <pc:docMk/>
      </pc:docMkLst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59098472" sldId="26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91121735" sldId="288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438703267" sldId="29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392819431" sldId="292"/>
        </pc:sldMkLst>
      </pc:sldChg>
      <pc:sldChg chg="add modAnim">
        <pc:chgData name="Khattab, Sherif" userId="c83b1e15-36f3-4f46-aceb-05aac24c545e" providerId="ADAL" clId="{7AE60E04-0C2D-4F59-B77E-8E0F240A26F0}" dt="2022-09-01T13:07:49.622" v="605"/>
        <pc:sldMkLst>
          <pc:docMk/>
          <pc:sldMk cId="3907457013" sldId="294"/>
        </pc:sldMkLst>
      </pc:sldChg>
      <pc:sldChg chg="modSp add mod modAnim">
        <pc:chgData name="Khattab, Sherif" userId="c83b1e15-36f3-4f46-aceb-05aac24c545e" providerId="ADAL" clId="{7AE60E04-0C2D-4F59-B77E-8E0F240A26F0}" dt="2022-09-01T13:08:03.519" v="621"/>
        <pc:sldMkLst>
          <pc:docMk/>
          <pc:sldMk cId="1185295885" sldId="296"/>
        </pc:sldMkLst>
        <pc:spChg chg="mod">
          <ac:chgData name="Khattab, Sherif" userId="c83b1e15-36f3-4f46-aceb-05aac24c545e" providerId="ADAL" clId="{7AE60E04-0C2D-4F59-B77E-8E0F240A26F0}" dt="2022-09-01T13:07:59.152" v="619" actId="20577"/>
          <ac:spMkLst>
            <pc:docMk/>
            <pc:sldMk cId="1185295885" sldId="296"/>
            <ac:spMk id="9218" creationId="{00000000-0000-0000-0000-000000000000}"/>
          </ac:spMkLst>
        </pc:spChg>
      </pc:sldChg>
      <pc:sldChg chg="modSp add mod modAnim">
        <pc:chgData name="Khattab, Sherif" userId="c83b1e15-36f3-4f46-aceb-05aac24c545e" providerId="ADAL" clId="{7AE60E04-0C2D-4F59-B77E-8E0F240A26F0}" dt="2022-09-01T13:09:01.939" v="662" actId="108"/>
        <pc:sldMkLst>
          <pc:docMk/>
          <pc:sldMk cId="3447217603" sldId="297"/>
        </pc:sldMkLst>
        <pc:spChg chg="mod">
          <ac:chgData name="Khattab, Sherif" userId="c83b1e15-36f3-4f46-aceb-05aac24c545e" providerId="ADAL" clId="{7AE60E04-0C2D-4F59-B77E-8E0F240A26F0}" dt="2022-09-01T13:09:01.939" v="662" actId="108"/>
          <ac:spMkLst>
            <pc:docMk/>
            <pc:sldMk cId="3447217603" sldId="297"/>
            <ac:spMk id="10243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4:01.807" v="16" actId="47"/>
        <pc:sldMkLst>
          <pc:docMk/>
          <pc:sldMk cId="2610356121" sldId="298"/>
        </pc:sldMkLst>
      </pc:sldChg>
      <pc:sldChg chg="modSp add mod modAnim">
        <pc:chgData name="Khattab, Sherif" userId="c83b1e15-36f3-4f46-aceb-05aac24c545e" providerId="ADAL" clId="{7AE60E04-0C2D-4F59-B77E-8E0F240A26F0}" dt="2022-09-01T13:10:07.029" v="699"/>
        <pc:sldMkLst>
          <pc:docMk/>
          <pc:sldMk cId="1487706198" sldId="301"/>
        </pc:sldMkLst>
        <pc:spChg chg="mod">
          <ac:chgData name="Khattab, Sherif" userId="c83b1e15-36f3-4f46-aceb-05aac24c545e" providerId="ADAL" clId="{7AE60E04-0C2D-4F59-B77E-8E0F240A26F0}" dt="2022-09-01T13:10:01.293" v="697" actId="20577"/>
          <ac:spMkLst>
            <pc:docMk/>
            <pc:sldMk cId="1487706198" sldId="301"/>
            <ac:spMk id="14339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10:30.495" v="701"/>
        <pc:sldMkLst>
          <pc:docMk/>
          <pc:sldMk cId="2935575366" sldId="302"/>
        </pc:sldMkLst>
      </pc:sldChg>
      <pc:sldChg chg="modSp add modAnim">
        <pc:chgData name="Khattab, Sherif" userId="c83b1e15-36f3-4f46-aceb-05aac24c545e" providerId="ADAL" clId="{7AE60E04-0C2D-4F59-B77E-8E0F240A26F0}" dt="2022-09-01T13:12:27.547" v="722" actId="20577"/>
        <pc:sldMkLst>
          <pc:docMk/>
          <pc:sldMk cId="4212200377" sldId="303"/>
        </pc:sldMkLst>
        <pc:spChg chg="mod">
          <ac:chgData name="Khattab, Sherif" userId="c83b1e15-36f3-4f46-aceb-05aac24c545e" providerId="ADAL" clId="{7AE60E04-0C2D-4F59-B77E-8E0F240A26F0}" dt="2022-09-01T13:12:27.547" v="722" actId="20577"/>
          <ac:spMkLst>
            <pc:docMk/>
            <pc:sldMk cId="4212200377" sldId="303"/>
            <ac:spMk id="16387" creationId="{00000000-0000-0000-0000-000000000000}"/>
          </ac:spMkLst>
        </pc:spChg>
      </pc:sldChg>
      <pc:sldChg chg="add modAnim">
        <pc:chgData name="Khattab, Sherif" userId="c83b1e15-36f3-4f46-aceb-05aac24c545e" providerId="ADAL" clId="{7AE60E04-0C2D-4F59-B77E-8E0F240A26F0}" dt="2022-09-01T13:09:39.188" v="664"/>
        <pc:sldMkLst>
          <pc:docMk/>
          <pc:sldMk cId="4039017399" sldId="304"/>
        </pc:sldMkLst>
      </pc:sldChg>
      <pc:sldChg chg="modSp add mod modAnim">
        <pc:chgData name="Khattab, Sherif" userId="c83b1e15-36f3-4f46-aceb-05aac24c545e" providerId="ADAL" clId="{7AE60E04-0C2D-4F59-B77E-8E0F240A26F0}" dt="2022-09-01T13:12:56.014" v="731"/>
        <pc:sldMkLst>
          <pc:docMk/>
          <pc:sldMk cId="412190616" sldId="314"/>
        </pc:sldMkLst>
        <pc:spChg chg="mod">
          <ac:chgData name="Khattab, Sherif" userId="c83b1e15-36f3-4f46-aceb-05aac24c545e" providerId="ADAL" clId="{7AE60E04-0C2D-4F59-B77E-8E0F240A26F0}" dt="2022-09-01T13:12:44.657" v="729" actId="20577"/>
          <ac:spMkLst>
            <pc:docMk/>
            <pc:sldMk cId="412190616" sldId="314"/>
            <ac:spMk id="2" creationId="{00000000-0000-0000-0000-000000000000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1113098313" sldId="391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258467508" sldId="393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7AE60E04-0C2D-4F59-B77E-8E0F240A26F0}" dt="2022-09-01T12:23:40.157" v="13" actId="47"/>
        <pc:sldMkLst>
          <pc:docMk/>
          <pc:sldMk cId="3673786483" sldId="399"/>
        </pc:sldMkLst>
      </pc:sldChg>
      <pc:sldChg chg="add del">
        <pc:chgData name="Khattab, Sherif" userId="c83b1e15-36f3-4f46-aceb-05aac24c545e" providerId="ADAL" clId="{7AE60E04-0C2D-4F59-B77E-8E0F240A26F0}" dt="2022-09-01T12:23:38.674" v="12" actId="47"/>
        <pc:sldMkLst>
          <pc:docMk/>
          <pc:sldMk cId="1832621045" sldId="40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761571717" sldId="400"/>
        </pc:sldMkLst>
      </pc:sldChg>
      <pc:sldChg chg="add del">
        <pc:chgData name="Khattab, Sherif" userId="c83b1e15-36f3-4f46-aceb-05aac24c545e" providerId="ADAL" clId="{7AE60E04-0C2D-4F59-B77E-8E0F240A26F0}" dt="2022-09-01T12:23:36.090" v="11" actId="47"/>
        <pc:sldMkLst>
          <pc:docMk/>
          <pc:sldMk cId="3957949046" sldId="401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2093974" sldId="402"/>
        </pc:sldMkLst>
      </pc:sldChg>
      <pc:sldChg chg="add modAnim">
        <pc:chgData name="Khattab, Sherif" userId="c83b1e15-36f3-4f46-aceb-05aac24c545e" providerId="ADAL" clId="{7AE60E04-0C2D-4F59-B77E-8E0F240A26F0}" dt="2022-09-01T12:31:26.340" v="76"/>
        <pc:sldMkLst>
          <pc:docMk/>
          <pc:sldMk cId="2804733498" sldId="402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077449004" sldId="402"/>
        </pc:sldMkLst>
      </pc:sldChg>
      <pc:sldChg chg="addSp delSp modSp add mod modAnim">
        <pc:chgData name="Khattab, Sherif" userId="c83b1e15-36f3-4f46-aceb-05aac24c545e" providerId="ADAL" clId="{7AE60E04-0C2D-4F59-B77E-8E0F240A26F0}" dt="2022-09-01T12:34:41.125" v="214"/>
        <pc:sldMkLst>
          <pc:docMk/>
          <pc:sldMk cId="1333607161" sldId="403"/>
        </pc:sldMkLst>
        <pc:spChg chg="mod">
          <ac:chgData name="Khattab, Sherif" userId="c83b1e15-36f3-4f46-aceb-05aac24c545e" providerId="ADAL" clId="{7AE60E04-0C2D-4F59-B77E-8E0F240A26F0}" dt="2022-09-01T12:34:37.027" v="212" actId="20577"/>
          <ac:spMkLst>
            <pc:docMk/>
            <pc:sldMk cId="1333607161" sldId="403"/>
            <ac:spMk id="39938" creationId="{00000000-0000-0000-0000-000000000000}"/>
          </ac:spMkLst>
        </pc:spChg>
        <pc:picChg chg="add del">
          <ac:chgData name="Khattab, Sherif" userId="c83b1e15-36f3-4f46-aceb-05aac24c545e" providerId="ADAL" clId="{7AE60E04-0C2D-4F59-B77E-8E0F240A26F0}" dt="2022-09-01T12:33:41.835" v="81" actId="478"/>
          <ac:picMkLst>
            <pc:docMk/>
            <pc:sldMk cId="1333607161" sldId="403"/>
            <ac:picMk id="10242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334926567" sldId="403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328554244" sldId="404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3115071665" sldId="404"/>
        </pc:sldMkLst>
      </pc:sldChg>
      <pc:sldChg chg="addSp delSp modSp add mod">
        <pc:chgData name="Khattab, Sherif" userId="c83b1e15-36f3-4f46-aceb-05aac24c545e" providerId="ADAL" clId="{7AE60E04-0C2D-4F59-B77E-8E0F240A26F0}" dt="2022-09-01T12:38:16.923" v="328" actId="1076"/>
        <pc:sldMkLst>
          <pc:docMk/>
          <pc:sldMk cId="3117119479" sldId="404"/>
        </pc:sldMkLst>
        <pc:picChg chg="add mod">
          <ac:chgData name="Khattab, Sherif" userId="c83b1e15-36f3-4f46-aceb-05aac24c545e" providerId="ADAL" clId="{7AE60E04-0C2D-4F59-B77E-8E0F240A26F0}" dt="2022-09-01T12:38:16.923" v="328" actId="1076"/>
          <ac:picMkLst>
            <pc:docMk/>
            <pc:sldMk cId="3117119479" sldId="404"/>
            <ac:picMk id="5" creationId="{7FB50DBE-ECF5-03DA-D945-C85548CDC585}"/>
          </ac:picMkLst>
        </pc:picChg>
        <pc:picChg chg="del mod">
          <ac:chgData name="Khattab, Sherif" userId="c83b1e15-36f3-4f46-aceb-05aac24c545e" providerId="ADAL" clId="{7AE60E04-0C2D-4F59-B77E-8E0F240A26F0}" dt="2022-09-01T12:38:08.780" v="325" actId="478"/>
          <ac:picMkLst>
            <pc:docMk/>
            <pc:sldMk cId="3117119479" sldId="404"/>
            <ac:picMk id="28676" creationId="{00000000-0000-0000-0000-000000000000}"/>
          </ac:picMkLst>
        </pc:pic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488434291" sldId="405"/>
        </pc:sldMkLst>
      </pc:sldChg>
      <pc:sldChg chg="modSp add mod modAnim">
        <pc:chgData name="Khattab, Sherif" userId="c83b1e15-36f3-4f46-aceb-05aac24c545e" providerId="ADAL" clId="{7AE60E04-0C2D-4F59-B77E-8E0F240A26F0}" dt="2022-09-01T12:36:14.904" v="322"/>
        <pc:sldMkLst>
          <pc:docMk/>
          <pc:sldMk cId="3130281310" sldId="405"/>
        </pc:sldMkLst>
        <pc:spChg chg="mod">
          <ac:chgData name="Khattab, Sherif" userId="c83b1e15-36f3-4f46-aceb-05aac24c545e" providerId="ADAL" clId="{7AE60E04-0C2D-4F59-B77E-8E0F240A26F0}" dt="2022-09-01T12:36:08.837" v="320" actId="20577"/>
          <ac:spMkLst>
            <pc:docMk/>
            <pc:sldMk cId="3130281310" sldId="405"/>
            <ac:spMk id="43010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3782905963" sldId="405"/>
        </pc:sldMkLst>
      </pc:sldChg>
      <pc:sldChg chg="add del">
        <pc:chgData name="Khattab, Sherif" userId="c83b1e15-36f3-4f46-aceb-05aac24c545e" providerId="ADAL" clId="{7AE60E04-0C2D-4F59-B77E-8E0F240A26F0}" dt="2022-09-01T12:39:29.743" v="329" actId="47"/>
        <pc:sldMkLst>
          <pc:docMk/>
          <pc:sldMk cId="414887169" sldId="40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458197045" sldId="406"/>
        </pc:sldMkLst>
      </pc:sldChg>
      <pc:sldChg chg="modSp add mod">
        <pc:chgData name="Khattab, Sherif" userId="c83b1e15-36f3-4f46-aceb-05aac24c545e" providerId="ADAL" clId="{7AE60E04-0C2D-4F59-B77E-8E0F240A26F0}" dt="2022-09-01T13:06:49.942" v="500" actId="115"/>
        <pc:sldMkLst>
          <pc:docMk/>
          <pc:sldMk cId="3585501302" sldId="407"/>
        </pc:sldMkLst>
        <pc:spChg chg="mod">
          <ac:chgData name="Khattab, Sherif" userId="c83b1e15-36f3-4f46-aceb-05aac24c545e" providerId="ADAL" clId="{7AE60E04-0C2D-4F59-B77E-8E0F240A26F0}" dt="2022-09-01T13:06:49.942" v="500" actId="115"/>
          <ac:spMkLst>
            <pc:docMk/>
            <pc:sldMk cId="3585501302" sldId="407"/>
            <ac:spMk id="45057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86075732" sldId="407"/>
        </pc:sldMkLst>
      </pc:sldChg>
      <pc:sldChg chg="add">
        <pc:chgData name="Khattab, Sherif" userId="c83b1e15-36f3-4f46-aceb-05aac24c545e" providerId="ADAL" clId="{7AE60E04-0C2D-4F59-B77E-8E0F240A26F0}" dt="2022-09-01T12:24:06.325" v="17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44100554" sldId="408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2008527893" sldId="409"/>
        </pc:sldMkLst>
      </pc:sldChg>
      <pc:sldChg chg="add modAnim">
        <pc:chgData name="Khattab, Sherif" userId="c83b1e15-36f3-4f46-aceb-05aac24c545e" providerId="ADAL" clId="{7AE60E04-0C2D-4F59-B77E-8E0F240A26F0}" dt="2022-09-01T12:40:10.562" v="332"/>
        <pc:sldMkLst>
          <pc:docMk/>
          <pc:sldMk cId="3926122410" sldId="409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06286276" sldId="410"/>
        </pc:sldMkLst>
      </pc:sldChg>
      <pc:sldChg chg="modSp add mod">
        <pc:chgData name="Khattab, Sherif" userId="c83b1e15-36f3-4f46-aceb-05aac24c545e" providerId="ADAL" clId="{7AE60E04-0C2D-4F59-B77E-8E0F240A26F0}" dt="2022-09-01T13:07:32.419" v="602" actId="20577"/>
        <pc:sldMkLst>
          <pc:docMk/>
          <pc:sldMk cId="2494244508" sldId="410"/>
        </pc:sldMkLst>
        <pc:spChg chg="mod">
          <ac:chgData name="Khattab, Sherif" userId="c83b1e15-36f3-4f46-aceb-05aac24c545e" providerId="ADAL" clId="{7AE60E04-0C2D-4F59-B77E-8E0F240A26F0}" dt="2022-09-01T13:07:32.419" v="602" actId="20577"/>
          <ac:spMkLst>
            <pc:docMk/>
            <pc:sldMk cId="2494244508" sldId="410"/>
            <ac:spMk id="48130" creationId="{00000000-0000-0000-0000-000000000000}"/>
          </ac:spMkLst>
        </pc:spChg>
      </pc:sldChg>
      <pc:sldChg chg="modSp add mod">
        <pc:chgData name="Khattab, Sherif" userId="c83b1e15-36f3-4f46-aceb-05aac24c545e" providerId="ADAL" clId="{7AE60E04-0C2D-4F59-B77E-8E0F240A26F0}" dt="2022-09-01T13:13:26.998" v="755" actId="20577"/>
        <pc:sldMkLst>
          <pc:docMk/>
          <pc:sldMk cId="2374729818" sldId="414"/>
        </pc:sldMkLst>
        <pc:spChg chg="mod">
          <ac:chgData name="Khattab, Sherif" userId="c83b1e15-36f3-4f46-aceb-05aac24c545e" providerId="ADAL" clId="{7AE60E04-0C2D-4F59-B77E-8E0F240A26F0}" dt="2022-09-01T13:13:26.998" v="755" actId="20577"/>
          <ac:spMkLst>
            <pc:docMk/>
            <pc:sldMk cId="2374729818" sldId="414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4153370638" sldId="416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1874060428" sldId="418"/>
        </pc:sldMkLst>
      </pc:sldChg>
      <pc:sldChg chg="add">
        <pc:chgData name="Khattab, Sherif" userId="c83b1e15-36f3-4f46-aceb-05aac24c545e" providerId="ADAL" clId="{7AE60E04-0C2D-4F59-B77E-8E0F240A26F0}" dt="2022-09-01T12:21:49.693" v="2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3595960727" sldId="420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298767962" sldId="421"/>
        </pc:sldMkLst>
      </pc:sldChg>
      <pc:sldChg chg="modSp add del mod">
        <pc:chgData name="Khattab, Sherif" userId="c83b1e15-36f3-4f46-aceb-05aac24c545e" providerId="ADAL" clId="{7AE60E04-0C2D-4F59-B77E-8E0F240A26F0}" dt="2022-09-01T14:57:47.027" v="757" actId="2696"/>
        <pc:sldMkLst>
          <pc:docMk/>
          <pc:sldMk cId="3892897011" sldId="422"/>
        </pc:sldMkLst>
        <pc:picChg chg="mod">
          <ac:chgData name="Khattab, Sherif" userId="c83b1e15-36f3-4f46-aceb-05aac24c545e" providerId="ADAL" clId="{7AE60E04-0C2D-4F59-B77E-8E0F240A26F0}" dt="2022-09-01T13:14:45.849" v="756" actId="1076"/>
          <ac:picMkLst>
            <pc:docMk/>
            <pc:sldMk cId="3892897011" sldId="422"/>
            <ac:picMk id="26627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100008338" sldId="42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640420884" sldId="427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759832941" sldId="45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208516079" sldId="456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253831206" sldId="457"/>
        </pc:sldMkLst>
      </pc:sldChg>
      <pc:sldChg chg="add del">
        <pc:chgData name="Khattab, Sherif" userId="c83b1e15-36f3-4f46-aceb-05aac24c545e" providerId="ADAL" clId="{7AE60E04-0C2D-4F59-B77E-8E0F240A26F0}" dt="2022-09-01T12:40:32.147" v="334" actId="2696"/>
        <pc:sldMkLst>
          <pc:docMk/>
          <pc:sldMk cId="1558549508" sldId="457"/>
        </pc:sldMkLst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164522843" sldId="458"/>
        </pc:sldMkLst>
      </pc:sldChg>
      <pc:sldChg chg="modSp add del mod">
        <pc:chgData name="Khattab, Sherif" userId="c83b1e15-36f3-4f46-aceb-05aac24c545e" providerId="ADAL" clId="{7AE60E04-0C2D-4F59-B77E-8E0F240A26F0}" dt="2022-09-01T12:40:46.420" v="336" actId="20577"/>
        <pc:sldMkLst>
          <pc:docMk/>
          <pc:sldMk cId="4217901521" sldId="458"/>
        </pc:sldMkLst>
        <pc:spChg chg="mod">
          <ac:chgData name="Khattab, Sherif" userId="c83b1e15-36f3-4f46-aceb-05aac24c545e" providerId="ADAL" clId="{7AE60E04-0C2D-4F59-B77E-8E0F240A26F0}" dt="2022-09-01T12:40:46.420" v="336" actId="20577"/>
          <ac:spMkLst>
            <pc:docMk/>
            <pc:sldMk cId="4217901521" sldId="458"/>
            <ac:spMk id="52225" creationId="{00000000-0000-0000-0000-000000000000}"/>
          </ac:spMkLst>
        </pc:spChg>
      </pc:sldChg>
      <pc:sldChg chg="addSp delSp modSp add mod modAnim">
        <pc:chgData name="Khattab, Sherif" userId="c83b1e15-36f3-4f46-aceb-05aac24c545e" providerId="ADAL" clId="{7AE60E04-0C2D-4F59-B77E-8E0F240A26F0}" dt="2022-09-01T12:46:12.792" v="432"/>
        <pc:sldMkLst>
          <pc:docMk/>
          <pc:sldMk cId="3568362560" sldId="459"/>
        </pc:sldMkLst>
        <pc:spChg chg="mod">
          <ac:chgData name="Khattab, Sherif" userId="c83b1e15-36f3-4f46-aceb-05aac24c545e" providerId="ADAL" clId="{7AE60E04-0C2D-4F59-B77E-8E0F240A26F0}" dt="2022-09-01T12:46:05.671" v="430" actId="20577"/>
          <ac:spMkLst>
            <pc:docMk/>
            <pc:sldMk cId="3568362560" sldId="459"/>
            <ac:spMk id="53250" creationId="{00000000-0000-0000-0000-000000000000}"/>
          </ac:spMkLst>
        </pc:spChg>
        <pc:picChg chg="add del mod">
          <ac:chgData name="Khattab, Sherif" userId="c83b1e15-36f3-4f46-aceb-05aac24c545e" providerId="ADAL" clId="{7AE60E04-0C2D-4F59-B77E-8E0F240A26F0}" dt="2022-09-01T12:45:21.453" v="342" actId="478"/>
          <ac:picMkLst>
            <pc:docMk/>
            <pc:sldMk cId="3568362560" sldId="459"/>
            <ac:picMk id="5" creationId="{5709B496-FC2C-F57D-DF04-1E3EC94B434B}"/>
          </ac:picMkLst>
        </pc:picChg>
        <pc:picChg chg="del mod">
          <ac:chgData name="Khattab, Sherif" userId="c83b1e15-36f3-4f46-aceb-05aac24c545e" providerId="ADAL" clId="{7AE60E04-0C2D-4F59-B77E-8E0F240A26F0}" dt="2022-09-01T12:45:15.356" v="338" actId="478"/>
          <ac:picMkLst>
            <pc:docMk/>
            <pc:sldMk cId="3568362560" sldId="459"/>
            <ac:picMk id="55298" creationId="{00000000-0000-0000-0000-000000000000}"/>
          </ac:picMkLst>
        </pc:pic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4199520074" sldId="459"/>
        </pc:sldMkLst>
      </pc:sldChg>
      <pc:sldChg chg="modSp add mod">
        <pc:chgData name="Khattab, Sherif" userId="c83b1e15-36f3-4f46-aceb-05aac24c545e" providerId="ADAL" clId="{7AE60E04-0C2D-4F59-B77E-8E0F240A26F0}" dt="2022-09-01T13:06:21.908" v="499" actId="20577"/>
        <pc:sldMkLst>
          <pc:docMk/>
          <pc:sldMk cId="375037719" sldId="460"/>
        </pc:sldMkLst>
        <pc:spChg chg="mod">
          <ac:chgData name="Khattab, Sherif" userId="c83b1e15-36f3-4f46-aceb-05aac24c545e" providerId="ADAL" clId="{7AE60E04-0C2D-4F59-B77E-8E0F240A26F0}" dt="2022-09-01T13:06:21.908" v="499" actId="20577"/>
          <ac:spMkLst>
            <pc:docMk/>
            <pc:sldMk cId="37503771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7AE60E04-0C2D-4F59-B77E-8E0F240A26F0}" dt="2022-09-01T12:23:51.492" v="14" actId="2696"/>
        <pc:sldMkLst>
          <pc:docMk/>
          <pc:sldMk cId="1504540989" sldId="460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2504473203" sldId="460"/>
        </pc:sldMkLst>
      </pc:sldChg>
      <pc:sldChg chg="modSp add del mod">
        <pc:chgData name="Khattab, Sherif" userId="c83b1e15-36f3-4f46-aceb-05aac24c545e" providerId="ADAL" clId="{7AE60E04-0C2D-4F59-B77E-8E0F240A26F0}" dt="2022-09-01T13:10:47.752" v="703" actId="2696"/>
        <pc:sldMkLst>
          <pc:docMk/>
          <pc:sldMk cId="2541984260" sldId="461"/>
        </pc:sldMkLst>
        <pc:spChg chg="mod">
          <ac:chgData name="Khattab, Sherif" userId="c83b1e15-36f3-4f46-aceb-05aac24c545e" providerId="ADAL" clId="{7AE60E04-0C2D-4F59-B77E-8E0F240A26F0}" dt="2022-09-01T13:10:41.945" v="702" actId="20577"/>
          <ac:spMkLst>
            <pc:docMk/>
            <pc:sldMk cId="2541984260" sldId="461"/>
            <ac:spMk id="2" creationId="{00000000-0000-0000-0000-000000000000}"/>
          </ac:spMkLst>
        </pc:spChg>
      </pc:sldChg>
      <pc:sldChg chg="add">
        <pc:chgData name="Khattab, Sherif" userId="c83b1e15-36f3-4f46-aceb-05aac24c545e" providerId="ADAL" clId="{7AE60E04-0C2D-4F59-B77E-8E0F240A26F0}" dt="2022-09-01T13:10:54.300" v="704"/>
        <pc:sldMkLst>
          <pc:docMk/>
          <pc:sldMk cId="3965754287" sldId="461"/>
        </pc:sldMkLst>
      </pc:sldChg>
      <pc:sldChg chg="add">
        <pc:chgData name="Khattab, Sherif" userId="c83b1e15-36f3-4f46-aceb-05aac24c545e" providerId="ADAL" clId="{7AE60E04-0C2D-4F59-B77E-8E0F240A26F0}" dt="2022-09-01T13:11:21.071" v="70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7AE60E04-0C2D-4F59-B77E-8E0F240A26F0}" dt="2022-09-01T13:11:14.107" v="705" actId="2696"/>
        <pc:sldMkLst>
          <pc:docMk/>
          <pc:sldMk cId="2700375822" sldId="462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912752935" sldId="463"/>
        </pc:sldMkLst>
      </pc:sldChg>
      <pc:sldChg chg="add del">
        <pc:chgData name="Khattab, Sherif" userId="c83b1e15-36f3-4f46-aceb-05aac24c545e" providerId="ADAL" clId="{7AE60E04-0C2D-4F59-B77E-8E0F240A26F0}" dt="2022-09-01T12:23:53.477" v="15" actId="47"/>
        <pc:sldMkLst>
          <pc:docMk/>
          <pc:sldMk cId="2934409850" sldId="463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50600515" sldId="464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704725403" sldId="465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2916268206" sldId="466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1933297758" sldId="467"/>
        </pc:sldMkLst>
      </pc:sldChg>
      <pc:sldChg chg="add del">
        <pc:chgData name="Khattab, Sherif" userId="c83b1e15-36f3-4f46-aceb-05aac24c545e" providerId="ADAL" clId="{7AE60E04-0C2D-4F59-B77E-8E0F240A26F0}" dt="2022-09-01T14:57:47.027" v="757" actId="2696"/>
        <pc:sldMkLst>
          <pc:docMk/>
          <pc:sldMk cId="4206060175" sldId="468"/>
        </pc:sldMkLst>
      </pc:sldChg>
      <pc:sldChg chg="add del">
        <pc:chgData name="Khattab, Sherif" userId="c83b1e15-36f3-4f46-aceb-05aac24c545e" providerId="ADAL" clId="{7AE60E04-0C2D-4F59-B77E-8E0F240A26F0}" dt="2022-09-01T12:23:19.414" v="10" actId="47"/>
        <pc:sldMkLst>
          <pc:docMk/>
          <pc:sldMk cId="1471552284" sldId="469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3059990567" sldId="472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0" sldId="473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860356549" sldId="474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607073868" sldId="475"/>
        </pc:sldMkLst>
      </pc:sldChg>
      <pc:sldChg chg="del">
        <pc:chgData name="Khattab, Sherif" userId="c83b1e15-36f3-4f46-aceb-05aac24c545e" providerId="ADAL" clId="{7AE60E04-0C2D-4F59-B77E-8E0F240A26F0}" dt="2022-09-01T12:21:40.279" v="0" actId="47"/>
        <pc:sldMkLst>
          <pc:docMk/>
          <pc:sldMk cId="1475564436" sldId="476"/>
        </pc:sldMkLst>
      </pc:sldChg>
      <pc:sldChg chg="modSp mod modAnim">
        <pc:chgData name="Khattab, Sherif" userId="c83b1e15-36f3-4f46-aceb-05aac24c545e" providerId="ADAL" clId="{7AE60E04-0C2D-4F59-B77E-8E0F240A26F0}" dt="2022-09-01T12:26:51.714" v="74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7AE60E04-0C2D-4F59-B77E-8E0F240A26F0}" dt="2022-09-01T12:26:51.714" v="74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554926697" sldId="499"/>
        </pc:sldMkLst>
      </pc:sldChg>
      <pc:sldChg chg="del">
        <pc:chgData name="Khattab, Sherif" userId="c83b1e15-36f3-4f46-aceb-05aac24c545e" providerId="ADAL" clId="{7AE60E04-0C2D-4F59-B77E-8E0F240A26F0}" dt="2022-09-01T12:21:46.423" v="1" actId="47"/>
        <pc:sldMkLst>
          <pc:docMk/>
          <pc:sldMk cId="791310851" sldId="500"/>
        </pc:sldMkLst>
      </pc:sldChg>
    </pc:docChg>
  </pc:docChgLst>
  <pc:docChgLst>
    <pc:chgData name="Khattab, Sherif" userId="c83b1e15-36f3-4f46-aceb-05aac24c545e" providerId="ADAL" clId="{A5FC936A-0DA9-0D48-967B-580C82BF6E6B}"/>
    <pc:docChg chg="undo custSel addSld delSld modSld">
      <pc:chgData name="Khattab, Sherif" userId="c83b1e15-36f3-4f46-aceb-05aac24c545e" providerId="ADAL" clId="{A5FC936A-0DA9-0D48-967B-580C82BF6E6B}" dt="2023-08-31T12:32:55.361" v="238" actId="403"/>
      <pc:docMkLst>
        <pc:docMk/>
      </pc:docMkLst>
      <pc:sldChg chg="add del">
        <pc:chgData name="Khattab, Sherif" userId="c83b1e15-36f3-4f46-aceb-05aac24c545e" providerId="ADAL" clId="{A5FC936A-0DA9-0D48-967B-580C82BF6E6B}" dt="2023-08-31T12:30:41.748" v="65" actId="2696"/>
        <pc:sldMkLst>
          <pc:docMk/>
          <pc:sldMk cId="3392819431" sldId="292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3907457013" sldId="294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1185295885" sldId="296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3447217603" sldId="297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1487706198" sldId="301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2935575366" sldId="302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4212200377" sldId="303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4039017399" sldId="304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412190616" sldId="314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4258467508" sldId="393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92093974" sldId="402"/>
        </pc:sldMkLst>
      </pc:sldChg>
      <pc:sldChg chg="del">
        <pc:chgData name="Khattab, Sherif" userId="c83b1e15-36f3-4f46-aceb-05aac24c545e" providerId="ADAL" clId="{A5FC936A-0DA9-0D48-967B-580C82BF6E6B}" dt="2023-08-29T12:06:33.109" v="51" actId="2696"/>
        <pc:sldMkLst>
          <pc:docMk/>
          <pc:sldMk cId="2804733498" sldId="402"/>
        </pc:sldMkLst>
      </pc:sldChg>
      <pc:sldChg chg="modSp add del mod">
        <pc:chgData name="Khattab, Sherif" userId="c83b1e15-36f3-4f46-aceb-05aac24c545e" providerId="ADAL" clId="{A5FC936A-0DA9-0D48-967B-580C82BF6E6B}" dt="2023-08-29T12:07:19.704" v="57" actId="2696"/>
        <pc:sldMkLst>
          <pc:docMk/>
          <pc:sldMk cId="1333607161" sldId="403"/>
        </pc:sldMkLst>
        <pc:spChg chg="mod">
          <ac:chgData name="Khattab, Sherif" userId="c83b1e15-36f3-4f46-aceb-05aac24c545e" providerId="ADAL" clId="{A5FC936A-0DA9-0D48-967B-580C82BF6E6B}" dt="2023-08-29T12:07:17.806" v="56" actId="21"/>
          <ac:spMkLst>
            <pc:docMk/>
            <pc:sldMk cId="1333607161" sldId="403"/>
            <ac:spMk id="39938" creationId="{00000000-0000-0000-0000-000000000000}"/>
          </ac:spMkLst>
        </pc:spChg>
      </pc:sldChg>
      <pc:sldChg chg="del">
        <pc:chgData name="Khattab, Sherif" userId="c83b1e15-36f3-4f46-aceb-05aac24c545e" providerId="ADAL" clId="{A5FC936A-0DA9-0D48-967B-580C82BF6E6B}" dt="2023-08-29T12:09:44.455" v="58" actId="2696"/>
        <pc:sldMkLst>
          <pc:docMk/>
          <pc:sldMk cId="3117119479" sldId="404"/>
        </pc:sldMkLst>
      </pc:sldChg>
      <pc:sldChg chg="add del">
        <pc:chgData name="Khattab, Sherif" userId="c83b1e15-36f3-4f46-aceb-05aac24c545e" providerId="ADAL" clId="{A5FC936A-0DA9-0D48-967B-580C82BF6E6B}" dt="2023-08-31T12:30:41.748" v="65" actId="2696"/>
        <pc:sldMkLst>
          <pc:docMk/>
          <pc:sldMk cId="3130281310" sldId="405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3585501302" sldId="407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1363607030" sldId="408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3926122410" sldId="409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2494244508" sldId="410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2374729818" sldId="414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4153370638" sldId="416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1874060428" sldId="418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771152170" sldId="419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1558549508" sldId="457"/>
        </pc:sldMkLst>
      </pc:sldChg>
      <pc:sldChg chg="del">
        <pc:chgData name="Khattab, Sherif" userId="c83b1e15-36f3-4f46-aceb-05aac24c545e" providerId="ADAL" clId="{A5FC936A-0DA9-0D48-967B-580C82BF6E6B}" dt="2023-08-29T12:11:29.845" v="61" actId="2696"/>
        <pc:sldMkLst>
          <pc:docMk/>
          <pc:sldMk cId="4217901521" sldId="458"/>
        </pc:sldMkLst>
      </pc:sldChg>
      <pc:sldChg chg="del">
        <pc:chgData name="Khattab, Sherif" userId="c83b1e15-36f3-4f46-aceb-05aac24c545e" providerId="ADAL" clId="{A5FC936A-0DA9-0D48-967B-580C82BF6E6B}" dt="2023-08-29T12:11:29.845" v="61" actId="2696"/>
        <pc:sldMkLst>
          <pc:docMk/>
          <pc:sldMk cId="3568362560" sldId="459"/>
        </pc:sldMkLst>
      </pc:sldChg>
      <pc:sldChg chg="del">
        <pc:chgData name="Khattab, Sherif" userId="c83b1e15-36f3-4f46-aceb-05aac24c545e" providerId="ADAL" clId="{A5FC936A-0DA9-0D48-967B-580C82BF6E6B}" dt="2023-08-29T12:11:29.845" v="61" actId="2696"/>
        <pc:sldMkLst>
          <pc:docMk/>
          <pc:sldMk cId="375037719" sldId="460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3965754287" sldId="461"/>
        </pc:sldMkLst>
      </pc:sldChg>
      <pc:sldChg chg="del">
        <pc:chgData name="Khattab, Sherif" userId="c83b1e15-36f3-4f46-aceb-05aac24c545e" providerId="ADAL" clId="{A5FC936A-0DA9-0D48-967B-580C82BF6E6B}" dt="2023-08-31T12:30:41.748" v="65" actId="2696"/>
        <pc:sldMkLst>
          <pc:docMk/>
          <pc:sldMk cId="2276631423" sldId="462"/>
        </pc:sldMkLst>
      </pc:sldChg>
      <pc:sldChg chg="add del">
        <pc:chgData name="Khattab, Sherif" userId="c83b1e15-36f3-4f46-aceb-05aac24c545e" providerId="ADAL" clId="{A5FC936A-0DA9-0D48-967B-580C82BF6E6B}" dt="2023-08-31T12:30:41.748" v="65" actId="2696"/>
        <pc:sldMkLst>
          <pc:docMk/>
          <pc:sldMk cId="912752935" sldId="463"/>
        </pc:sldMkLst>
      </pc:sldChg>
      <pc:sldChg chg="delSp modSp mod">
        <pc:chgData name="Khattab, Sherif" userId="c83b1e15-36f3-4f46-aceb-05aac24c545e" providerId="ADAL" clId="{A5FC936A-0DA9-0D48-967B-580C82BF6E6B}" dt="2023-08-31T12:32:55.361" v="238" actId="403"/>
        <pc:sldMkLst>
          <pc:docMk/>
          <pc:sldMk cId="0" sldId="471"/>
        </pc:sldMkLst>
        <pc:spChg chg="mod">
          <ac:chgData name="Khattab, Sherif" userId="c83b1e15-36f3-4f46-aceb-05aac24c545e" providerId="ADAL" clId="{A5FC936A-0DA9-0D48-967B-580C82BF6E6B}" dt="2023-08-31T12:32:55.361" v="238" actId="403"/>
          <ac:spMkLst>
            <pc:docMk/>
            <pc:sldMk cId="0" sldId="471"/>
            <ac:spMk id="3" creationId="{00000000-0000-0000-0000-000000000000}"/>
          </ac:spMkLst>
        </pc:spChg>
        <pc:picChg chg="del">
          <ac:chgData name="Khattab, Sherif" userId="c83b1e15-36f3-4f46-aceb-05aac24c545e" providerId="ADAL" clId="{A5FC936A-0DA9-0D48-967B-580C82BF6E6B}" dt="2023-08-29T09:45:39.901" v="2" actId="478"/>
          <ac:picMkLst>
            <pc:docMk/>
            <pc:sldMk cId="0" sldId="471"/>
            <ac:picMk id="7" creationId="{EAD1B896-B823-FE72-CDA4-10660B3BCE48}"/>
          </ac:picMkLst>
        </pc:picChg>
      </pc:sldChg>
      <pc:sldChg chg="modSp mod modAnim">
        <pc:chgData name="Khattab, Sherif" userId="c83b1e15-36f3-4f46-aceb-05aac24c545e" providerId="ADAL" clId="{A5FC936A-0DA9-0D48-967B-580C82BF6E6B}" dt="2023-08-31T12:32:31.233" v="208" actId="20577"/>
        <pc:sldMkLst>
          <pc:docMk/>
          <pc:sldMk cId="1068465410" sldId="496"/>
        </pc:sldMkLst>
        <pc:spChg chg="mod">
          <ac:chgData name="Khattab, Sherif" userId="c83b1e15-36f3-4f46-aceb-05aac24c545e" providerId="ADAL" clId="{A5FC936A-0DA9-0D48-967B-580C82BF6E6B}" dt="2023-08-31T12:32:31.233" v="208" actId="20577"/>
          <ac:spMkLst>
            <pc:docMk/>
            <pc:sldMk cId="1068465410" sldId="496"/>
            <ac:spMk id="3" creationId="{2466C52D-9A48-4683-BE7F-268D8DB7FAAD}"/>
          </ac:spMkLst>
        </pc:spChg>
      </pc:sldChg>
      <pc:sldChg chg="modSp del modAnim">
        <pc:chgData name="Khattab, Sherif" userId="c83b1e15-36f3-4f46-aceb-05aac24c545e" providerId="ADAL" clId="{A5FC936A-0DA9-0D48-967B-580C82BF6E6B}" dt="2023-08-31T12:30:41.748" v="65" actId="2696"/>
        <pc:sldMkLst>
          <pc:docMk/>
          <pc:sldMk cId="1322121817" sldId="498"/>
        </pc:sldMkLst>
        <pc:spChg chg="mod">
          <ac:chgData name="Khattab, Sherif" userId="c83b1e15-36f3-4f46-aceb-05aac24c545e" providerId="ADAL" clId="{A5FC936A-0DA9-0D48-967B-580C82BF6E6B}" dt="2023-08-29T11:07:01.588" v="43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751315245" sldId="499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2823123855" sldId="506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12337027" sldId="1868"/>
        </pc:sldMkLst>
      </pc:sldChg>
      <pc:sldChg chg="add">
        <pc:chgData name="Khattab, Sherif" userId="c83b1e15-36f3-4f46-aceb-05aac24c545e" providerId="ADAL" clId="{A5FC936A-0DA9-0D48-967B-580C82BF6E6B}" dt="2023-08-31T12:30:20.382" v="64"/>
        <pc:sldMkLst>
          <pc:docMk/>
          <pc:sldMk cId="1090469423" sldId="1869"/>
        </pc:sldMkLst>
      </pc:sldChg>
      <pc:sldChg chg="add del">
        <pc:chgData name="Khattab, Sherif" userId="c83b1e15-36f3-4f46-aceb-05aac24c545e" providerId="ADAL" clId="{A5FC936A-0DA9-0D48-967B-580C82BF6E6B}" dt="2023-08-31T12:30:20.290" v="63"/>
        <pc:sldMkLst>
          <pc:docMk/>
          <pc:sldMk cId="1789653061" sldId="1869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480859943" sldId="1870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2964211131" sldId="1871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488434291" sldId="1872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4217901521" sldId="1873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3568362560" sldId="1874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15538400" sldId="1875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2135348794" sldId="1876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805036662" sldId="1877"/>
        </pc:sldMkLst>
      </pc:sldChg>
      <pc:sldChg chg="add del">
        <pc:chgData name="Khattab, Sherif" userId="c83b1e15-36f3-4f46-aceb-05aac24c545e" providerId="ADAL" clId="{A5FC936A-0DA9-0D48-967B-580C82BF6E6B}" dt="2023-08-31T12:30:20.382" v="64"/>
        <pc:sldMkLst>
          <pc:docMk/>
          <pc:sldMk cId="1270341922" sldId="1878"/>
        </pc:sldMkLst>
      </pc:sldChg>
    </pc:docChg>
  </pc:docChgLst>
  <pc:docChgLst>
    <pc:chgData name="Khattab, Sherif" userId="c83b1e15-36f3-4f46-aceb-05aac24c545e" providerId="ADAL" clId="{2A6B7A68-8F93-40B6-AFF2-5E03D7AEE458}"/>
    <pc:docChg chg="undo custSel addSld delSld modSld sldOrd delMainMaster">
      <pc:chgData name="Khattab, Sherif" userId="c83b1e15-36f3-4f46-aceb-05aac24c545e" providerId="ADAL" clId="{2A6B7A68-8F93-40B6-AFF2-5E03D7AEE458}" dt="2022-09-01T12:17:13.872" v="925" actId="22"/>
      <pc:docMkLst>
        <pc:docMk/>
      </pc:docMkLst>
      <pc:sldChg chg="del">
        <pc:chgData name="Khattab, Sherif" userId="c83b1e15-36f3-4f46-aceb-05aac24c545e" providerId="ADAL" clId="{2A6B7A68-8F93-40B6-AFF2-5E03D7AEE458}" dt="2022-08-30T01:31:21.552" v="0" actId="47"/>
        <pc:sldMkLst>
          <pc:docMk/>
          <pc:sldMk cId="0" sldId="256"/>
        </pc:sldMkLst>
      </pc:sldChg>
      <pc:sldChg chg="add del">
        <pc:chgData name="Khattab, Sherif" userId="c83b1e15-36f3-4f46-aceb-05aac24c545e" providerId="ADAL" clId="{2A6B7A68-8F93-40B6-AFF2-5E03D7AEE458}" dt="2022-08-30T12:07:46.771" v="461"/>
        <pc:sldMkLst>
          <pc:docMk/>
          <pc:sldMk cId="1131085392" sldId="263"/>
        </pc:sldMkLst>
      </pc:sldChg>
      <pc:sldChg chg="modSp add mod modAnim">
        <pc:chgData name="Khattab, Sherif" userId="c83b1e15-36f3-4f46-aceb-05aac24c545e" providerId="ADAL" clId="{2A6B7A68-8F93-40B6-AFF2-5E03D7AEE458}" dt="2022-08-30T12:12:39.720" v="637"/>
        <pc:sldMkLst>
          <pc:docMk/>
          <pc:sldMk cId="1459098472" sldId="263"/>
        </pc:sldMkLst>
        <pc:spChg chg="mod">
          <ac:chgData name="Khattab, Sherif" userId="c83b1e15-36f3-4f46-aceb-05aac24c545e" providerId="ADAL" clId="{2A6B7A68-8F93-40B6-AFF2-5E03D7AEE458}" dt="2022-08-30T12:12:34.677" v="635" actId="20577"/>
          <ac:spMkLst>
            <pc:docMk/>
            <pc:sldMk cId="1459098472" sldId="263"/>
            <ac:spMk id="85" creationId="{00000000-0000-0000-0000-000000000000}"/>
          </ac:spMkLst>
        </pc:spChg>
        <pc:spChg chg="mod">
          <ac:chgData name="Khattab, Sherif" userId="c83b1e15-36f3-4f46-aceb-05aac24c545e" providerId="ADAL" clId="{2A6B7A68-8F93-40B6-AFF2-5E03D7AEE458}" dt="2022-08-30T12:11:05.723" v="537" actId="20577"/>
          <ac:spMkLst>
            <pc:docMk/>
            <pc:sldMk cId="1459098472" sldId="263"/>
            <ac:spMk id="86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2:07:39.352" v="459" actId="2696"/>
        <pc:sldMkLst>
          <pc:docMk/>
          <pc:sldMk cId="1812244516" sldId="263"/>
        </pc:sldMkLst>
        <pc:spChg chg="mod">
          <ac:chgData name="Khattab, Sherif" userId="c83b1e15-36f3-4f46-aceb-05aac24c545e" providerId="ADAL" clId="{2A6B7A68-8F93-40B6-AFF2-5E03D7AEE458}" dt="2022-08-30T01:36:55.876" v="197" actId="6549"/>
          <ac:spMkLst>
            <pc:docMk/>
            <pc:sldMk cId="1812244516" sldId="263"/>
            <ac:spMk id="8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01:37:04.675" v="199" actId="47"/>
        <pc:sldMkLst>
          <pc:docMk/>
          <pc:sldMk cId="0" sldId="284"/>
        </pc:sldMkLst>
      </pc:sldChg>
      <pc:sldChg chg="del">
        <pc:chgData name="Khattab, Sherif" userId="c83b1e15-36f3-4f46-aceb-05aac24c545e" providerId="ADAL" clId="{2A6B7A68-8F93-40B6-AFF2-5E03D7AEE458}" dt="2022-08-30T01:37:03.260" v="198" actId="47"/>
        <pc:sldMkLst>
          <pc:docMk/>
          <pc:sldMk cId="0" sldId="286"/>
        </pc:sldMkLst>
      </pc:sldChg>
      <pc:sldChg chg="modSp add mod">
        <pc:chgData name="Khattab, Sherif" userId="c83b1e15-36f3-4f46-aceb-05aac24c545e" providerId="ADAL" clId="{2A6B7A68-8F93-40B6-AFF2-5E03D7AEE458}" dt="2022-08-30T12:09:06.742" v="467" actId="1076"/>
        <pc:sldMkLst>
          <pc:docMk/>
          <pc:sldMk cId="1191121735" sldId="288"/>
        </pc:sldMkLst>
        <pc:picChg chg="mod">
          <ac:chgData name="Khattab, Sherif" userId="c83b1e15-36f3-4f46-aceb-05aac24c545e" providerId="ADAL" clId="{2A6B7A68-8F93-40B6-AFF2-5E03D7AEE458}" dt="2022-08-30T12:09:06.742" v="467" actId="1076"/>
          <ac:picMkLst>
            <pc:docMk/>
            <pc:sldMk cId="1191121735" sldId="288"/>
            <ac:picMk id="6148" creationId="{00000000-0000-0000-0000-000000000000}"/>
          </ac:picMkLst>
        </pc:pic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080500294" sldId="288"/>
        </pc:sldMkLst>
      </pc:sldChg>
      <pc:sldChg chg="modSp add mod">
        <pc:chgData name="Khattab, Sherif" userId="c83b1e15-36f3-4f46-aceb-05aac24c545e" providerId="ADAL" clId="{2A6B7A68-8F93-40B6-AFF2-5E03D7AEE458}" dt="2022-08-30T14:57:42.300" v="732" actId="14"/>
        <pc:sldMkLst>
          <pc:docMk/>
          <pc:sldMk cId="1438703267" sldId="290"/>
        </pc:sldMkLst>
        <pc:spChg chg="mod">
          <ac:chgData name="Khattab, Sherif" userId="c83b1e15-36f3-4f46-aceb-05aac24c545e" providerId="ADAL" clId="{2A6B7A68-8F93-40B6-AFF2-5E03D7AEE458}" dt="2022-08-30T14:57:42.300" v="732" actId="14"/>
          <ac:spMkLst>
            <pc:docMk/>
            <pc:sldMk cId="1438703267" sldId="290"/>
            <ac:spMk id="6147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3798773986" sldId="290"/>
        </pc:sldMkLst>
      </pc:sldChg>
      <pc:sldChg chg="modSp mod modClrScheme chgLayout">
        <pc:chgData name="Khattab, Sherif" userId="c83b1e15-36f3-4f46-aceb-05aac24c545e" providerId="ADAL" clId="{2A6B7A68-8F93-40B6-AFF2-5E03D7AEE458}" dt="2022-08-30T12:10:40.965" v="527" actId="700"/>
        <pc:sldMkLst>
          <pc:docMk/>
          <pc:sldMk cId="3392819431" sldId="292"/>
        </pc:sldMkLst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40.965" v="527" actId="700"/>
          <ac:spMkLst>
            <pc:docMk/>
            <pc:sldMk cId="3392819431" sldId="292"/>
            <ac:spMk id="512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907457013" sldId="29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07457013" sldId="294"/>
            <ac:spMk id="717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185295885" sldId="29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85295885" sldId="296"/>
            <ac:spMk id="921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447217603" sldId="29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447217603" sldId="297"/>
            <ac:spMk id="1024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10356121" sldId="29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10356121" sldId="298"/>
            <ac:spMk id="11267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2610356121" sldId="298"/>
            <ac:graphicFrameMk id="7" creationId="{00000000-0000-0000-0000-000000000000}"/>
          </ac:graphicFrameMkLst>
        </pc:graphicFrame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487706198" sldId="3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8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87706198" sldId="301"/>
            <ac:spMk id="14339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35575366" sldId="3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5575366" sldId="302"/>
            <ac:spMk id="15363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12200377" sldId="3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12200377" sldId="303"/>
            <ac:spMk id="16387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039017399" sldId="3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2190616" sldId="3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2190616" sldId="314"/>
            <ac:spMk id="6146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8:01.564" v="464" actId="2696"/>
        <pc:sldMkLst>
          <pc:docMk/>
          <pc:sldMk cId="201637415" sldId="391"/>
        </pc:sldMkLst>
      </pc:sldChg>
      <pc:sldChg chg="add">
        <pc:chgData name="Khattab, Sherif" userId="c83b1e15-36f3-4f46-aceb-05aac24c545e" providerId="ADAL" clId="{2A6B7A68-8F93-40B6-AFF2-5E03D7AEE458}" dt="2022-08-30T12:08:06.041" v="465"/>
        <pc:sldMkLst>
          <pc:docMk/>
          <pc:sldMk cId="1113098313" sldId="391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58467508" sldId="39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58467508" sldId="393"/>
            <ac:spMk id="13315" creationId="{00000000-0000-0000-0000-000000000000}"/>
          </ac:spMkLst>
        </pc:spChg>
      </pc:sldChg>
      <pc:sldChg chg="del">
        <pc:chgData name="Khattab, Sherif" userId="c83b1e15-36f3-4f46-aceb-05aac24c545e" providerId="ADAL" clId="{2A6B7A68-8F93-40B6-AFF2-5E03D7AEE458}" dt="2022-08-30T12:04:34.863" v="202" actId="47"/>
        <pc:sldMkLst>
          <pc:docMk/>
          <pc:sldMk cId="3749874343" sldId="394"/>
        </pc:sldMkLst>
      </pc:sldChg>
      <pc:sldChg chg="add del">
        <pc:chgData name="Khattab, Sherif" userId="c83b1e15-36f3-4f46-aceb-05aac24c545e" providerId="ADAL" clId="{2A6B7A68-8F93-40B6-AFF2-5E03D7AEE458}" dt="2022-08-30T12:07:52.738" v="463" actId="47"/>
        <pc:sldMkLst>
          <pc:docMk/>
          <pc:sldMk cId="216892748" sldId="395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92925836" sldId="399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549747768" sldId="399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2355980946" sldId="399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565690126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3673786483" sldId="39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673786483" sldId="399"/>
            <ac:spMk id="276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3754210050" sldId="399"/>
        </pc:sldMkLst>
      </pc:sldChg>
      <pc:sldChg chg="modSp del mod modClrScheme chgLayout">
        <pc:chgData name="Khattab, Sherif" userId="c83b1e15-36f3-4f46-aceb-05aac24c545e" providerId="ADAL" clId="{2A6B7A68-8F93-40B6-AFF2-5E03D7AEE458}" dt="2022-08-30T12:23:11.852" v="639" actId="2696"/>
        <pc:sldMkLst>
          <pc:docMk/>
          <pc:sldMk cId="1832621045" sldId="40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32621045" sldId="400"/>
            <ac:spMk id="286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1963620282" sldId="400"/>
        </pc:sldMkLst>
      </pc:sldChg>
      <pc:sldChg chg="add del">
        <pc:chgData name="Khattab, Sherif" userId="c83b1e15-36f3-4f46-aceb-05aac24c545e" providerId="ADAL" clId="{2A6B7A68-8F93-40B6-AFF2-5E03D7AEE458}" dt="2022-08-30T12:23:29.511" v="641"/>
        <pc:sldMkLst>
          <pc:docMk/>
          <pc:sldMk cId="2709002863" sldId="400"/>
        </pc:sldMkLst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2755432618" sldId="400"/>
        </pc:sldMkLst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3733025508" sldId="40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3761571717" sldId="400"/>
        </pc:sldMkLst>
      </pc:sldChg>
      <pc:sldChg chg="addSp delSp modSp del mod modClrScheme chgLayout">
        <pc:chgData name="Khattab, Sherif" userId="c83b1e15-36f3-4f46-aceb-05aac24c545e" providerId="ADAL" clId="{2A6B7A68-8F93-40B6-AFF2-5E03D7AEE458}" dt="2022-08-30T12:26:17.010" v="654" actId="47"/>
        <pc:sldMkLst>
          <pc:docMk/>
          <pc:sldMk cId="3957949046" sldId="40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2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3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4" creationId="{5DEA017E-2F57-9372-D4C3-0C89120607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957949046" sldId="401"/>
            <ac:spMk id="6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3:17:10.528" v="659"/>
        <pc:sldMkLst>
          <pc:docMk/>
          <pc:sldMk cId="92093974" sldId="402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077449004" sldId="40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077449004" sldId="402"/>
            <ac:spMk id="389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334926567" sldId="403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334926567" sldId="403"/>
            <ac:spMk id="3993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4283177761" sldId="403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328554244" sldId="40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328554244" sldId="404"/>
            <ac:spMk id="41986" creationId="{00000000-0000-0000-0000-000000000000}"/>
          </ac:spMkLst>
        </pc:spChg>
      </pc:sldChg>
      <pc:sldChg chg="add ord">
        <pc:chgData name="Khattab, Sherif" userId="c83b1e15-36f3-4f46-aceb-05aac24c545e" providerId="ADAL" clId="{2A6B7A68-8F93-40B6-AFF2-5E03D7AEE458}" dt="2022-08-30T14:58:14.705" v="736"/>
        <pc:sldMkLst>
          <pc:docMk/>
          <pc:sldMk cId="3115071665" sldId="404"/>
        </pc:sldMkLst>
      </pc:sldChg>
      <pc:sldChg chg="add ord">
        <pc:chgData name="Khattab, Sherif" userId="c83b1e15-36f3-4f46-aceb-05aac24c545e" providerId="ADAL" clId="{2A6B7A68-8F93-40B6-AFF2-5E03D7AEE458}" dt="2022-08-30T14:58:08.571" v="734"/>
        <pc:sldMkLst>
          <pc:docMk/>
          <pc:sldMk cId="488434291" sldId="405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3782905963" sldId="40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782905963" sldId="405"/>
            <ac:spMk id="43010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311309736" sldId="406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458197045" sldId="406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458197045" sldId="406"/>
            <ac:spMk id="4403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945164367" sldId="40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86075732" sldId="40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86075732" sldId="407"/>
            <ac:spMk id="45058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42855947" sldId="408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44100554" sldId="40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44100554" sldId="408"/>
            <ac:spMk id="46082" creationId="{00000000-0000-0000-0000-000000000000}"/>
          </ac:spMkLst>
        </pc:spChg>
      </pc:sldChg>
      <pc:sldChg chg="add del ord">
        <pc:chgData name="Khattab, Sherif" userId="c83b1e15-36f3-4f46-aceb-05aac24c545e" providerId="ADAL" clId="{2A6B7A68-8F93-40B6-AFF2-5E03D7AEE458}" dt="2022-08-30T14:58:50.492" v="741" actId="2696"/>
        <pc:sldMkLst>
          <pc:docMk/>
          <pc:sldMk cId="1451972471" sldId="40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2008527893" sldId="40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008527893" sldId="409"/>
            <ac:spMk id="4710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958863911" sldId="410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06286276" sldId="41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2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374729818" sldId="41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374729818" sldId="414"/>
            <ac:spMk id="614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153370638" sldId="416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3" creationId="{F1077D30-74C5-0E23-2C18-C340D7A890AF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53370638" sldId="416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874060428" sldId="41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874060428" sldId="418"/>
            <ac:spMk id="10242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771152170" sldId="41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771152170" sldId="419"/>
            <ac:spMk id="1126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595960727" sldId="42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595960727" sldId="420"/>
            <ac:spMk id="12290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298767962" sldId="42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98767962" sldId="421"/>
            <ac:spMk id="1331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3892897011" sldId="42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3892897011" sldId="422"/>
            <ac:spMk id="143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100008338" sldId="42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7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100008338" sldId="424"/>
            <ac:spMk id="16386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640420884" sldId="427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2" creationId="{4821A07D-993F-9070-9F50-30D16530646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640420884" sldId="427"/>
            <ac:spMk id="5122" creationId="{00000000-0000-0000-0000-000000000000}"/>
          </ac:spMkLst>
        </pc:spChg>
      </pc:sldChg>
      <pc:sldChg chg="modSp add del mod modAnim">
        <pc:chgData name="Khattab, Sherif" userId="c83b1e15-36f3-4f46-aceb-05aac24c545e" providerId="ADAL" clId="{2A6B7A68-8F93-40B6-AFF2-5E03D7AEE458}" dt="2022-08-30T14:56:44.158" v="667" actId="20577"/>
        <pc:sldMkLst>
          <pc:docMk/>
          <pc:sldMk cId="2759832941" sldId="455"/>
        </pc:sldMkLst>
        <pc:spChg chg="mod">
          <ac:chgData name="Khattab, Sherif" userId="c83b1e15-36f3-4f46-aceb-05aac24c545e" providerId="ADAL" clId="{2A6B7A68-8F93-40B6-AFF2-5E03D7AEE458}" dt="2022-08-30T14:56:44.158" v="667" actId="20577"/>
          <ac:spMkLst>
            <pc:docMk/>
            <pc:sldMk cId="2759832941" sldId="455"/>
            <ac:spMk id="4099" creationId="{00000000-0000-0000-0000-000000000000}"/>
          </ac:spMkLst>
        </pc:spChg>
      </pc:sldChg>
      <pc:sldChg chg="modSp add del mod">
        <pc:chgData name="Khattab, Sherif" userId="c83b1e15-36f3-4f46-aceb-05aac24c545e" providerId="ADAL" clId="{2A6B7A68-8F93-40B6-AFF2-5E03D7AEE458}" dt="2022-08-30T01:34:31.061" v="56" actId="27636"/>
        <pc:sldMkLst>
          <pc:docMk/>
          <pc:sldMk cId="208516079" sldId="456"/>
        </pc:sldMkLst>
        <pc:spChg chg="mod">
          <ac:chgData name="Khattab, Sherif" userId="c83b1e15-36f3-4f46-aceb-05aac24c545e" providerId="ADAL" clId="{2A6B7A68-8F93-40B6-AFF2-5E03D7AEE458}" dt="2022-08-30T01:34:31.061" v="56" actId="27636"/>
          <ac:spMkLst>
            <pc:docMk/>
            <pc:sldMk cId="208516079" sldId="456"/>
            <ac:spMk id="3" creationId="{153A96EA-95D2-FF4C-AA7E-C120DE2C9897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253831206" sldId="45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1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253831206" sldId="457"/>
            <ac:spMk id="51202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694511237" sldId="457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1164522843" sldId="45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164522843" sldId="458"/>
            <ac:spMk id="52226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2289765244" sldId="458"/>
        </pc:sldMkLst>
      </pc:sldChg>
      <pc:sldChg chg="add del">
        <pc:chgData name="Khattab, Sherif" userId="c83b1e15-36f3-4f46-aceb-05aac24c545e" providerId="ADAL" clId="{2A6B7A68-8F93-40B6-AFF2-5E03D7AEE458}" dt="2022-08-30T14:58:50.492" v="741" actId="2696"/>
        <pc:sldMkLst>
          <pc:docMk/>
          <pc:sldMk cId="1449326368" sldId="459"/>
        </pc:sldMkLst>
      </pc:sldChg>
      <pc:sldChg chg="modSp del mod modClrScheme chgLayout">
        <pc:chgData name="Khattab, Sherif" userId="c83b1e15-36f3-4f46-aceb-05aac24c545e" providerId="ADAL" clId="{2A6B7A68-8F93-40B6-AFF2-5E03D7AEE458}" dt="2022-08-30T13:17:04.111" v="658" actId="2696"/>
        <pc:sldMkLst>
          <pc:docMk/>
          <pc:sldMk cId="4199520074" sldId="459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4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199520074" sldId="459"/>
            <ac:spMk id="53250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5:52.168" v="650" actId="2696"/>
        <pc:sldMkLst>
          <pc:docMk/>
          <pc:sldMk cId="850536165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2:24:43.018" v="643" actId="2696"/>
        <pc:sldMkLst>
          <pc:docMk/>
          <pc:sldMk cId="1504540989" sldId="460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504540989" sldId="460"/>
            <ac:spMk id="54274" creationId="{00000000-0000-0000-0000-000000000000}"/>
          </ac:spMkLst>
        </pc:spChg>
      </pc:sldChg>
      <pc:sldChg chg="add del">
        <pc:chgData name="Khattab, Sherif" userId="c83b1e15-36f3-4f46-aceb-05aac24c545e" providerId="ADAL" clId="{2A6B7A68-8F93-40B6-AFF2-5E03D7AEE458}" dt="2022-08-30T12:26:06.510" v="652"/>
        <pc:sldMkLst>
          <pc:docMk/>
          <pc:sldMk cId="1564789017" sldId="460"/>
        </pc:sldMkLst>
      </pc:sldChg>
      <pc:sldChg chg="add">
        <pc:chgData name="Khattab, Sherif" userId="c83b1e15-36f3-4f46-aceb-05aac24c545e" providerId="ADAL" clId="{2A6B7A68-8F93-40B6-AFF2-5E03D7AEE458}" dt="2022-08-30T13:16:34.981" v="657"/>
        <pc:sldMkLst>
          <pc:docMk/>
          <pc:sldMk cId="2504473203" sldId="460"/>
        </pc:sldMkLst>
      </pc:sldChg>
      <pc:sldChg chg="add del">
        <pc:chgData name="Khattab, Sherif" userId="c83b1e15-36f3-4f46-aceb-05aac24c545e" providerId="ADAL" clId="{2A6B7A68-8F93-40B6-AFF2-5E03D7AEE458}" dt="2022-08-30T13:16:20.759" v="656" actId="2696"/>
        <pc:sldMkLst>
          <pc:docMk/>
          <pc:sldMk cId="3059868978" sldId="460"/>
        </pc:sldMkLst>
      </pc:sldChg>
      <pc:sldChg chg="add del">
        <pc:chgData name="Khattab, Sherif" userId="c83b1e15-36f3-4f46-aceb-05aac24c545e" providerId="ADAL" clId="{2A6B7A68-8F93-40B6-AFF2-5E03D7AEE458}" dt="2022-08-30T12:24:56.736" v="645"/>
        <pc:sldMkLst>
          <pc:docMk/>
          <pc:sldMk cId="3810266619" sldId="460"/>
        </pc:sldMkLst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541984260" sldId="461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541984260" sldId="461"/>
            <ac:spMk id="8194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700375822" sldId="462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700375822" sldId="462"/>
            <ac:spMk id="9218" creationId="{00000000-0000-0000-0000-000000000000}"/>
          </ac:spMkLst>
        </pc:spChg>
      </pc:sldChg>
      <pc:sldChg chg="add">
        <pc:chgData name="Khattab, Sherif" userId="c83b1e15-36f3-4f46-aceb-05aac24c545e" providerId="ADAL" clId="{2A6B7A68-8F93-40B6-AFF2-5E03D7AEE458}" dt="2022-08-30T12:25:24.951" v="649"/>
        <pc:sldMkLst>
          <pc:docMk/>
          <pc:sldMk cId="912752935" sldId="463"/>
        </pc:sldMkLst>
      </pc:sldChg>
      <pc:sldChg chg="delSp modSp del mod modClrScheme chgLayout">
        <pc:chgData name="Khattab, Sherif" userId="c83b1e15-36f3-4f46-aceb-05aac24c545e" providerId="ADAL" clId="{2A6B7A68-8F93-40B6-AFF2-5E03D7AEE458}" dt="2022-08-30T12:25:19.684" v="648" actId="2696"/>
        <pc:sldMkLst>
          <pc:docMk/>
          <pc:sldMk cId="2934409850" sldId="463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2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6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0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34409850" sldId="463"/>
            <ac:spMk id="7171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5:10.893" v="647" actId="1076"/>
          <ac:picMkLst>
            <pc:docMk/>
            <pc:sldMk cId="2934409850" sldId="463"/>
            <ac:picMk id="3077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50600515" sldId="464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50600515" sldId="464"/>
            <ac:spMk id="36866" creationId="{00000000-0000-0000-0000-000000000000}"/>
          </ac:spMkLst>
        </pc:spChg>
        <pc:picChg chg="mod">
          <ac:chgData name="Khattab, Sherif" userId="c83b1e15-36f3-4f46-aceb-05aac24c545e" providerId="ADAL" clId="{2A6B7A68-8F93-40B6-AFF2-5E03D7AEE458}" dt="2022-08-30T12:26:54.673" v="655" actId="1076"/>
          <ac:picMkLst>
            <pc:docMk/>
            <pc:sldMk cId="50600515" sldId="464"/>
            <ac:picMk id="81922" creationId="{00000000-0000-0000-0000-000000000000}"/>
          </ac:picMkLst>
        </pc:pic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704725403" sldId="465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8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704725403" sldId="465"/>
            <ac:spMk id="3789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2916268206" sldId="466"/>
        </pc:sldMkLst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2" creationId="{6F6D06FF-3A52-3291-58BF-D63E185A1895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7" creationId="{00000000-0000-0000-0000-000000000000}"/>
          </ac:spMkLst>
        </pc:spChg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2916268206" sldId="466"/>
            <ac:spMk id="39938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1933297758" sldId="467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933297758" sldId="467"/>
            <ac:spMk id="41986" creationId="{00000000-0000-0000-0000-000000000000}"/>
          </ac:spMkLst>
        </pc:spChg>
      </pc:sldChg>
      <pc:sldChg chg="modSp del mod modClrScheme chgLayout">
        <pc:chgData name="Khattab, Sherif" userId="c83b1e15-36f3-4f46-aceb-05aac24c545e" providerId="ADAL" clId="{2A6B7A68-8F93-40B6-AFF2-5E03D7AEE458}" dt="2022-08-30T14:58:50.492" v="741" actId="2696"/>
        <pc:sldMkLst>
          <pc:docMk/>
          <pc:sldMk cId="4206060175" sldId="468"/>
        </pc:sldMkLst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3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09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4206060175" sldId="468"/>
            <ac:spMk id="43010" creationId="{00000000-0000-0000-0000-000000000000}"/>
          </ac:spMkLst>
        </pc:spChg>
      </pc:sldChg>
      <pc:sldChg chg="addSp delSp modSp del mod modClrScheme chgLayout">
        <pc:chgData name="Khattab, Sherif" userId="c83b1e15-36f3-4f46-aceb-05aac24c545e" providerId="ADAL" clId="{2A6B7A68-8F93-40B6-AFF2-5E03D7AEE458}" dt="2022-08-30T12:22:54.133" v="638" actId="47"/>
        <pc:sldMkLst>
          <pc:docMk/>
          <pc:sldMk cId="1471552284" sldId="469"/>
        </pc:sldMkLst>
        <pc:spChg chg="del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2" creationId="{00000000-0000-0000-0000-000000000000}"/>
          </ac:spMkLst>
        </pc:spChg>
        <pc:spChg chg="add 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3" creationId="{FC0980E8-AEBA-30C3-7EE7-B40E4797CDBC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5" creationId="{00000000-0000-0000-0000-000000000000}"/>
          </ac:spMkLst>
        </pc:spChg>
        <pc:spChg chg="mod ord">
          <ac:chgData name="Khattab, Sherif" userId="c83b1e15-36f3-4f46-aceb-05aac24c545e" providerId="ADAL" clId="{2A6B7A68-8F93-40B6-AFF2-5E03D7AEE458}" dt="2022-08-30T12:10:53.327" v="528" actId="700"/>
          <ac:spMkLst>
            <pc:docMk/>
            <pc:sldMk cId="1471552284" sldId="469"/>
            <ac:spMk id="6" creationId="{00000000-0000-0000-0000-000000000000}"/>
          </ac:spMkLst>
        </pc:spChg>
        <pc:graphicFrameChg chg="mod ord">
          <ac:chgData name="Khattab, Sherif" userId="c83b1e15-36f3-4f46-aceb-05aac24c545e" providerId="ADAL" clId="{2A6B7A68-8F93-40B6-AFF2-5E03D7AEE458}" dt="2022-08-30T12:10:53.327" v="528" actId="700"/>
          <ac:graphicFrameMkLst>
            <pc:docMk/>
            <pc:sldMk cId="1471552284" sldId="469"/>
            <ac:graphicFrameMk id="7" creationId="{00000000-0000-0000-0000-000000000000}"/>
          </ac:graphicFrameMkLst>
        </pc:graphicFrameChg>
      </pc:sldChg>
      <pc:sldChg chg="modSp del mod">
        <pc:chgData name="Khattab, Sherif" userId="c83b1e15-36f3-4f46-aceb-05aac24c545e" providerId="ADAL" clId="{2A6B7A68-8F93-40B6-AFF2-5E03D7AEE458}" dt="2022-08-30T01:35:29.984" v="126" actId="47"/>
        <pc:sldMkLst>
          <pc:docMk/>
          <pc:sldMk cId="3744821440" sldId="470"/>
        </pc:sldMkLst>
        <pc:spChg chg="mod">
          <ac:chgData name="Khattab, Sherif" userId="c83b1e15-36f3-4f46-aceb-05aac24c545e" providerId="ADAL" clId="{2A6B7A68-8F93-40B6-AFF2-5E03D7AEE458}" dt="2022-08-30T01:35:28.674" v="125" actId="21"/>
          <ac:spMkLst>
            <pc:docMk/>
            <pc:sldMk cId="3744821440" sldId="470"/>
            <ac:spMk id="3" creationId="{00000000-0000-0000-0000-000000000000}"/>
          </ac:spMkLst>
        </pc:spChg>
      </pc:sldChg>
      <pc:sldChg chg="addSp modSp add del mod">
        <pc:chgData name="Khattab, Sherif" userId="c83b1e15-36f3-4f46-aceb-05aac24c545e" providerId="ADAL" clId="{2A6B7A68-8F93-40B6-AFF2-5E03D7AEE458}" dt="2022-09-01T12:17:13.872" v="925" actId="22"/>
        <pc:sldMkLst>
          <pc:docMk/>
          <pc:sldMk cId="0" sldId="471"/>
        </pc:sldMkLst>
        <pc:spChg chg="mod">
          <ac:chgData name="Khattab, Sherif" userId="c83b1e15-36f3-4f46-aceb-05aac24c545e" providerId="ADAL" clId="{2A6B7A68-8F93-40B6-AFF2-5E03D7AEE458}" dt="2022-08-30T01:31:32.067" v="9" actId="20577"/>
          <ac:spMkLst>
            <pc:docMk/>
            <pc:sldMk cId="0" sldId="471"/>
            <ac:spMk id="2" creationId="{00000000-0000-0000-0000-000000000000}"/>
          </ac:spMkLst>
        </pc:spChg>
        <pc:picChg chg="add">
          <ac:chgData name="Khattab, Sherif" userId="c83b1e15-36f3-4f46-aceb-05aac24c545e" providerId="ADAL" clId="{2A6B7A68-8F93-40B6-AFF2-5E03D7AEE458}" dt="2022-09-01T12:17:13.872" v="925" actId="22"/>
          <ac:picMkLst>
            <pc:docMk/>
            <pc:sldMk cId="0" sldId="471"/>
            <ac:picMk id="7" creationId="{EAD1B896-B823-FE72-CDA4-10660B3BCE48}"/>
          </ac:picMkLst>
        </pc:picChg>
      </pc:sldChg>
      <pc:sldChg chg="addSp delSp modSp add del mod delAnim modAnim">
        <pc:chgData name="Khattab, Sherif" userId="c83b1e15-36f3-4f46-aceb-05aac24c545e" providerId="ADAL" clId="{2A6B7A68-8F93-40B6-AFF2-5E03D7AEE458}" dt="2022-08-30T01:34:00.450" v="54" actId="20577"/>
        <pc:sldMkLst>
          <pc:docMk/>
          <pc:sldMk cId="3059990567" sldId="472"/>
        </pc:sldMkLst>
        <pc:spChg chg="mod">
          <ac:chgData name="Khattab, Sherif" userId="c83b1e15-36f3-4f46-aceb-05aac24c545e" providerId="ADAL" clId="{2A6B7A68-8F93-40B6-AFF2-5E03D7AEE458}" dt="2022-08-30T01:33:58.028" v="53" actId="1076"/>
          <ac:spMkLst>
            <pc:docMk/>
            <pc:sldMk cId="3059990567" sldId="472"/>
            <ac:spMk id="2" creationId="{2A6E5FEA-BC69-E04A-BF39-27630AEFDFA0}"/>
          </ac:spMkLst>
        </pc:spChg>
        <pc:spChg chg="add del mod">
          <ac:chgData name="Khattab, Sherif" userId="c83b1e15-36f3-4f46-aceb-05aac24c545e" providerId="ADAL" clId="{2A6B7A68-8F93-40B6-AFF2-5E03D7AEE458}" dt="2022-08-30T01:33:52.058" v="52" actId="478"/>
          <ac:spMkLst>
            <pc:docMk/>
            <pc:sldMk cId="3059990567" sldId="472"/>
            <ac:spMk id="6" creationId="{46ACEEA8-9ACF-3D83-835D-E1E26B2E90F9}"/>
          </ac:spMkLst>
        </pc:spChg>
        <pc:spChg chg="mod">
          <ac:chgData name="Khattab, Sherif" userId="c83b1e15-36f3-4f46-aceb-05aac24c545e" providerId="ADAL" clId="{2A6B7A68-8F93-40B6-AFF2-5E03D7AEE458}" dt="2022-08-30T01:34:00.450" v="54" actId="20577"/>
          <ac:spMkLst>
            <pc:docMk/>
            <pc:sldMk cId="3059990567" sldId="472"/>
            <ac:spMk id="6146" creationId="{00000000-0000-0000-0000-000000000000}"/>
          </ac:spMkLst>
        </pc:spChg>
        <pc:spChg chg="del mod">
          <ac:chgData name="Khattab, Sherif" userId="c83b1e15-36f3-4f46-aceb-05aac24c545e" providerId="ADAL" clId="{2A6B7A68-8F93-40B6-AFF2-5E03D7AEE458}" dt="2022-08-30T01:33:49.674" v="51" actId="478"/>
          <ac:spMkLst>
            <pc:docMk/>
            <pc:sldMk cId="3059990567" sldId="472"/>
            <ac:spMk id="6147" creationId="{00000000-0000-0000-0000-000000000000}"/>
          </ac:spMkLst>
        </pc:spChg>
        <pc:picChg chg="del">
          <ac:chgData name="Khattab, Sherif" userId="c83b1e15-36f3-4f46-aceb-05aac24c545e" providerId="ADAL" clId="{2A6B7A68-8F93-40B6-AFF2-5E03D7AEE458}" dt="2022-08-30T01:33:47.890" v="49" actId="478"/>
          <ac:picMkLst>
            <pc:docMk/>
            <pc:sldMk cId="3059990567" sldId="472"/>
            <ac:picMk id="5" creationId="{DC68AE25-45B5-F648-A583-2BF27A2424C9}"/>
          </ac:picMkLst>
        </pc:picChg>
        <pc:picChg chg="mod">
          <ac:chgData name="Khattab, Sherif" userId="c83b1e15-36f3-4f46-aceb-05aac24c545e" providerId="ADAL" clId="{2A6B7A68-8F93-40B6-AFF2-5E03D7AEE458}" dt="2022-08-30T01:33:58.028" v="53" actId="1076"/>
          <ac:picMkLst>
            <pc:docMk/>
            <pc:sldMk cId="3059990567" sldId="472"/>
            <ac:picMk id="10" creationId="{B7AD0276-311D-B549-8908-A5867E08EA21}"/>
          </ac:picMkLst>
        </pc:pic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0" sldId="473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860356549" sldId="474"/>
        </pc:sldMkLst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607073868" sldId="475"/>
        </pc:sldMkLst>
      </pc:sldChg>
      <pc:sldChg chg="modSp add del mod modAnim">
        <pc:chgData name="Khattab, Sherif" userId="c83b1e15-36f3-4f46-aceb-05aac24c545e" providerId="ADAL" clId="{2A6B7A68-8F93-40B6-AFF2-5E03D7AEE458}" dt="2022-08-30T01:35:16.760" v="124" actId="14"/>
        <pc:sldMkLst>
          <pc:docMk/>
          <pc:sldMk cId="1475564436" sldId="476"/>
        </pc:sldMkLst>
        <pc:spChg chg="mod">
          <ac:chgData name="Khattab, Sherif" userId="c83b1e15-36f3-4f46-aceb-05aac24c545e" providerId="ADAL" clId="{2A6B7A68-8F93-40B6-AFF2-5E03D7AEE458}" dt="2022-08-30T01:35:02.001" v="113" actId="20577"/>
          <ac:spMkLst>
            <pc:docMk/>
            <pc:sldMk cId="1475564436" sldId="476"/>
            <ac:spMk id="2" creationId="{373C8649-A915-ED4B-A9FF-BF5E44008E59}"/>
          </ac:spMkLst>
        </pc:spChg>
        <pc:spChg chg="mod">
          <ac:chgData name="Khattab, Sherif" userId="c83b1e15-36f3-4f46-aceb-05aac24c545e" providerId="ADAL" clId="{2A6B7A68-8F93-40B6-AFF2-5E03D7AEE458}" dt="2022-08-30T01:35:16.760" v="124" actId="14"/>
          <ac:spMkLst>
            <pc:docMk/>
            <pc:sldMk cId="1475564436" sldId="476"/>
            <ac:spMk id="3" creationId="{91ED2D23-96A1-8648-BCF9-FCD8A61A294F}"/>
          </ac:spMkLst>
        </pc:spChg>
      </pc:sldChg>
      <pc:sldChg chg="add del">
        <pc:chgData name="Khattab, Sherif" userId="c83b1e15-36f3-4f46-aceb-05aac24c545e" providerId="ADAL" clId="{2A6B7A68-8F93-40B6-AFF2-5E03D7AEE458}" dt="2022-08-30T01:31:26.892" v="3"/>
        <pc:sldMkLst>
          <pc:docMk/>
          <pc:sldMk cId="1068465410" sldId="496"/>
        </pc:sldMkLst>
      </pc:sldChg>
      <pc:sldChg chg="modSp add del mod modAnim">
        <pc:chgData name="Khattab, Sherif" userId="c83b1e15-36f3-4f46-aceb-05aac24c545e" providerId="ADAL" clId="{2A6B7A68-8F93-40B6-AFF2-5E03D7AEE458}" dt="2022-08-30T12:07:12.467" v="458" actId="20577"/>
        <pc:sldMkLst>
          <pc:docMk/>
          <pc:sldMk cId="1322121817" sldId="498"/>
        </pc:sldMkLst>
        <pc:spChg chg="mod">
          <ac:chgData name="Khattab, Sherif" userId="c83b1e15-36f3-4f46-aceb-05aac24c545e" providerId="ADAL" clId="{2A6B7A68-8F93-40B6-AFF2-5E03D7AEE458}" dt="2022-08-30T12:07:12.467" v="458" actId="20577"/>
          <ac:spMkLst>
            <pc:docMk/>
            <pc:sldMk cId="1322121817" sldId="498"/>
            <ac:spMk id="3" creationId="{F832F02F-5ABF-4702-A259-B8272D97DD79}"/>
          </ac:spMkLst>
        </pc:spChg>
      </pc:sldChg>
      <pc:sldChg chg="modSp new mod">
        <pc:chgData name="Khattab, Sherif" userId="c83b1e15-36f3-4f46-aceb-05aac24c545e" providerId="ADAL" clId="{2A6B7A68-8F93-40B6-AFF2-5E03D7AEE458}" dt="2022-08-30T15:00:17.922" v="901" actId="20577"/>
        <pc:sldMkLst>
          <pc:docMk/>
          <pc:sldMk cId="554926697" sldId="499"/>
        </pc:sldMkLst>
        <pc:spChg chg="mod">
          <ac:chgData name="Khattab, Sherif" userId="c83b1e15-36f3-4f46-aceb-05aac24c545e" providerId="ADAL" clId="{2A6B7A68-8F93-40B6-AFF2-5E03D7AEE458}" dt="2022-08-30T15:00:17.922" v="901" actId="20577"/>
          <ac:spMkLst>
            <pc:docMk/>
            <pc:sldMk cId="554926697" sldId="499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4:59:58.493" v="876" actId="5793"/>
          <ac:spMkLst>
            <pc:docMk/>
            <pc:sldMk cId="554926697" sldId="499"/>
            <ac:spMk id="3" creationId="{642BC3A4-383D-FD6D-7393-2281C616C9F7}"/>
          </ac:spMkLst>
        </pc:spChg>
      </pc:sldChg>
      <pc:sldChg chg="modSp add mod">
        <pc:chgData name="Khattab, Sherif" userId="c83b1e15-36f3-4f46-aceb-05aac24c545e" providerId="ADAL" clId="{2A6B7A68-8F93-40B6-AFF2-5E03D7AEE458}" dt="2022-08-30T15:00:33.803" v="924" actId="20577"/>
        <pc:sldMkLst>
          <pc:docMk/>
          <pc:sldMk cId="791310851" sldId="500"/>
        </pc:sldMkLst>
        <pc:spChg chg="mod">
          <ac:chgData name="Khattab, Sherif" userId="c83b1e15-36f3-4f46-aceb-05aac24c545e" providerId="ADAL" clId="{2A6B7A68-8F93-40B6-AFF2-5E03D7AEE458}" dt="2022-08-30T15:00:12.032" v="889" actId="20577"/>
          <ac:spMkLst>
            <pc:docMk/>
            <pc:sldMk cId="791310851" sldId="500"/>
            <ac:spMk id="2" creationId="{7D274037-347B-F28D-5F7F-201D37878BA9}"/>
          </ac:spMkLst>
        </pc:spChg>
        <pc:spChg chg="mod">
          <ac:chgData name="Khattab, Sherif" userId="c83b1e15-36f3-4f46-aceb-05aac24c545e" providerId="ADAL" clId="{2A6B7A68-8F93-40B6-AFF2-5E03D7AEE458}" dt="2022-08-30T15:00:33.803" v="924" actId="20577"/>
          <ac:spMkLst>
            <pc:docMk/>
            <pc:sldMk cId="791310851" sldId="500"/>
            <ac:spMk id="3" creationId="{642BC3A4-383D-FD6D-7393-2281C616C9F7}"/>
          </ac:spMkLst>
        </pc:spChg>
      </pc:sldChg>
      <pc:sldMasterChg chg="del delSldLayout">
        <pc:chgData name="Khattab, Sherif" userId="c83b1e15-36f3-4f46-aceb-05aac24c545e" providerId="ADAL" clId="{2A6B7A68-8F93-40B6-AFF2-5E03D7AEE458}" dt="2022-08-30T12:10:53.327" v="528" actId="700"/>
        <pc:sldMasterMkLst>
          <pc:docMk/>
          <pc:sldMasterMk cId="0" sldId="2147483648"/>
        </pc:sldMasterMkLst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203790108" sldId="214748365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5952674" sldId="214748365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28376708" sldId="214748365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053041551" sldId="214748365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56619493" sldId="214748365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828478907" sldId="214748367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87621719" sldId="214748367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112806943" sldId="2147483675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641748147" sldId="2147483676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771645810" sldId="2147483677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25671883" sldId="2147483678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40480276" sldId="214748367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4237536376" sldId="214748368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11390262" sldId="214748368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59298778" sldId="214748368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519219913" sldId="214748368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090555678" sldId="2147483684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952444833" sldId="214748369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673069484" sldId="2147483719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722969868" sldId="2147483720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1315007808" sldId="2147483721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374265578" sldId="2147483722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3201493037" sldId="2147483723"/>
          </pc:sldLayoutMkLst>
        </pc:sldLayoutChg>
        <pc:sldLayoutChg chg="del">
          <pc:chgData name="Khattab, Sherif" userId="c83b1e15-36f3-4f46-aceb-05aac24c545e" providerId="ADAL" clId="{2A6B7A68-8F93-40B6-AFF2-5E03D7AEE458}" dt="2022-08-30T12:10:53.327" v="528" actId="700"/>
          <pc:sldLayoutMkLst>
            <pc:docMk/>
            <pc:sldMasterMk cId="0" sldId="2147483648"/>
            <pc:sldLayoutMk cId="2604926639" sldId="2147483724"/>
          </pc:sldLayoutMkLst>
        </pc:sldLayoutChg>
      </pc:sldMasterChg>
    </pc:docChg>
  </pc:docChgLst>
  <pc:docChgLst>
    <pc:chgData name="Khattab, Sherif" userId="c83b1e15-36f3-4f46-aceb-05aac24c545e" providerId="ADAL" clId="{33A0D291-31BB-FF45-A9F6-19DA4FD5AEE6}"/>
    <pc:docChg chg="custSel modSld sldOrd">
      <pc:chgData name="Khattab, Sherif" userId="c83b1e15-36f3-4f46-aceb-05aac24c545e" providerId="ADAL" clId="{33A0D291-31BB-FF45-A9F6-19DA4FD5AEE6}" dt="2019-01-10T17:52:45.133" v="143" actId="20577"/>
      <pc:docMkLst>
        <pc:docMk/>
      </pc:docMkLst>
      <pc:sldChg chg="modSp">
        <pc:chgData name="Khattab, Sherif" userId="c83b1e15-36f3-4f46-aceb-05aac24c545e" providerId="ADAL" clId="{33A0D291-31BB-FF45-A9F6-19DA4FD5AEE6}" dt="2019-01-08T03:51:24.054" v="7" actId="20577"/>
        <pc:sldMkLst>
          <pc:docMk/>
          <pc:sldMk cId="0" sldId="256"/>
        </pc:sldMkLst>
        <pc:spChg chg="mod">
          <ac:chgData name="Khattab, Sherif" userId="c83b1e15-36f3-4f46-aceb-05aac24c545e" providerId="ADAL" clId="{33A0D291-31BB-FF45-A9F6-19DA4FD5AEE6}" dt="2019-01-08T03:51:24.054" v="7" actId="20577"/>
          <ac:spMkLst>
            <pc:docMk/>
            <pc:sldMk cId="0" sldId="256"/>
            <ac:spMk id="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9T02:34:20.841" v="91" actId="20577"/>
        <pc:sldMkLst>
          <pc:docMk/>
          <pc:sldMk cId="0" sldId="286"/>
        </pc:sldMkLst>
        <pc:spChg chg="mod">
          <ac:chgData name="Khattab, Sherif" userId="c83b1e15-36f3-4f46-aceb-05aac24c545e" providerId="ADAL" clId="{33A0D291-31BB-FF45-A9F6-19DA4FD5AEE6}" dt="2019-01-09T02:34:20.841" v="91" actId="20577"/>
          <ac:spMkLst>
            <pc:docMk/>
            <pc:sldMk cId="0" sldId="286"/>
            <ac:spMk id="5123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8:13.145" v="89" actId="20577"/>
        <pc:sldMkLst>
          <pc:docMk/>
          <pc:sldMk cId="4039017399" sldId="304"/>
        </pc:sldMkLst>
        <pc:spChg chg="mod">
          <ac:chgData name="Khattab, Sherif" userId="c83b1e15-36f3-4f46-aceb-05aac24c545e" providerId="ADAL" clId="{33A0D291-31BB-FF45-A9F6-19DA4FD5AEE6}" dt="2019-01-08T17:58:13.145" v="89" actId="20577"/>
          <ac:spMkLst>
            <pc:docMk/>
            <pc:sldMk cId="4039017399" sldId="304"/>
            <ac:spMk id="17411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08T17:54:37.498" v="60" actId="20577"/>
        <pc:sldMkLst>
          <pc:docMk/>
          <pc:sldMk cId="3749874343" sldId="394"/>
        </pc:sldMkLst>
        <pc:spChg chg="mod">
          <ac:chgData name="Khattab, Sherif" userId="c83b1e15-36f3-4f46-aceb-05aac24c545e" providerId="ADAL" clId="{33A0D291-31BB-FF45-A9F6-19DA4FD5AEE6}" dt="2019-01-08T17:54:37.498" v="60" actId="20577"/>
          <ac:spMkLst>
            <pc:docMk/>
            <pc:sldMk cId="3749874343" sldId="394"/>
            <ac:spMk id="4099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2:55.679" v="92" actId="20577"/>
        <pc:sldMkLst>
          <pc:docMk/>
          <pc:sldMk cId="3673786483" sldId="399"/>
        </pc:sldMkLst>
        <pc:spChg chg="mod">
          <ac:chgData name="Khattab, Sherif" userId="c83b1e15-36f3-4f46-aceb-05aac24c545e" providerId="ADAL" clId="{33A0D291-31BB-FF45-A9F6-19DA4FD5AEE6}" dt="2019-01-10T17:42:55.679" v="92" actId="20577"/>
          <ac:spMkLst>
            <pc:docMk/>
            <pc:sldMk cId="3673786483" sldId="399"/>
            <ac:spMk id="2765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44:02.359" v="94" actId="20577"/>
        <pc:sldMkLst>
          <pc:docMk/>
          <pc:sldMk cId="3077449004" sldId="402"/>
        </pc:sldMkLst>
        <pc:spChg chg="mod">
          <ac:chgData name="Khattab, Sherif" userId="c83b1e15-36f3-4f46-aceb-05aac24c545e" providerId="ADAL" clId="{33A0D291-31BB-FF45-A9F6-19DA4FD5AEE6}" dt="2019-01-10T17:44:02.359" v="94" actId="20577"/>
          <ac:spMkLst>
            <pc:docMk/>
            <pc:sldMk cId="3077449004" sldId="402"/>
            <ac:spMk id="38914" creationId="{00000000-0000-0000-0000-000000000000}"/>
          </ac:spMkLst>
        </pc:spChg>
      </pc:sldChg>
      <pc:sldChg chg="ord">
        <pc:chgData name="Khattab, Sherif" userId="c83b1e15-36f3-4f46-aceb-05aac24c545e" providerId="ADAL" clId="{33A0D291-31BB-FF45-A9F6-19DA4FD5AEE6}" dt="2019-01-10T17:47:40.153" v="95"/>
        <pc:sldMkLst>
          <pc:docMk/>
          <pc:sldMk cId="1328554244" sldId="404"/>
        </pc:sldMkLst>
      </pc:sldChg>
      <pc:sldChg chg="modSp">
        <pc:chgData name="Khattab, Sherif" userId="c83b1e15-36f3-4f46-aceb-05aac24c545e" providerId="ADAL" clId="{33A0D291-31BB-FF45-A9F6-19DA4FD5AEE6}" dt="2019-01-10T17:50:49.448" v="102" actId="1076"/>
        <pc:sldMkLst>
          <pc:docMk/>
          <pc:sldMk cId="2458197045" sldId="406"/>
        </pc:sldMkLst>
        <pc:spChg chg="mod">
          <ac:chgData name="Khattab, Sherif" userId="c83b1e15-36f3-4f46-aceb-05aac24c545e" providerId="ADAL" clId="{33A0D291-31BB-FF45-A9F6-19DA4FD5AEE6}" dt="2019-01-10T17:50:47.116" v="101"/>
          <ac:spMkLst>
            <pc:docMk/>
            <pc:sldMk cId="2458197045" sldId="406"/>
            <ac:spMk id="44034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50:49.448" v="102" actId="1076"/>
          <ac:picMkLst>
            <pc:docMk/>
            <pc:sldMk cId="2458197045" sldId="406"/>
            <ac:picMk id="51202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48:41.718" v="97" actId="1076"/>
        <pc:sldMkLst>
          <pc:docMk/>
          <pc:sldMk cId="2044100554" sldId="408"/>
        </pc:sldMkLst>
        <pc:spChg chg="mod">
          <ac:chgData name="Khattab, Sherif" userId="c83b1e15-36f3-4f46-aceb-05aac24c545e" providerId="ADAL" clId="{33A0D291-31BB-FF45-A9F6-19DA4FD5AEE6}" dt="2019-01-10T17:48:38.555" v="96" actId="20577"/>
          <ac:spMkLst>
            <pc:docMk/>
            <pc:sldMk cId="2044100554" sldId="408"/>
            <ac:spMk id="46082" creationId="{00000000-0000-0000-0000-000000000000}"/>
          </ac:spMkLst>
        </pc:spChg>
        <pc:picChg chg="mod">
          <ac:chgData name="Khattab, Sherif" userId="c83b1e15-36f3-4f46-aceb-05aac24c545e" providerId="ADAL" clId="{33A0D291-31BB-FF45-A9F6-19DA4FD5AEE6}" dt="2019-01-10T17:48:41.718" v="97" actId="1076"/>
          <ac:picMkLst>
            <pc:docMk/>
            <pc:sldMk cId="2044100554" sldId="408"/>
            <ac:picMk id="52226" creationId="{00000000-0000-0000-0000-000000000000}"/>
          </ac:picMkLst>
        </pc:picChg>
      </pc:sldChg>
      <pc:sldChg chg="modSp">
        <pc:chgData name="Khattab, Sherif" userId="c83b1e15-36f3-4f46-aceb-05aac24c545e" providerId="ADAL" clId="{33A0D291-31BB-FF45-A9F6-19DA4FD5AEE6}" dt="2019-01-10T17:52:45.133" v="143" actId="20577"/>
        <pc:sldMkLst>
          <pc:docMk/>
          <pc:sldMk cId="1206286276" sldId="410"/>
        </pc:sldMkLst>
        <pc:spChg chg="mod">
          <ac:chgData name="Khattab, Sherif" userId="c83b1e15-36f3-4f46-aceb-05aac24c545e" providerId="ADAL" clId="{33A0D291-31BB-FF45-A9F6-19DA4FD5AEE6}" dt="2019-01-10T17:52:45.133" v="143" actId="20577"/>
          <ac:spMkLst>
            <pc:docMk/>
            <pc:sldMk cId="1206286276" sldId="410"/>
            <ac:spMk id="48130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0:34.624" v="98"/>
        <pc:sldMkLst>
          <pc:docMk/>
          <pc:sldMk cId="1164522843" sldId="458"/>
        </pc:sldMkLst>
        <pc:spChg chg="mod">
          <ac:chgData name="Khattab, Sherif" userId="c83b1e15-36f3-4f46-aceb-05aac24c545e" providerId="ADAL" clId="{33A0D291-31BB-FF45-A9F6-19DA4FD5AEE6}" dt="2019-01-10T17:50:34.624" v="98"/>
          <ac:spMkLst>
            <pc:docMk/>
            <pc:sldMk cId="1164522843" sldId="458"/>
            <ac:spMk id="52226" creationId="{00000000-0000-0000-0000-000000000000}"/>
          </ac:spMkLst>
        </pc:spChg>
      </pc:sldChg>
      <pc:sldChg chg="modSp">
        <pc:chgData name="Khattab, Sherif" userId="c83b1e15-36f3-4f46-aceb-05aac24c545e" providerId="ADAL" clId="{33A0D291-31BB-FF45-A9F6-19DA4FD5AEE6}" dt="2019-01-10T17:51:50.476" v="138" actId="20577"/>
        <pc:sldMkLst>
          <pc:docMk/>
          <pc:sldMk cId="1504540989" sldId="460"/>
        </pc:sldMkLst>
        <pc:spChg chg="mod">
          <ac:chgData name="Khattab, Sherif" userId="c83b1e15-36f3-4f46-aceb-05aac24c545e" providerId="ADAL" clId="{33A0D291-31BB-FF45-A9F6-19DA4FD5AEE6}" dt="2019-01-10T17:51:50.476" v="138" actId="20577"/>
          <ac:spMkLst>
            <pc:docMk/>
            <pc:sldMk cId="1504540989" sldId="460"/>
            <ac:spMk id="54274" creationId="{00000000-0000-0000-0000-000000000000}"/>
          </ac:spMkLst>
        </pc:spChg>
      </pc:sldChg>
    </pc:docChg>
  </pc:docChgLst>
  <pc:docChgLst>
    <pc:chgData name="Khattab, Sherif" userId="c83b1e15-36f3-4f46-aceb-05aac24c545e" providerId="ADAL" clId="{17C657FD-043B-4284-9DF4-55462E735039}"/>
    <pc:docChg chg="delSld modSld">
      <pc:chgData name="Khattab, Sherif" userId="c83b1e15-36f3-4f46-aceb-05aac24c545e" providerId="ADAL" clId="{17C657FD-043B-4284-9DF4-55462E735039}" dt="2023-09-05T12:13:26.137" v="1" actId="21"/>
      <pc:docMkLst>
        <pc:docMk/>
      </pc:docMkLst>
      <pc:sldChg chg="modSp mod">
        <pc:chgData name="Khattab, Sherif" userId="c83b1e15-36f3-4f46-aceb-05aac24c545e" providerId="ADAL" clId="{17C657FD-043B-4284-9DF4-55462E735039}" dt="2023-09-05T12:13:26.137" v="1" actId="21"/>
        <pc:sldMkLst>
          <pc:docMk/>
          <pc:sldMk cId="751315245" sldId="499"/>
        </pc:sldMkLst>
        <pc:spChg chg="mod">
          <ac:chgData name="Khattab, Sherif" userId="c83b1e15-36f3-4f46-aceb-05aac24c545e" providerId="ADAL" clId="{17C657FD-043B-4284-9DF4-55462E735039}" dt="2023-09-05T12:13:26.137" v="1" actId="21"/>
          <ac:spMkLst>
            <pc:docMk/>
            <pc:sldMk cId="751315245" sldId="499"/>
            <ac:spMk id="3" creationId="{F832F02F-5ABF-4702-A259-B8272D97DD79}"/>
          </ac:spMkLst>
        </pc:spChg>
      </pc:sldChg>
      <pc:sldChg chg="del">
        <pc:chgData name="Khattab, Sherif" userId="c83b1e15-36f3-4f46-aceb-05aac24c545e" providerId="ADAL" clId="{17C657FD-043B-4284-9DF4-55462E735039}" dt="2023-09-05T12:12:56.862" v="0" actId="2696"/>
        <pc:sldMkLst>
          <pc:docMk/>
          <pc:sldMk cId="15538400" sldId="1875"/>
        </pc:sldMkLst>
      </pc:sldChg>
      <pc:sldChg chg="del">
        <pc:chgData name="Khattab, Sherif" userId="c83b1e15-36f3-4f46-aceb-05aac24c545e" providerId="ADAL" clId="{17C657FD-043B-4284-9DF4-55462E735039}" dt="2023-09-05T12:12:56.862" v="0" actId="2696"/>
        <pc:sldMkLst>
          <pc:docMk/>
          <pc:sldMk cId="2135348794" sldId="1876"/>
        </pc:sldMkLst>
      </pc:sldChg>
      <pc:sldChg chg="del">
        <pc:chgData name="Khattab, Sherif" userId="c83b1e15-36f3-4f46-aceb-05aac24c545e" providerId="ADAL" clId="{17C657FD-043B-4284-9DF4-55462E735039}" dt="2023-09-05T12:12:56.862" v="0" actId="2696"/>
        <pc:sldMkLst>
          <pc:docMk/>
          <pc:sldMk cId="805036662" sldId="1877"/>
        </pc:sldMkLst>
      </pc:sldChg>
      <pc:sldChg chg="del">
        <pc:chgData name="Khattab, Sherif" userId="c83b1e15-36f3-4f46-aceb-05aac24c545e" providerId="ADAL" clId="{17C657FD-043B-4284-9DF4-55462E735039}" dt="2023-09-05T12:12:56.862" v="0" actId="2696"/>
        <pc:sldMkLst>
          <pc:docMk/>
          <pc:sldMk cId="1270341922" sldId="1878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3" name="AutoShape 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360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4" name="AutoShape 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5" name="AutoShape 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6" name="AutoShape 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7" name="AutoShape 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8" name="AutoShape 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79" name="AutoShape 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0" name="AutoShape 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1" name="AutoShape 9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2" name="AutoShape 10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3" name="AutoShape 11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4" name="AutoShape 12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5" name="AutoShape 13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6" name="AutoShape 14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7" name="AutoShape 15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8" name="AutoShape 16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89" name="AutoShape 17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3090" name="AutoShape 18"/>
          <p:cNvSpPr>
            <a:spLocks noChangeArrowheads="1"/>
          </p:cNvSpPr>
          <p:nvPr/>
        </p:nvSpPr>
        <p:spPr bwMode="auto">
          <a:xfrm>
            <a:off x="0" y="0"/>
            <a:ext cx="7772400" cy="10058400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pPr>
              <a:buFont typeface="Times New Roman" pitchFamily="16" charset="0"/>
              <a:buNone/>
              <a:defRPr/>
            </a:pPr>
            <a:endParaRPr lang="en-US">
              <a:latin typeface="Arial" charset="0"/>
              <a:cs typeface="Arial" charset="0"/>
            </a:endParaRPr>
          </a:p>
        </p:txBody>
      </p:sp>
      <p:sp>
        <p:nvSpPr>
          <p:cNvPr id="20500" name="Rectangle 19"/>
          <p:cNvSpPr>
            <a:spLocks noGrp="1" noRot="1" noChangeAspect="1" noChangeArrowheads="1"/>
          </p:cNvSpPr>
          <p:nvPr>
            <p:ph type="sldImg"/>
          </p:nvPr>
        </p:nvSpPr>
        <p:spPr bwMode="auto">
          <a:xfrm>
            <a:off x="1371600" y="763588"/>
            <a:ext cx="4999038" cy="37480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3092" name="Rectangle 20"/>
          <p:cNvSpPr>
            <a:spLocks noGrp="1" noChangeArrowheads="1"/>
          </p:cNvSpPr>
          <p:nvPr>
            <p:ph type="body"/>
          </p:nvPr>
        </p:nvSpPr>
        <p:spPr bwMode="auto">
          <a:xfrm>
            <a:off x="777875" y="4776788"/>
            <a:ext cx="6188075" cy="4500562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3093" name="Rectangle 21"/>
          <p:cNvSpPr>
            <a:spLocks noGrp="1" noChangeArrowheads="1"/>
          </p:cNvSpPr>
          <p:nvPr>
            <p:ph type="hdr"/>
          </p:nvPr>
        </p:nvSpPr>
        <p:spPr bwMode="auto">
          <a:xfrm>
            <a:off x="0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4" name="Rectangle 22"/>
          <p:cNvSpPr>
            <a:spLocks noGrp="1" noChangeArrowheads="1"/>
          </p:cNvSpPr>
          <p:nvPr>
            <p:ph type="dt"/>
          </p:nvPr>
        </p:nvSpPr>
        <p:spPr bwMode="auto">
          <a:xfrm>
            <a:off x="4398963" y="0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5" name="Rectangle 23"/>
          <p:cNvSpPr>
            <a:spLocks noGrp="1" noChangeArrowheads="1"/>
          </p:cNvSpPr>
          <p:nvPr>
            <p:ph type="ftr"/>
          </p:nvPr>
        </p:nvSpPr>
        <p:spPr bwMode="auto">
          <a:xfrm>
            <a:off x="0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lnSpc>
                <a:spcPct val="96000"/>
              </a:lnSpc>
              <a:buFont typeface="Times New Roman" pitchFamily="16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itchFamily="16" charset="0"/>
                <a:cs typeface="Arial Unicode MS" charset="0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096" name="Rectangle 24"/>
          <p:cNvSpPr>
            <a:spLocks noGrp="1" noChangeArrowheads="1"/>
          </p:cNvSpPr>
          <p:nvPr>
            <p:ph type="sldNum"/>
          </p:nvPr>
        </p:nvSpPr>
        <p:spPr bwMode="auto">
          <a:xfrm>
            <a:off x="4398963" y="9555163"/>
            <a:ext cx="3343275" cy="48260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tabLst>
                <a:tab pos="723900" algn="l"/>
                <a:tab pos="1447800" algn="l"/>
                <a:tab pos="2171700" algn="l"/>
                <a:tab pos="2895600" algn="l"/>
              </a:tabLst>
              <a:defRPr sz="1400">
                <a:solidFill>
                  <a:srgbClr val="000000"/>
                </a:solidFill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defRPr>
            </a:lvl1pPr>
          </a:lstStyle>
          <a:p>
            <a:fld id="{6BBF61AC-9675-4DE0-97B3-F33B7A218B95}" type="slidenum">
              <a:rPr lang="en-GB" altLang="en-US"/>
              <a:pPr/>
              <a:t>‹#›</a:t>
            </a:fld>
            <a:endParaRPr lang="en-GB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1pPr>
    <a:lvl2pPr marL="742950" indent="-28575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2pPr>
    <a:lvl3pPr marL="11430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3pPr>
    <a:lvl4pPr marL="16002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4pPr>
    <a:lvl5pPr marL="2057400" indent="-228600" algn="l" defTabSz="457200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6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4"/>
          <p:cNvSpPr>
            <a:spLocks noGrp="1" noChangeArrowheads="1"/>
          </p:cNvSpPr>
          <p:nvPr>
            <p:ph type="sldNum" sz="quarter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723900" algn="l"/>
                <a:tab pos="1447800" algn="l"/>
                <a:tab pos="2171700" algn="l"/>
                <a:tab pos="28956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723900" algn="l"/>
                <a:tab pos="1447800" algn="l"/>
                <a:tab pos="2171700" algn="l"/>
                <a:tab pos="2895600" algn="l"/>
              </a:tabLst>
              <a:defRPr/>
            </a:pPr>
            <a:fld id="{6F003013-6B68-4C51-B3BB-0B7EAE6BB7DE}" type="slidenum">
              <a:rPr kumimoji="0" lang="en-GB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Arial Unicode MS" panose="020B0604020202020204" pitchFamily="34" charset="-128"/>
                <a:cs typeface="Arial Unicode MS" panose="020B0604020202020204" pitchFamily="34" charset="-128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>
                  <a:tab pos="723900" algn="l"/>
                  <a:tab pos="1447800" algn="l"/>
                  <a:tab pos="2171700" algn="l"/>
                  <a:tab pos="2895600" algn="l"/>
                </a:tabLst>
                <a:defRPr/>
              </a:pPr>
              <a:t>1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Arial Unicode MS" panose="020B0604020202020204" pitchFamily="34" charset="-128"/>
              <a:cs typeface="Arial Unicode MS" panose="020B0604020202020204" pitchFamily="34" charset="-128"/>
            </a:endParaRPr>
          </a:p>
        </p:txBody>
      </p:sp>
      <p:sp>
        <p:nvSpPr>
          <p:cNvPr id="21507" name="Text Box 1"/>
          <p:cNvSpPr txBox="1">
            <a:spLocks noChangeArrowheads="1"/>
          </p:cNvSpPr>
          <p:nvPr/>
        </p:nvSpPr>
        <p:spPr bwMode="auto">
          <a:xfrm>
            <a:off x="1371600" y="763588"/>
            <a:ext cx="5029200" cy="3771900"/>
          </a:xfrm>
          <a:prstGeom prst="rect">
            <a:avLst/>
          </a:prstGeom>
          <a:solidFill>
            <a:srgbClr val="FFFFFF"/>
          </a:solidFill>
          <a:ln w="9360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alt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1508" name="Rectangle 2"/>
          <p:cNvSpPr>
            <a:spLocks noGrp="1" noChangeArrowheads="1"/>
          </p:cNvSpPr>
          <p:nvPr>
            <p:ph type="body"/>
          </p:nvPr>
        </p:nvSpPr>
        <p:spPr>
          <a:xfrm>
            <a:off x="777875" y="4776788"/>
            <a:ext cx="6189663" cy="4502150"/>
          </a:xfr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en-US" altLang="en-US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7530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57721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998570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65295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4190591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8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791707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9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8210652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0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4548344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11643998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112007" y="6117737"/>
            <a:ext cx="9842610" cy="895961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6805654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9600234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1" y="-22225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0" y="714375"/>
            <a:ext cx="10096296" cy="6605588"/>
          </a:xfrm>
        </p:spPr>
        <p:txBody>
          <a:bodyPr>
            <a:normAutofit/>
          </a:bodyPr>
          <a:lstStyle>
            <a:lvl1pPr marL="457200" indent="-457200">
              <a:buFont typeface="Arial" panose="020B0604020202020204" pitchFamily="34" charset="0"/>
              <a:buChar char="•"/>
              <a:defRPr/>
            </a:lvl1pPr>
            <a:lvl2pPr marL="914400" indent="-457200">
              <a:buFont typeface="Arial" panose="020B0604020202020204" pitchFamily="34" charset="0"/>
              <a:buChar char="•"/>
              <a:defRPr/>
            </a:lvl2pPr>
            <a:lvl3pPr marL="1257300" indent="-342900">
              <a:buFont typeface="Arial" panose="020B0604020202020204" pitchFamily="34" charset="0"/>
              <a:buChar char="•"/>
              <a:defRPr/>
            </a:lvl3pPr>
            <a:lvl4pPr marL="1714500" indent="-342900">
              <a:buFont typeface="Arial" panose="020B0604020202020204" pitchFamily="34" charset="0"/>
              <a:buChar char="•"/>
              <a:defRPr/>
            </a:lvl4pPr>
            <a:lvl5pPr marL="2171700" indent="-342900">
              <a:buFont typeface="Arial" panose="020B0604020202020204" pitchFamily="34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pPr>
              <a:defRPr/>
            </a:pPr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808288" y="7326313"/>
            <a:ext cx="4795670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58314" y="7185210"/>
            <a:ext cx="2316162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405001891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64771817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775930510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5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2587534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6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742046" y="1931917"/>
            <a:ext cx="8806546" cy="49417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407169996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7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406025" y="1945916"/>
            <a:ext cx="9254574" cy="4815793"/>
          </a:xfrm>
        </p:spPr>
        <p:txBody>
          <a:bodyPr/>
          <a:lstStyle>
            <a:lvl2pPr marL="818954" indent="-314982">
              <a:buFont typeface="Arial" panose="020B0604020202020204" pitchFamily="34" charset="0"/>
              <a:buChar char="−"/>
              <a:defRPr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59814026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8460904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6266654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" y="2347913"/>
            <a:ext cx="10080626" cy="1620837"/>
          </a:xfrm>
          <a:solidFill>
            <a:srgbClr val="00246C"/>
          </a:solidFill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12889" y="4283075"/>
            <a:ext cx="7056438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6880" indent="0" algn="ctr">
              <a:buNone/>
              <a:defRPr/>
            </a:lvl2pPr>
            <a:lvl3pPr marL="913760" indent="0" algn="ctr">
              <a:buNone/>
              <a:defRPr/>
            </a:lvl3pPr>
            <a:lvl4pPr marL="1370641" indent="0" algn="ctr">
              <a:buNone/>
              <a:defRPr/>
            </a:lvl4pPr>
            <a:lvl5pPr marL="1827520" indent="0" algn="ctr">
              <a:buNone/>
              <a:defRPr/>
            </a:lvl5pPr>
            <a:lvl6pPr marL="2284400" indent="0" algn="ctr">
              <a:buNone/>
              <a:defRPr/>
            </a:lvl6pPr>
            <a:lvl7pPr marL="2741280" indent="0" algn="ctr">
              <a:buNone/>
              <a:defRPr/>
            </a:lvl7pPr>
            <a:lvl8pPr marL="3198160" indent="0" algn="ctr">
              <a:buNone/>
              <a:defRPr/>
            </a:lvl8pPr>
            <a:lvl9pPr marL="365504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796A22-1B43-48CB-B54A-DABBAF976B1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099586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-22224"/>
            <a:ext cx="10096297" cy="736600"/>
          </a:xfrm>
          <a:solidFill>
            <a:srgbClr val="004F9E"/>
          </a:solidFill>
        </p:spPr>
        <p:txBody>
          <a:bodyPr/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714376"/>
            <a:ext cx="10096296" cy="6567487"/>
          </a:xfrm>
        </p:spPr>
        <p:txBody>
          <a:bodyPr>
            <a:normAutofit/>
          </a:bodyPr>
          <a:lstStyle>
            <a:lvl1pPr marL="456880" indent="-456880">
              <a:buFont typeface="Arial" charset="0"/>
              <a:buChar char="•"/>
              <a:defRPr/>
            </a:lvl1pPr>
            <a:lvl2pPr marL="913760" indent="-456880">
              <a:buFont typeface="Arial" charset="0"/>
              <a:buChar char="•"/>
              <a:defRPr/>
            </a:lvl2pPr>
            <a:lvl3pPr marL="1256420" indent="-342660">
              <a:buFont typeface="Arial" charset="0"/>
              <a:buChar char="•"/>
              <a:defRPr/>
            </a:lvl3pPr>
            <a:lvl4pPr marL="1713300" indent="-342660">
              <a:buFont typeface="Arial" charset="0"/>
              <a:buChar char="•"/>
              <a:defRPr/>
            </a:lvl4pPr>
            <a:lvl5pPr marL="2170180" indent="-342660">
              <a:buFont typeface="Arial" charset="0"/>
              <a:buChar char="•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idx="11"/>
          </p:nvPr>
        </p:nvSpPr>
        <p:spPr>
          <a:xfrm>
            <a:off x="2484339" y="7260997"/>
            <a:ext cx="5059014" cy="498475"/>
          </a:xfrm>
        </p:spPr>
        <p:txBody>
          <a:bodyPr/>
          <a:lstStyle/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idx="12"/>
          </p:nvPr>
        </p:nvSpPr>
        <p:spPr>
          <a:xfrm>
            <a:off x="7716838" y="7309078"/>
            <a:ext cx="2316163" cy="501650"/>
          </a:xfrm>
        </p:spPr>
        <p:txBody>
          <a:bodyPr/>
          <a:lstStyle/>
          <a:p>
            <a:fld id="{65E435D9-63B0-4660-8D04-E83F5E2CA2AE}" type="slidenum">
              <a:rPr lang="en-GB" altLang="en-US" smtClean="0"/>
              <a:pPr/>
              <a:t>‹#›</a:t>
            </a:fld>
            <a:endParaRPr lang="en-GB" altLang="en-US"/>
          </a:p>
        </p:txBody>
      </p:sp>
    </p:spTree>
    <p:extLst>
      <p:ext uri="{BB962C8B-B14F-4D97-AF65-F5344CB8AC3E}">
        <p14:creationId xmlns:p14="http://schemas.microsoft.com/office/powerpoint/2010/main" val="17747443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3E4EA21D-08FA-4B20-A909-77DC443E8FB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6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41422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263" y="-22225"/>
            <a:ext cx="10080625" cy="123825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3238" y="1143000"/>
            <a:ext cx="4443412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99050" y="1143000"/>
            <a:ext cx="4445000" cy="5922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DC2BEF8-A553-48C6-93E0-9C8A3F11F740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7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7988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3"/>
          <p:cNvSpPr>
            <a:spLocks noGrp="1" noChangeArrowheads="1"/>
          </p:cNvSpPr>
          <p:nvPr>
            <p:ph type="ft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  <a:endParaRPr lang="en-GB"/>
          </a:p>
        </p:txBody>
      </p:sp>
      <p:sp>
        <p:nvSpPr>
          <p:cNvPr id="8" name="Rectangle 4"/>
          <p:cNvSpPr>
            <a:spLocks noGrp="1" noChangeArrowheads="1"/>
          </p:cNvSpPr>
          <p:nvPr>
            <p:ph type="sldNum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2E0E16C-10EA-4868-85C0-9851296F36DD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9" name="Rectangle 8"/>
          <p:cNvSpPr>
            <a:spLocks noGrp="1" noChangeArrowheads="1"/>
          </p:cNvSpPr>
          <p:nvPr>
            <p:ph type="dt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5723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20072537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&amp;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0043" y="167993"/>
            <a:ext cx="9072563" cy="1539934"/>
          </a:xfrm>
        </p:spPr>
        <p:txBody>
          <a:bodyPr/>
          <a:lstStyle>
            <a:lvl1pPr>
              <a:defRPr sz="485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5" name="Rectangle 3"/>
          <p:cNvSpPr>
            <a:spLocks noGrp="1" noChangeArrowheads="1"/>
          </p:cNvSpPr>
          <p:nvPr>
            <p:ph idx="1"/>
          </p:nvPr>
        </p:nvSpPr>
        <p:spPr bwMode="auto">
          <a:xfrm>
            <a:off x="700043" y="1889919"/>
            <a:ext cx="9072563" cy="4989036"/>
          </a:xfrm>
          <a:prstGeom prst="rect">
            <a:avLst/>
          </a:prstGeom>
          <a:noFill/>
          <a:ln>
            <a:noFill/>
          </a:ln>
        </p:spPr>
        <p:txBody>
          <a:bodyPr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756047" y="7157193"/>
            <a:ext cx="8876550" cy="402483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1970181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2174478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11"/>
          </p:nvPr>
        </p:nvSpPr>
        <p:spPr>
          <a:xfrm>
            <a:off x="1246077" y="5585760"/>
            <a:ext cx="8260512" cy="1077954"/>
          </a:xfrm>
        </p:spPr>
        <p:txBody>
          <a:bodyPr/>
          <a:lstStyle>
            <a:lvl1pPr marL="0" indent="0" algn="ctr">
              <a:buNone/>
              <a:defRPr sz="2646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1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CS 0445 – Algorithms &amp; Data Structures 1 – Sherif Khattab</a:t>
            </a:r>
          </a:p>
        </p:txBody>
      </p:sp>
    </p:spTree>
    <p:extLst>
      <p:ext uri="{BB962C8B-B14F-4D97-AF65-F5344CB8AC3E}">
        <p14:creationId xmlns:p14="http://schemas.microsoft.com/office/powerpoint/2010/main" val="33313743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28.xml"/><Relationship Id="rId1" Type="http://schemas.openxmlformats.org/officeDocument/2006/relationships/slideLayout" Target="../slideLayouts/slideLayout2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-1" y="723900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808288" y="7326313"/>
            <a:ext cx="4608512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2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400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49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400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2677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6" r:id="rId1"/>
    <p:sldLayoutId id="2147483727" r:id="rId2"/>
    <p:sldLayoutId id="2147483728" r:id="rId3"/>
    <p:sldLayoutId id="2147483729" r:id="rId4"/>
    <p:sldLayoutId id="2147483730" r:id="rId5"/>
    <p:sldLayoutId id="2147483731" r:id="rId6"/>
    <p:sldLayoutId id="2147483732" r:id="rId7"/>
    <p:sldLayoutId id="2147483733" r:id="rId8"/>
    <p:sldLayoutId id="2147483734" r:id="rId9"/>
    <p:sldLayoutId id="2147483735" r:id="rId10"/>
    <p:sldLayoutId id="2147483736" r:id="rId11"/>
    <p:sldLayoutId id="2147483737" r:id="rId12"/>
    <p:sldLayoutId id="2147483738" r:id="rId13"/>
    <p:sldLayoutId id="2147483739" r:id="rId14"/>
    <p:sldLayoutId id="2147483740" r:id="rId15"/>
    <p:sldLayoutId id="2147483741" r:id="rId16"/>
    <p:sldLayoutId id="2147483742" r:id="rId17"/>
    <p:sldLayoutId id="2147483743" r:id="rId18"/>
    <p:sldLayoutId id="2147483744" r:id="rId19"/>
    <p:sldLayoutId id="2147483745" r:id="rId20"/>
    <p:sldLayoutId id="2147483746" r:id="rId21"/>
    <p:sldLayoutId id="2147483747" r:id="rId22"/>
    <p:sldLayoutId id="2147483748" r:id="rId23"/>
    <p:sldLayoutId id="2147483749" r:id="rId24"/>
    <p:sldLayoutId id="2147483750" r:id="rId25"/>
    <p:sldLayoutId id="2147483751" r:id="rId26"/>
  </p:sldLayoutIdLst>
  <p:hf hdr="0" dt="0"/>
  <p:txStyles>
    <p:titleStyle>
      <a:lvl1pPr algn="ctr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2pPr>
      <a:lvl3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3pPr>
      <a:lvl4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4pPr>
      <a:lvl5pPr algn="l" defTabSz="45720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400">
          <a:solidFill>
            <a:srgbClr val="000000"/>
          </a:solidFill>
          <a:latin typeface="Arial" charset="0"/>
          <a:cs typeface="Arial" charset="0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400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900" indent="-342900" algn="l" defTabSz="457200" rtl="0" eaLnBrk="0" fontAlgn="base" hangingPunct="0">
        <a:spcBef>
          <a:spcPct val="0"/>
        </a:spcBef>
        <a:spcAft>
          <a:spcPts val="1425"/>
        </a:spcAft>
        <a:buClr>
          <a:srgbClr val="000000"/>
        </a:buClr>
        <a:buSzPct val="100000"/>
        <a:buFont typeface="Times New Roman" panose="02020603050405020304" pitchFamily="18" charset="0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800">
          <a:solidFill>
            <a:srgbClr val="000000"/>
          </a:solidFill>
          <a:latin typeface="+mn-lt"/>
          <a:cs typeface="+mn-cs"/>
        </a:defRPr>
      </a:lvl2pPr>
      <a:lvl3pPr marL="1143000" indent="-228600" algn="l" defTabSz="45720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400">
          <a:solidFill>
            <a:srgbClr val="000000"/>
          </a:solidFill>
          <a:latin typeface="+mn-lt"/>
          <a:cs typeface="+mn-cs"/>
        </a:defRPr>
      </a:lvl3pPr>
      <a:lvl4pPr marL="1600200" indent="-228600" algn="l" defTabSz="45720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4pPr>
      <a:lvl5pPr marL="2057400" indent="-228600" algn="l" defTabSz="45720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2000">
          <a:solidFill>
            <a:srgbClr val="000000"/>
          </a:solidFill>
          <a:latin typeface="+mn-lt"/>
          <a:cs typeface="+mn-cs"/>
        </a:defRPr>
      </a:lvl5pPr>
      <a:lvl6pPr marL="25146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6pPr>
      <a:lvl7pPr marL="29718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7pPr>
      <a:lvl8pPr marL="34290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8pPr>
      <a:lvl9pPr marL="3886200" indent="-228600" algn="l" defTabSz="45720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2000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10080625" cy="685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0" y="723901"/>
            <a:ext cx="10080625" cy="655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  <p:sp>
        <p:nvSpPr>
          <p:cNvPr id="2" name="Rectangle 3"/>
          <p:cNvSpPr>
            <a:spLocks noGrp="1" noChangeArrowheads="1"/>
          </p:cNvSpPr>
          <p:nvPr>
            <p:ph type="ftr"/>
          </p:nvPr>
        </p:nvSpPr>
        <p:spPr bwMode="auto">
          <a:xfrm>
            <a:off x="2585971" y="7326314"/>
            <a:ext cx="4923505" cy="498475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ctr">
              <a:lnSpc>
                <a:spcPct val="96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Times New Roman" pitchFamily="16" charset="0"/>
                <a:cs typeface="Arial" charset="0"/>
              </a:defRPr>
            </a:lvl1pPr>
          </a:lstStyle>
          <a:p>
            <a:pPr>
              <a:defRPr/>
            </a:pPr>
            <a:r>
              <a:rPr lang="en-US">
                <a:latin typeface="+mn-lt"/>
              </a:rPr>
              <a:t>CS 0445 – Algorithms &amp; Data Structures 1 – Sherif Khattab</a:t>
            </a:r>
            <a:endParaRPr lang="en-GB"/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sldNum"/>
          </p:nvPr>
        </p:nvSpPr>
        <p:spPr bwMode="auto">
          <a:xfrm>
            <a:off x="7716838" y="73199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 algn="r">
              <a:lnSpc>
                <a:spcPct val="96000"/>
              </a:lnSpc>
              <a:defRPr sz="1399">
                <a:solidFill>
                  <a:srgbClr val="000000"/>
                </a:solidFill>
                <a:latin typeface="Times New Roman" panose="02020603050405020304" pitchFamily="18" charset="0"/>
              </a:defRPr>
            </a:lvl1pPr>
          </a:lstStyle>
          <a:p>
            <a:fld id="{65E435D9-63B0-4660-8D04-E83F5E2CA2AE}" type="slidenum">
              <a:rPr lang="en-GB" altLang="en-US"/>
              <a:pPr/>
              <a:t>‹#›</a:t>
            </a:fld>
            <a:endParaRPr lang="en-GB" altLang="en-US"/>
          </a:p>
        </p:txBody>
      </p:sp>
      <p:sp>
        <p:nvSpPr>
          <p:cNvPr id="1032" name="Rectangle 8"/>
          <p:cNvSpPr>
            <a:spLocks noGrp="1" noChangeArrowheads="1"/>
          </p:cNvSpPr>
          <p:nvPr>
            <p:ph type="dt"/>
          </p:nvPr>
        </p:nvSpPr>
        <p:spPr bwMode="auto">
          <a:xfrm>
            <a:off x="19050" y="7358063"/>
            <a:ext cx="2316163" cy="501650"/>
          </a:xfrm>
          <a:prstGeom prst="rect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84000"/>
              </a:lnSpc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 sz="1399" smtClean="0">
                <a:solidFill>
                  <a:srgbClr val="000000"/>
                </a:solidFill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9301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3" r:id="rId1"/>
    <p:sldLayoutId id="2147483754" r:id="rId2"/>
  </p:sldLayoutIdLst>
  <p:hf hdr="0" dt="0"/>
  <p:txStyles>
    <p:titleStyle>
      <a:lvl1pPr algn="ctr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+mj-lt"/>
          <a:ea typeface="+mj-ea"/>
          <a:cs typeface="+mj-cs"/>
        </a:defRPr>
      </a:lvl1pPr>
      <a:lvl2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2pPr>
      <a:lvl3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3pPr>
      <a:lvl4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4pPr>
      <a:lvl5pPr algn="l" defTabSz="456880" rtl="0" eaLnBrk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anose="02020603050405020304" pitchFamily="18" charset="0"/>
        <a:defRPr sz="4397">
          <a:solidFill>
            <a:srgbClr val="000000"/>
          </a:solidFill>
          <a:latin typeface="Arial" charset="0"/>
          <a:cs typeface="Arial" charset="0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ct val="0"/>
        </a:spcAft>
        <a:buClr>
          <a:srgbClr val="000000"/>
        </a:buClr>
        <a:buSzPct val="100000"/>
        <a:buFont typeface="Times New Roman" pitchFamily="16" charset="0"/>
        <a:defRPr sz="4397">
          <a:solidFill>
            <a:srgbClr val="000000"/>
          </a:solidFill>
          <a:latin typeface="Arial" charset="0"/>
          <a:cs typeface="Arial" charset="0"/>
        </a:defRPr>
      </a:lvl9pPr>
    </p:titleStyle>
    <p:bodyStyle>
      <a:lvl1pPr marL="342660" indent="-342660" algn="l" defTabSz="456880" rtl="0" eaLnBrk="0" fontAlgn="base" hangingPunct="0">
        <a:spcBef>
          <a:spcPct val="0"/>
        </a:spcBef>
        <a:spcAft>
          <a:spcPts val="1424"/>
        </a:spcAft>
        <a:buClr>
          <a:srgbClr val="000000"/>
        </a:buClr>
        <a:buSzPct val="100000"/>
        <a:buFont typeface="Times New Roman" panose="02020603050405020304" pitchFamily="18" charset="0"/>
        <a:defRPr sz="3198">
          <a:solidFill>
            <a:srgbClr val="000000"/>
          </a:solidFill>
          <a:latin typeface="+mn-lt"/>
          <a:ea typeface="+mn-ea"/>
          <a:cs typeface="+mn-cs"/>
        </a:defRPr>
      </a:lvl1pPr>
      <a:lvl2pPr marL="742430" indent="-285550" algn="l" defTabSz="456880" rtl="0" eaLnBrk="0" fontAlgn="base" hangingPunct="0">
        <a:spcBef>
          <a:spcPct val="0"/>
        </a:spcBef>
        <a:spcAft>
          <a:spcPts val="1138"/>
        </a:spcAft>
        <a:buClr>
          <a:srgbClr val="000000"/>
        </a:buClr>
        <a:buSzPct val="100000"/>
        <a:buFont typeface="Times New Roman" panose="02020603050405020304" pitchFamily="18" charset="0"/>
        <a:defRPr sz="2798">
          <a:solidFill>
            <a:srgbClr val="000000"/>
          </a:solidFill>
          <a:latin typeface="+mn-lt"/>
          <a:cs typeface="+mn-cs"/>
        </a:defRPr>
      </a:lvl2pPr>
      <a:lvl3pPr marL="1142200" indent="-228440" algn="l" defTabSz="456880" rtl="0" eaLnBrk="0" fontAlgn="base" hangingPunct="0">
        <a:spcBef>
          <a:spcPct val="0"/>
        </a:spcBef>
        <a:spcAft>
          <a:spcPts val="850"/>
        </a:spcAft>
        <a:buClr>
          <a:srgbClr val="000000"/>
        </a:buClr>
        <a:buSzPct val="100000"/>
        <a:buFont typeface="Times New Roman" panose="02020603050405020304" pitchFamily="18" charset="0"/>
        <a:defRPr sz="2398">
          <a:solidFill>
            <a:srgbClr val="000000"/>
          </a:solidFill>
          <a:latin typeface="+mn-lt"/>
          <a:cs typeface="+mn-cs"/>
        </a:defRPr>
      </a:lvl3pPr>
      <a:lvl4pPr marL="1599080" indent="-228440" algn="l" defTabSz="456880" rtl="0" eaLnBrk="0" fontAlgn="base" hangingPunct="0">
        <a:spcBef>
          <a:spcPct val="0"/>
        </a:spcBef>
        <a:spcAft>
          <a:spcPts val="575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4pPr>
      <a:lvl5pPr marL="2055960" indent="-228440" algn="l" defTabSz="456880" rtl="0" eaLnBrk="0" fontAlgn="base" hangingPunct="0"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anose="02020603050405020304" pitchFamily="18" charset="0"/>
        <a:defRPr sz="1998">
          <a:solidFill>
            <a:srgbClr val="000000"/>
          </a:solidFill>
          <a:latin typeface="+mn-lt"/>
          <a:cs typeface="+mn-cs"/>
        </a:defRPr>
      </a:lvl5pPr>
      <a:lvl6pPr marL="251284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6pPr>
      <a:lvl7pPr marL="296972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7pPr>
      <a:lvl8pPr marL="342660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8pPr>
      <a:lvl9pPr marL="3883480" indent="-228440" algn="l" defTabSz="456880" rtl="0" fontAlgn="base" hangingPunct="0">
        <a:lnSpc>
          <a:spcPct val="69000"/>
        </a:lnSpc>
        <a:spcBef>
          <a:spcPct val="0"/>
        </a:spcBef>
        <a:spcAft>
          <a:spcPts val="288"/>
        </a:spcAft>
        <a:buClr>
          <a:srgbClr val="000000"/>
        </a:buClr>
        <a:buSzPct val="100000"/>
        <a:buFont typeface="Times New Roman" pitchFamily="16" charset="0"/>
        <a:defRPr sz="1998">
          <a:solidFill>
            <a:srgbClr val="000000"/>
          </a:solidFill>
          <a:latin typeface="+mn-lt"/>
          <a:cs typeface="+mn-cs"/>
        </a:defRPr>
      </a:lvl9pPr>
    </p:bodyStyle>
    <p:otherStyle>
      <a:defPPr>
        <a:defRPr lang="en-US"/>
      </a:defPPr>
      <a:lvl1pPr marL="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1pPr>
      <a:lvl2pPr marL="4568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2pPr>
      <a:lvl3pPr marL="9137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3pPr>
      <a:lvl4pPr marL="1370641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4pPr>
      <a:lvl5pPr marL="182752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5pPr>
      <a:lvl6pPr marL="228440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6pPr>
      <a:lvl7pPr marL="274128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7pPr>
      <a:lvl8pPr marL="319816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8pPr>
      <a:lvl9pPr marL="3655040" algn="l" defTabSz="913760" rtl="0" eaLnBrk="1" latinLnBrk="0" hangingPunct="1">
        <a:defRPr sz="17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4"/>
          <p:cNvSpPr txBox="1">
            <a:spLocks noChangeArrowheads="1"/>
          </p:cNvSpPr>
          <p:nvPr/>
        </p:nvSpPr>
        <p:spPr bwMode="auto">
          <a:xfrm>
            <a:off x="6382296" y="2030412"/>
            <a:ext cx="10080625" cy="2255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lIns="90000" tIns="45000" rIns="90000" bIns="45000" anchor="t"/>
          <a:lstStyle>
            <a:lvl1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eaLnBrk="0"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defTabSz="457200" eaLnBrk="0" fontAlgn="base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endParaRPr kumimoji="0" lang="en-GB" alt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0" y="2236511"/>
            <a:ext cx="10080625" cy="1520177"/>
          </a:xfrm>
          <a:solidFill>
            <a:srgbClr val="024E9D"/>
          </a:solidFill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Algorithms and Data Structures 1</a:t>
            </a:r>
            <a:br>
              <a:rPr lang="en-US" sz="3600" dirty="0">
                <a:solidFill>
                  <a:srgbClr val="FCB818"/>
                </a:solidFill>
                <a:latin typeface="Helvetica" pitchFamily="2" charset="0"/>
              </a:rPr>
            </a:br>
            <a:r>
              <a:rPr lang="en-US" sz="3600" dirty="0">
                <a:solidFill>
                  <a:srgbClr val="FCB818"/>
                </a:solidFill>
                <a:latin typeface="Helvetica" pitchFamily="2" charset="0"/>
              </a:rPr>
              <a:t>CS 0445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3350" y="4283074"/>
            <a:ext cx="9791700" cy="268922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Fall 2023</a:t>
            </a:r>
          </a:p>
          <a:p>
            <a:r>
              <a:rPr lang="en-US" sz="4800" b="1" dirty="0"/>
              <a:t>Java Review – Part 1</a:t>
            </a:r>
          </a:p>
          <a:p>
            <a:pPr eaLnBrk="1">
              <a:lnSpc>
                <a:spcPct val="92000"/>
              </a:lnSpc>
            </a:pPr>
            <a:r>
              <a:rPr lang="en-GB" altLang="en-US" sz="4000" dirty="0"/>
              <a:t>Sherif Khattab</a:t>
            </a:r>
          </a:p>
          <a:p>
            <a:pPr eaLnBrk="1">
              <a:lnSpc>
                <a:spcPct val="92000"/>
              </a:lnSpc>
            </a:pPr>
            <a:r>
              <a:rPr lang="en-GB" altLang="en-US" dirty="0"/>
              <a:t>ksm73@pitt.edu</a:t>
            </a:r>
          </a:p>
        </p:txBody>
      </p:sp>
      <p:sp>
        <p:nvSpPr>
          <p:cNvPr id="4" name="Rectangle 3"/>
          <p:cNvSpPr/>
          <p:nvPr/>
        </p:nvSpPr>
        <p:spPr>
          <a:xfrm>
            <a:off x="1588" y="7011055"/>
            <a:ext cx="10079037" cy="6019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r>
              <a:rPr kumimoji="0" lang="en-GB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(Slides are adapted from 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Dr. Ramirez’s and Dr. </a:t>
            </a:r>
            <a:r>
              <a:rPr kumimoji="0" lang="en-US" altLang="en-US" sz="1800" b="0" i="0" u="none" strike="noStrike" kern="1200" cap="none" spc="0" normalizeH="0" baseline="0" noProof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Farnan’s</a:t>
            </a: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 CS1501 slides.</a:t>
            </a:r>
            <a:r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Helvetica" pitchFamily="-84" charset="0"/>
                <a:ea typeface="+mn-ea"/>
                <a:cs typeface="Arial" panose="020B0604020202020204" pitchFamily="34" charset="0"/>
              </a:rPr>
              <a:t>)</a:t>
            </a:r>
          </a:p>
          <a:p>
            <a:pPr marL="0" marR="0" lvl="0" indent="0" algn="ctr" defTabSz="457200" rtl="0" eaLnBrk="1" fontAlgn="base" latinLnBrk="0" hangingPunct="0">
              <a:lnSpc>
                <a:spcPct val="92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6" name="Rectangle 2">
            <a:extLst>
              <a:ext uri="{FF2B5EF4-FFF2-40B4-BE49-F238E27FC236}">
                <a16:creationId xmlns:a16="http://schemas.microsoft.com/office/drawing/2014/main" id="{65337C4B-56D9-CA45-A58A-0DDC8D509B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13590" y="43178"/>
            <a:ext cx="10080625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457200" rtl="0" eaLnBrk="1" fontAlgn="base" latinLnBrk="0" hangingPunct="0">
              <a:lnSpc>
                <a:spcPct val="6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6FAAAA35-D64E-4297-834F-9F413711294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19325" y="239768"/>
            <a:ext cx="5619750" cy="17335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 spd="med"/>
  <p:timing>
    <p:tnLst>
      <p:par>
        <p:cTn id="1" dur="indefinite" restart="never" nodeType="tmRoot">
          <p:childTnLst>
            <p:seq concurrent="1" nextAc="seek">
              <p:cTn id="2" dur="indefinite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Overriding Superclass Methods</a:t>
            </a:r>
          </a:p>
        </p:txBody>
      </p:sp>
      <p:sp>
        <p:nvSpPr>
          <p:cNvPr id="4301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dirty="0"/>
              <a:t>Method Overriding</a:t>
            </a:r>
          </a:p>
          <a:p>
            <a:pPr lvl="1"/>
            <a:r>
              <a:rPr lang="en-US" altLang="en-US" dirty="0"/>
              <a:t>When a subclass defines a method with </a:t>
            </a:r>
          </a:p>
          <a:p>
            <a:pPr lvl="2"/>
            <a:r>
              <a:rPr lang="en-US" altLang="en-US" dirty="0"/>
              <a:t>the same name</a:t>
            </a:r>
          </a:p>
          <a:p>
            <a:pPr lvl="2"/>
            <a:r>
              <a:rPr lang="en-US" altLang="en-US" dirty="0"/>
              <a:t>the same number and types of parameters</a:t>
            </a:r>
          </a:p>
          <a:p>
            <a:pPr lvl="2"/>
            <a:r>
              <a:rPr lang="en-US" altLang="en-US" dirty="0"/>
              <a:t>and the same return type </a:t>
            </a:r>
          </a:p>
          <a:p>
            <a:pPr lvl="1"/>
            <a:r>
              <a:rPr lang="en-US" altLang="en-US" dirty="0"/>
              <a:t>as a method in the superclass</a:t>
            </a:r>
          </a:p>
          <a:p>
            <a:r>
              <a:rPr lang="en-US" altLang="en-US" dirty="0"/>
              <a:t>You can use </a:t>
            </a:r>
            <a:r>
              <a:rPr lang="en-US" altLang="en-US" b="1" dirty="0"/>
              <a:t>super.</a:t>
            </a:r>
            <a:r>
              <a:rPr lang="en-US" altLang="en-US" dirty="0"/>
              <a:t> to bypass overriding</a:t>
            </a:r>
          </a:p>
          <a:p>
            <a:pPr lvl="1"/>
            <a:r>
              <a:rPr lang="en-US" altLang="en-US" dirty="0"/>
              <a:t>i.e., to call an overridden method of the superclass</a:t>
            </a:r>
          </a:p>
          <a:p>
            <a:pPr lvl="1"/>
            <a:r>
              <a:rPr lang="en-US" altLang="en-US" dirty="0"/>
              <a:t>e.g., overriding method invokes the overridden method</a:t>
            </a:r>
          </a:p>
          <a:p>
            <a:pPr lvl="2"/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10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503152F-CF0B-13D4-17DA-7D65DA727E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4924" y="5667647"/>
            <a:ext cx="9782397" cy="16523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34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 and Overloading Methods</a:t>
            </a:r>
          </a:p>
        </p:txBody>
      </p:sp>
      <p:sp>
        <p:nvSpPr>
          <p:cNvPr id="46082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But … repeated use of </a:t>
            </a:r>
            <a:r>
              <a:rPr lang="en-US" altLang="en-US" b="1" dirty="0"/>
              <a:t>super</a:t>
            </a:r>
            <a:r>
              <a:rPr lang="en-US" altLang="en-US" dirty="0"/>
              <a:t> is not allowed</a:t>
            </a:r>
          </a:p>
          <a:p>
            <a:pPr marL="503972" lvl="1" indent="0">
              <a:buNone/>
            </a:pPr>
            <a:endParaRPr lang="en-US" altLang="en-US" dirty="0"/>
          </a:p>
        </p:txBody>
      </p:sp>
      <p:pic>
        <p:nvPicPr>
          <p:cNvPr id="522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89080" y="2200167"/>
            <a:ext cx="5627758" cy="540727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11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36070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Overriding and Overloading Methods</a:t>
            </a:r>
          </a:p>
        </p:txBody>
      </p:sp>
      <p:sp>
        <p:nvSpPr>
          <p:cNvPr id="4710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To specify that a method definition cannot be overridden with a new definition in a subclass</a:t>
            </a:r>
          </a:p>
          <a:p>
            <a:pPr lvl="1"/>
            <a:r>
              <a:rPr lang="en-US" altLang="en-US" dirty="0"/>
              <a:t>Make it a final method by adding the </a:t>
            </a:r>
            <a:r>
              <a:rPr lang="en-US" altLang="en-US" b="1" dirty="0"/>
              <a:t>final</a:t>
            </a:r>
            <a:r>
              <a:rPr lang="en-US" altLang="en-US" dirty="0"/>
              <a:t> modifier to the method header.</a:t>
            </a:r>
          </a:p>
        </p:txBody>
      </p:sp>
      <p:pic>
        <p:nvPicPr>
          <p:cNvPr id="532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29522" y="2929618"/>
            <a:ext cx="5002848" cy="4042843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325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894" y="3834261"/>
            <a:ext cx="2509392" cy="377984"/>
          </a:xfrm>
          <a:prstGeom prst="rect">
            <a:avLst/>
          </a:prstGeom>
          <a:noFill/>
          <a:ln>
            <a:noFill/>
          </a:ln>
          <a:effectLst>
            <a:outerShdw blurRad="190500" algn="tl" rotWithShape="0">
              <a:srgbClr val="80808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/>
          <p:cNvCxnSpPr/>
          <p:nvPr/>
        </p:nvCxnSpPr>
        <p:spPr>
          <a:xfrm>
            <a:off x="3208099" y="5699521"/>
            <a:ext cx="1916167" cy="0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 flipH="1">
            <a:off x="5341463" y="4256696"/>
            <a:ext cx="1599431" cy="1109452"/>
          </a:xfrm>
          <a:prstGeom prst="straightConnector1">
            <a:avLst/>
          </a:prstGeom>
          <a:ln w="1905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12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26122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The Class </a:t>
            </a:r>
            <a:r>
              <a:rPr lang="en-US" altLang="en-US" b="1"/>
              <a:t>Object</a:t>
            </a:r>
          </a:p>
        </p:txBody>
      </p:sp>
      <p:sp>
        <p:nvSpPr>
          <p:cNvPr id="51202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Java has a class—named </a:t>
            </a:r>
            <a:r>
              <a:rPr lang="en-US" altLang="en-US" b="1" dirty="0"/>
              <a:t>Object</a:t>
            </a:r>
          </a:p>
          <a:p>
            <a:pPr lvl="1"/>
            <a:r>
              <a:rPr lang="en-US" altLang="en-US" dirty="0"/>
              <a:t>It is at the beginning of every chain of subclasses</a:t>
            </a:r>
          </a:p>
          <a:p>
            <a:pPr lvl="1"/>
            <a:r>
              <a:rPr lang="en-US" altLang="en-US" dirty="0"/>
              <a:t>An ancestor of every other class</a:t>
            </a:r>
          </a:p>
          <a:p>
            <a:r>
              <a:rPr lang="en-US" altLang="en-US" dirty="0"/>
              <a:t>Class </a:t>
            </a:r>
            <a:r>
              <a:rPr lang="en-US" altLang="en-US" b="1" dirty="0"/>
              <a:t>Object</a:t>
            </a:r>
            <a:r>
              <a:rPr lang="en-US" altLang="en-US" dirty="0"/>
              <a:t> contains certain methods</a:t>
            </a:r>
          </a:p>
          <a:p>
            <a:pPr lvl="1"/>
            <a:r>
              <a:rPr lang="en-US" altLang="en-US" dirty="0"/>
              <a:t>Examples: </a:t>
            </a:r>
            <a:r>
              <a:rPr lang="en-US" altLang="en-US" sz="3527" b="1" dirty="0" err="1"/>
              <a:t>toString</a:t>
            </a:r>
            <a:r>
              <a:rPr lang="en-US" altLang="en-US" dirty="0"/>
              <a:t>, </a:t>
            </a:r>
            <a:r>
              <a:rPr lang="en-US" altLang="en-US" sz="3527" b="1" dirty="0"/>
              <a:t>equals</a:t>
            </a:r>
            <a:r>
              <a:rPr lang="en-US" altLang="en-US" dirty="0"/>
              <a:t>, </a:t>
            </a:r>
            <a:r>
              <a:rPr lang="en-US" altLang="en-US" sz="3527" b="1" dirty="0"/>
              <a:t>clone</a:t>
            </a:r>
          </a:p>
          <a:p>
            <a:pPr lvl="1"/>
            <a:r>
              <a:rPr lang="en-US" altLang="en-US" sz="3527" dirty="0"/>
              <a:t>However, in most cases, you must override these methods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13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85495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5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err="1"/>
              <a:t>toString</a:t>
            </a:r>
            <a:r>
              <a:rPr lang="en-US" altLang="en-US" dirty="0"/>
              <a:t>()</a:t>
            </a:r>
          </a:p>
        </p:txBody>
      </p:sp>
      <p:sp>
        <p:nvSpPr>
          <p:cNvPr id="52226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Need to override the definition of </a:t>
            </a:r>
            <a:r>
              <a:rPr lang="en-US" altLang="en-US" b="1" dirty="0" err="1"/>
              <a:t>toString</a:t>
            </a:r>
            <a:r>
              <a:rPr lang="en-US" altLang="en-US" dirty="0"/>
              <a:t> </a:t>
            </a:r>
          </a:p>
          <a:p>
            <a:pPr lvl="1"/>
            <a:r>
              <a:rPr lang="en-US" altLang="en-US" dirty="0"/>
              <a:t>Cause it to produce an appropriate string for data in the class being defined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14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79015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2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equals</a:t>
            </a:r>
          </a:p>
        </p:txBody>
      </p:sp>
      <p:sp>
        <p:nvSpPr>
          <p:cNvPr id="532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Object’s </a:t>
            </a:r>
            <a:r>
              <a:rPr lang="en-US" altLang="en-US" b="1" dirty="0"/>
              <a:t>equals</a:t>
            </a:r>
            <a:r>
              <a:rPr lang="en-US" altLang="en-US" dirty="0"/>
              <a:t> method compares the </a:t>
            </a:r>
            <a:r>
              <a:rPr lang="en-US" altLang="en-US" b="1" u="sng" dirty="0">
                <a:solidFill>
                  <a:schemeClr val="accent2"/>
                </a:solidFill>
              </a:rPr>
              <a:t>addresses</a:t>
            </a:r>
            <a:r>
              <a:rPr lang="en-US" altLang="en-US" dirty="0"/>
              <a:t> of two objects</a:t>
            </a:r>
          </a:p>
          <a:p>
            <a:pPr lvl="1"/>
            <a:r>
              <a:rPr lang="en-US" altLang="en-US" dirty="0"/>
              <a:t>Overridden method, when added to the class </a:t>
            </a:r>
            <a:r>
              <a:rPr lang="en-US" altLang="en-US" b="1" dirty="0"/>
              <a:t>Square</a:t>
            </a:r>
            <a:r>
              <a:rPr lang="en-US" altLang="en-US" dirty="0"/>
              <a:t>, detects whether two </a:t>
            </a:r>
            <a:r>
              <a:rPr lang="en-US" altLang="en-US" b="1" dirty="0"/>
              <a:t>Square</a:t>
            </a:r>
            <a:r>
              <a:rPr lang="en-US" altLang="en-US" dirty="0"/>
              <a:t> objects are equal by </a:t>
            </a:r>
            <a:br>
              <a:rPr lang="en-US" altLang="en-US" dirty="0"/>
            </a:br>
            <a:r>
              <a:rPr lang="en-US" altLang="en-US" dirty="0"/>
              <a:t>comparing their data fields.</a:t>
            </a:r>
          </a:p>
          <a:p>
            <a:pPr lvl="1"/>
            <a:r>
              <a:rPr lang="en-US" altLang="en-US" dirty="0"/>
              <a:t>Check equals() method inside Square and </a:t>
            </a:r>
            <a:r>
              <a:rPr lang="en-US" altLang="en-US" dirty="0" err="1"/>
              <a:t>ColoredSquare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15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836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b="1" dirty="0"/>
              <a:t>Overloading</a:t>
            </a:r>
            <a:r>
              <a:rPr lang="en-US" altLang="en-US" dirty="0"/>
              <a:t> Methods</a:t>
            </a:r>
          </a:p>
        </p:txBody>
      </p:sp>
      <p:sp>
        <p:nvSpPr>
          <p:cNvPr id="45058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When subclass has a method with same name as a method in its superclass,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but the methods’ parameters differ in number or data type …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Method in subclass overloads method of superclass.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Java is able to distinguish between these methods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Signatures of the methods are different</a:t>
            </a:r>
          </a:p>
          <a:p>
            <a:pPr marL="457520" indent="-457200">
              <a:buFont typeface="Arial" panose="020B0604020202020204" pitchFamily="34" charset="0"/>
              <a:buChar char="•"/>
            </a:pPr>
            <a:r>
              <a:rPr lang="en-US" altLang="en-US" dirty="0"/>
              <a:t>It is recommended to use the @Override tag to inform the compiler of your intention to override a method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dirty="0"/>
              <a:t>Avoiding a common mistake in which overriding is intended but overloading happens instead</a:t>
            </a:r>
          </a:p>
          <a:p>
            <a:pPr marL="457520" indent="-457200">
              <a:buFont typeface="Arial" panose="020B0604020202020204" pitchFamily="34" charset="0"/>
              <a:buChar char="•"/>
            </a:pP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16</a:t>
            </a:fld>
            <a:endParaRPr kumimoji="0" lang="en-GB" altLang="en-US" sz="1399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855013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BA44B-959B-6805-5F06-2A55BC4817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rules regarding 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FFAAB-0764-E243-391F-79F710CE7A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Every class is a subtype (and supertype) of itself</a:t>
            </a:r>
          </a:p>
          <a:p>
            <a:r>
              <a:rPr lang="en-US" dirty="0"/>
              <a:t>Right-hand-side type of an assignment statement must be subtype of the left-hand-side</a:t>
            </a:r>
          </a:p>
          <a:p>
            <a:pPr lvl="1"/>
            <a:r>
              <a:rPr lang="en-US" dirty="0"/>
              <a:t>Assume the following declarations: X x; Y </a:t>
            </a:r>
            <a:r>
              <a:rPr lang="en-US" dirty="0" err="1"/>
              <a:t>y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x = y; is only correct when Y is a subtype of X</a:t>
            </a:r>
          </a:p>
          <a:p>
            <a:r>
              <a:rPr lang="en-US" dirty="0"/>
              <a:t>Actual parameter must be subtype of formal parameter</a:t>
            </a:r>
          </a:p>
          <a:p>
            <a:pPr lvl="1"/>
            <a:r>
              <a:rPr lang="en-US" dirty="0"/>
              <a:t>Assume the following declaration and method definition: </a:t>
            </a:r>
          </a:p>
          <a:p>
            <a:pPr marL="456880" lvl="1" indent="0">
              <a:buNone/>
            </a:pPr>
            <a:r>
              <a:rPr lang="en-US" dirty="0"/>
              <a:t>		Y </a:t>
            </a:r>
            <a:r>
              <a:rPr lang="en-US" dirty="0" err="1"/>
              <a:t>y</a:t>
            </a:r>
            <a:r>
              <a:rPr lang="en-US" dirty="0"/>
              <a:t>; </a:t>
            </a:r>
          </a:p>
          <a:p>
            <a:pPr marL="456880" lvl="1" indent="0">
              <a:buNone/>
            </a:pPr>
            <a:r>
              <a:rPr lang="en-US" dirty="0"/>
              <a:t>          void </a:t>
            </a:r>
            <a:r>
              <a:rPr lang="en-US" dirty="0" err="1"/>
              <a:t>func</a:t>
            </a:r>
            <a:r>
              <a:rPr lang="en-US" dirty="0"/>
              <a:t>(X x){ …}</a:t>
            </a:r>
          </a:p>
          <a:p>
            <a:pPr lvl="1"/>
            <a:r>
              <a:rPr lang="en-US" dirty="0"/>
              <a:t>A method call </a:t>
            </a:r>
            <a:r>
              <a:rPr lang="en-US" dirty="0" err="1"/>
              <a:t>func</a:t>
            </a:r>
            <a:r>
              <a:rPr lang="en-US" dirty="0"/>
              <a:t>(y) is correct only when Y is a subtype of X</a:t>
            </a:r>
          </a:p>
          <a:p>
            <a:r>
              <a:rPr lang="en-US" dirty="0"/>
              <a:t>In both cases, if y’s type is unknown because of using a wildcard (covered next lecture), X must be Object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727AD5-3907-75E5-1A91-87B0BD70BA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7160C0-BD44-22C7-0F4C-6561C9AB93E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17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23123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9EA720-F5B4-463B-B14C-1970BB85B2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66C52D-9A48-4683-BE7F-268D8DB7FA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Lab 0 is due this Friday (not graded)</a:t>
            </a:r>
          </a:p>
          <a:p>
            <a:r>
              <a:rPr lang="en-US" dirty="0"/>
              <a:t>Recitations start next week</a:t>
            </a:r>
          </a:p>
          <a:p>
            <a:r>
              <a:rPr lang="en-US" dirty="0"/>
              <a:t>Homework 1 is due next Tuesday</a:t>
            </a:r>
          </a:p>
          <a:p>
            <a:r>
              <a:rPr lang="en-US" dirty="0"/>
              <a:t>Please find on Canvas</a:t>
            </a:r>
          </a:p>
          <a:p>
            <a:pPr lvl="1"/>
            <a:r>
              <a:rPr lang="en-US" dirty="0"/>
              <a:t>VS Code setup instructions</a:t>
            </a:r>
          </a:p>
          <a:p>
            <a:pPr lvl="1"/>
            <a:r>
              <a:rPr lang="en-US" dirty="0"/>
              <a:t>Code handouts repository</a:t>
            </a:r>
          </a:p>
          <a:p>
            <a:pPr lvl="1"/>
            <a:r>
              <a:rPr lang="en-US" dirty="0"/>
              <a:t>Debugging in VS Code video</a:t>
            </a:r>
          </a:p>
          <a:p>
            <a:pPr lvl="1"/>
            <a:r>
              <a:rPr lang="en-US" dirty="0"/>
              <a:t>JDB Example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F01509E-F3AE-471C-8BB2-E55078C4C863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CF72B-4081-461A-85F0-AEE6A7897B6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2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84654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EEA9E-5858-4409-A959-87D88423DD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32F02F-5ABF-4702-A259-B8272D97D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3" y="709809"/>
            <a:ext cx="10088879" cy="6562663"/>
          </a:xfrm>
        </p:spPr>
        <p:txBody>
          <a:bodyPr>
            <a:normAutofit/>
          </a:bodyPr>
          <a:lstStyle/>
          <a:p>
            <a:r>
              <a:rPr lang="en-US" dirty="0"/>
              <a:t>Java Review – Part 1</a:t>
            </a:r>
          </a:p>
          <a:p>
            <a:pPr lvl="1"/>
            <a:r>
              <a:rPr lang="en-US" dirty="0"/>
              <a:t>Reference types and variables</a:t>
            </a:r>
          </a:p>
          <a:p>
            <a:pPr lvl="1"/>
            <a:r>
              <a:rPr lang="en-US" dirty="0"/>
              <a:t>Class design</a:t>
            </a:r>
          </a:p>
          <a:p>
            <a:pPr lvl="2"/>
            <a:r>
              <a:rPr lang="en-US" dirty="0"/>
              <a:t>Composition </a:t>
            </a:r>
          </a:p>
          <a:p>
            <a:pPr lvl="2"/>
            <a:r>
              <a:rPr lang="en-US" dirty="0"/>
              <a:t>Inheritance</a:t>
            </a:r>
          </a:p>
          <a:p>
            <a:pPr lvl="1"/>
            <a:r>
              <a:rPr lang="en-US" dirty="0" err="1"/>
              <a:t>toString</a:t>
            </a:r>
            <a:r>
              <a:rPr lang="en-US" dirty="0"/>
              <a:t>() and </a:t>
            </a:r>
            <a:r>
              <a:rPr lang="en-US"/>
              <a:t>equals()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742A87-0F03-4848-8AB3-00C3EF0257A1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6880" algn="l"/>
                <a:tab pos="913760" algn="l"/>
                <a:tab pos="1370641" algn="l"/>
                <a:tab pos="1827520" algn="l"/>
                <a:tab pos="2284400" algn="l"/>
                <a:tab pos="2741280" algn="l"/>
                <a:tab pos="3198160" algn="l"/>
                <a:tab pos="3655040" algn="l"/>
                <a:tab pos="4111921" algn="l"/>
                <a:tab pos="4568800" algn="l"/>
                <a:tab pos="5025680" algn="l"/>
                <a:tab pos="5482560" algn="l"/>
                <a:tab pos="5939440" algn="l"/>
                <a:tab pos="6396320" algn="l"/>
                <a:tab pos="6853201" algn="l"/>
                <a:tab pos="7310080" algn="l"/>
                <a:tab pos="7766960" algn="l"/>
                <a:tab pos="8223840" algn="l"/>
                <a:tab pos="8680720" algn="l"/>
                <a:tab pos="9137600" algn="l"/>
              </a:tabLst>
              <a:defRPr/>
            </a:pPr>
            <a:r>
              <a:rPr kumimoji="0" 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2DC2457-3542-4F95-B386-215E698016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688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399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688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3</a:t>
            </a:fld>
            <a:endParaRPr kumimoji="0" lang="en-GB" altLang="en-US" sz="1399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131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FE4AE-DED9-5820-89B9-DC958A1E3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 Types and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B361A0-43E6-33D6-DDEA-BB2AE1338E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Java has</a:t>
            </a:r>
          </a:p>
          <a:p>
            <a:pPr lvl="1"/>
            <a:r>
              <a:rPr lang="en-US" dirty="0"/>
              <a:t>primitive types: e.g., int, double, char, byte, etc.</a:t>
            </a:r>
          </a:p>
          <a:p>
            <a:pPr lvl="1"/>
            <a:r>
              <a:rPr lang="en-US" dirty="0"/>
              <a:t>reference types: all other types, e.g., String, Integer, Character, Byte, etc.</a:t>
            </a:r>
          </a:p>
          <a:p>
            <a:r>
              <a:rPr lang="en-US" dirty="0"/>
              <a:t>An </a:t>
            </a:r>
            <a:r>
              <a:rPr lang="en-US" dirty="0">
                <a:solidFill>
                  <a:srgbClr val="FF0000"/>
                </a:solidFill>
              </a:rPr>
              <a:t>object</a:t>
            </a:r>
            <a:r>
              <a:rPr lang="en-US" dirty="0"/>
              <a:t> is an instance of a </a:t>
            </a:r>
            <a:r>
              <a:rPr lang="en-US" dirty="0">
                <a:solidFill>
                  <a:srgbClr val="FF0000"/>
                </a:solidFill>
              </a:rPr>
              <a:t>class</a:t>
            </a:r>
          </a:p>
          <a:p>
            <a:r>
              <a:rPr lang="en-US" dirty="0"/>
              <a:t>A </a:t>
            </a:r>
            <a:r>
              <a:rPr lang="en-US" dirty="0">
                <a:solidFill>
                  <a:srgbClr val="FF0000"/>
                </a:solidFill>
              </a:rPr>
              <a:t>reference variable </a:t>
            </a:r>
            <a:r>
              <a:rPr lang="en-US" dirty="0"/>
              <a:t>points to an object</a:t>
            </a:r>
          </a:p>
          <a:p>
            <a:pPr lvl="1"/>
            <a:r>
              <a:rPr lang="en-US" dirty="0"/>
              <a:t>For example, String x = new String();</a:t>
            </a:r>
          </a:p>
          <a:p>
            <a:pPr lvl="1"/>
            <a:r>
              <a:rPr lang="en-US" dirty="0"/>
              <a:t>An object of class String created using </a:t>
            </a:r>
            <a:r>
              <a:rPr lang="en-US" b="1" i="1" dirty="0"/>
              <a:t>new</a:t>
            </a:r>
            <a:endParaRPr lang="en-US" dirty="0"/>
          </a:p>
          <a:p>
            <a:pPr lvl="1"/>
            <a:r>
              <a:rPr lang="en-US" i="1" dirty="0"/>
              <a:t>x:</a:t>
            </a:r>
            <a:r>
              <a:rPr lang="en-US" dirty="0"/>
              <a:t> </a:t>
            </a:r>
            <a:r>
              <a:rPr lang="en-US" dirty="0">
                <a:solidFill>
                  <a:schemeClr val="tx1"/>
                </a:solidFill>
              </a:rPr>
              <a:t>reference variable </a:t>
            </a:r>
            <a:r>
              <a:rPr lang="en-US" dirty="0"/>
              <a:t>pointing to the created String object</a:t>
            </a:r>
          </a:p>
          <a:p>
            <a:pPr lvl="1"/>
            <a:r>
              <a:rPr lang="en-US" dirty="0"/>
              <a:t>The String object that </a:t>
            </a:r>
            <a:r>
              <a:rPr lang="en-US" i="1" dirty="0"/>
              <a:t>x</a:t>
            </a:r>
            <a:r>
              <a:rPr lang="en-US" dirty="0"/>
              <a:t> points to is a reference</a:t>
            </a:r>
            <a:r>
              <a:rPr lang="en-US" u="sng" dirty="0"/>
              <a:t>d</a:t>
            </a:r>
            <a:r>
              <a:rPr lang="en-US" dirty="0"/>
              <a:t> object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720DFA0-519D-3196-5C7F-F88C88520689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FD3076B-FCE0-79F9-4C03-784D49DBCBA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4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3370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Composition</a:t>
            </a:r>
          </a:p>
        </p:txBody>
      </p:sp>
      <p:sp>
        <p:nvSpPr>
          <p:cNvPr id="27650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 class uses composition when it has a data field that is an instance of another class</a:t>
            </a:r>
          </a:p>
          <a:p>
            <a:pPr eaLnBrk="1" hangingPunct="1"/>
            <a:r>
              <a:rPr lang="en-US" altLang="en-US" dirty="0"/>
              <a:t>Composition is a “has a” relationship</a:t>
            </a:r>
          </a:p>
          <a:p>
            <a:pPr eaLnBrk="1" hangingPunct="1"/>
            <a:r>
              <a:rPr lang="en-US" altLang="en-US" dirty="0"/>
              <a:t>Check the Square class in </a:t>
            </a:r>
            <a:r>
              <a:rPr lang="en-US" altLang="en-US" dirty="0" err="1"/>
              <a:t>ClassCompositionExample</a:t>
            </a:r>
            <a:r>
              <a:rPr lang="en-US" altLang="en-US" dirty="0"/>
              <a:t>/</a:t>
            </a:r>
            <a:r>
              <a:rPr lang="en-US" altLang="en-US" dirty="0" err="1"/>
              <a:t>Square.java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Each Square object has a </a:t>
            </a:r>
            <a:r>
              <a:rPr lang="en-US" altLang="en-US" dirty="0" err="1"/>
              <a:t>sideLength</a:t>
            </a:r>
            <a:r>
              <a:rPr lang="en-US" altLang="en-US" dirty="0"/>
              <a:t>, area, and perimeter</a:t>
            </a:r>
          </a:p>
          <a:p>
            <a:pPr eaLnBrk="1" hangingPunct="1"/>
            <a:r>
              <a:rPr lang="en-US" altLang="en-US" dirty="0"/>
              <a:t>Thus, each object of type Square contains three reference variables pointing to three objects of type Integer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5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4974776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Access Modifiers</a:t>
            </a:r>
          </a:p>
        </p:txBody>
      </p:sp>
      <p:sp>
        <p:nvSpPr>
          <p:cNvPr id="7171" name="Tex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dirty="0"/>
              <a:t>Public, private, protected, and package access of the data fields and methods of class </a:t>
            </a:r>
            <a:r>
              <a:rPr lang="en-US" altLang="en-US" sz="3086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6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3077" name="Picture 5"/>
          <p:cNvPicPr>
            <a:picLocks noChangeAspect="1" noChangeArrowheads="1"/>
          </p:cNvPicPr>
          <p:nvPr/>
        </p:nvPicPr>
        <p:blipFill>
          <a:blip r:embed="rId2">
            <a:grayscl/>
          </a:blip>
          <a:srcRect/>
          <a:stretch>
            <a:fillRect/>
          </a:stretch>
        </p:blipFill>
        <p:spPr bwMode="auto">
          <a:xfrm>
            <a:off x="-46044" y="2440438"/>
            <a:ext cx="10142340" cy="4024540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904694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0DC86-43EB-0B6A-0B94-D15127EA4E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Inheritance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704F91-1C87-5985-D732-9D3672D213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class may inherit from another class</a:t>
            </a:r>
          </a:p>
          <a:p>
            <a:r>
              <a:rPr lang="en-US" altLang="en-US" dirty="0"/>
              <a:t>Inheritance is a “is a” relationship</a:t>
            </a:r>
          </a:p>
          <a:p>
            <a:pPr eaLnBrk="1" hangingPunct="1"/>
            <a:r>
              <a:rPr lang="en-US" altLang="en-US" dirty="0"/>
              <a:t>Check the </a:t>
            </a:r>
            <a:r>
              <a:rPr lang="en-US" altLang="en-US" dirty="0" err="1"/>
              <a:t>ColoredSquare</a:t>
            </a:r>
            <a:r>
              <a:rPr lang="en-US" altLang="en-US" dirty="0"/>
              <a:t> class in </a:t>
            </a:r>
            <a:r>
              <a:rPr lang="en-US" altLang="en-US" dirty="0" err="1"/>
              <a:t>InheritanceExample</a:t>
            </a:r>
            <a:r>
              <a:rPr lang="en-US" altLang="en-US" dirty="0"/>
              <a:t>/</a:t>
            </a:r>
            <a:r>
              <a:rPr lang="en-US" altLang="en-US" dirty="0" err="1"/>
              <a:t>ColoredSquare.java</a:t>
            </a:r>
            <a:endParaRPr lang="en-US" altLang="en-US" dirty="0"/>
          </a:p>
          <a:p>
            <a:pPr lvl="1" eaLnBrk="1" hangingPunct="1"/>
            <a:r>
              <a:rPr lang="en-US" altLang="en-US" dirty="0"/>
              <a:t>Each </a:t>
            </a:r>
            <a:r>
              <a:rPr lang="en-US" altLang="en-US" dirty="0" err="1"/>
              <a:t>ColoredSquare</a:t>
            </a:r>
            <a:r>
              <a:rPr lang="en-US" altLang="en-US" dirty="0"/>
              <a:t> object inherits all data fields and methods from Square</a:t>
            </a:r>
          </a:p>
          <a:p>
            <a:pPr lvl="1" eaLnBrk="1" hangingPunct="1"/>
            <a:r>
              <a:rPr lang="en-US" altLang="en-US" dirty="0"/>
              <a:t>Thus, each object of type </a:t>
            </a:r>
            <a:r>
              <a:rPr lang="en-US" altLang="en-US" dirty="0" err="1"/>
              <a:t>ColoredSquare</a:t>
            </a:r>
            <a:r>
              <a:rPr lang="en-US" altLang="en-US" dirty="0"/>
              <a:t> is also an object of type Square</a:t>
            </a:r>
          </a:p>
          <a:p>
            <a:pPr lvl="2" eaLnBrk="1" hangingPunct="1"/>
            <a:r>
              <a:rPr lang="en-US" altLang="en-US" dirty="0"/>
              <a:t>The opposite is not true!</a:t>
            </a:r>
          </a:p>
          <a:p>
            <a:pPr lvl="1" eaLnBrk="1" hangingPunct="1"/>
            <a:r>
              <a:rPr lang="en-US" altLang="en-US" dirty="0" err="1"/>
              <a:t>ColoredSquare</a:t>
            </a:r>
            <a:r>
              <a:rPr lang="en-US" altLang="en-US" dirty="0"/>
              <a:t> is a sub-, child, or derived class</a:t>
            </a:r>
          </a:p>
          <a:p>
            <a:pPr lvl="1" eaLnBrk="1" hangingPunct="1"/>
            <a:r>
              <a:rPr lang="en-US" altLang="en-US" dirty="0"/>
              <a:t>Square is a super- or parent class</a:t>
            </a:r>
          </a:p>
          <a:p>
            <a:endParaRPr lang="en-US" altLang="en-US" dirty="0"/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198B00-2DBD-A005-3AFB-FD9EF766A517}"/>
              </a:ext>
            </a:extLst>
          </p:cNvPr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9BDC33-EF2A-76A9-E22A-9CDD86194760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7</a:t>
            </a:fld>
            <a:endParaRPr kumimoji="0" lang="en-GB" altLang="en-US" sz="14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808599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Class Constructors</a:t>
            </a:r>
          </a:p>
        </p:txBody>
      </p:sp>
      <p:sp>
        <p:nvSpPr>
          <p:cNvPr id="3891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Constructors typically initialize an object’s data fields</a:t>
            </a:r>
          </a:p>
          <a:p>
            <a:pPr eaLnBrk="1" hangingPunct="1"/>
            <a:r>
              <a:rPr lang="en-US" altLang="en-US" dirty="0"/>
              <a:t>Default constructor has no parameters</a:t>
            </a:r>
          </a:p>
          <a:p>
            <a:pPr eaLnBrk="1" hangingPunct="1"/>
            <a:r>
              <a:rPr lang="en-US" altLang="en-US" dirty="0"/>
              <a:t>A class may have one or more parametrized constructors</a:t>
            </a:r>
            <a:endParaRPr lang="en-US" altLang="en-US" b="1" dirty="0"/>
          </a:p>
          <a:p>
            <a:pPr eaLnBrk="1" hangingPunct="1"/>
            <a:r>
              <a:rPr lang="en-US" altLang="en-US" b="1" dirty="0"/>
              <a:t>Constructors are called using the new keyword</a:t>
            </a:r>
            <a:endParaRPr lang="en-US" alt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8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939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sz="3600" dirty="0"/>
              <a:t>Invoking Constructors from Within Constructors</a:t>
            </a:r>
          </a:p>
        </p:txBody>
      </p:sp>
      <p:sp>
        <p:nvSpPr>
          <p:cNvPr id="38914" name="Content Placehold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altLang="en-US" dirty="0"/>
              <a:t>Can explicitly call a constructor from another constructor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b="1" dirty="0"/>
              <a:t>this(…)</a:t>
            </a:r>
          </a:p>
          <a:p>
            <a:pPr eaLnBrk="1" hangingPunct="1"/>
            <a:r>
              <a:rPr lang="en-US" altLang="en-US" dirty="0"/>
              <a:t>Constructor of subclass automatically calls default constructor of superclass</a:t>
            </a:r>
            <a:endParaRPr lang="en-US" altLang="en-US" b="1" dirty="0"/>
          </a:p>
          <a:p>
            <a:pPr eaLnBrk="1" hangingPunct="1"/>
            <a:r>
              <a:rPr lang="en-US" altLang="en-US" dirty="0"/>
              <a:t>Can explicitly call a different constructor of superclass from constructor of subclass</a:t>
            </a:r>
          </a:p>
          <a:p>
            <a:pPr lvl="1" eaLnBrk="1" hangingPunct="1"/>
            <a:r>
              <a:rPr lang="en-US" altLang="en-US" dirty="0"/>
              <a:t>Use </a:t>
            </a:r>
            <a:r>
              <a:rPr lang="en-US" altLang="en-US" b="1" dirty="0"/>
              <a:t>super(…) </a:t>
            </a:r>
          </a:p>
          <a:p>
            <a:pPr lvl="1" eaLnBrk="1" hangingPunct="1"/>
            <a:r>
              <a:rPr lang="en-US" altLang="en-US" dirty="0"/>
              <a:t>Can use </a:t>
            </a:r>
            <a:r>
              <a:rPr lang="en-US" altLang="en-US" b="1" dirty="0"/>
              <a:t>this</a:t>
            </a:r>
            <a:r>
              <a:rPr lang="en-US" altLang="en-US" dirty="0"/>
              <a:t> to invoke constructor of superclass</a:t>
            </a:r>
          </a:p>
          <a:p>
            <a:pPr lvl="2" eaLnBrk="1" hangingPunct="1"/>
            <a:r>
              <a:rPr lang="en-US" altLang="en-US" dirty="0"/>
              <a:t>The subclass must not have a constructor with the same parameter list; otherwise, the subclass constructor will be called</a:t>
            </a:r>
          </a:p>
          <a:p>
            <a:pPr lvl="1" eaLnBrk="1" hangingPunct="1"/>
            <a:endParaRPr lang="en-US" altLang="en-US" b="1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pPr marL="0" marR="0" lvl="0" indent="0" algn="ct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itchFamily="16" charset="0"/>
              <a:buNone/>
              <a:tabLst>
                <a:tab pos="0" algn="l"/>
                <a:tab pos="457200" algn="l"/>
                <a:tab pos="914400" algn="l"/>
                <a:tab pos="1371600" algn="l"/>
                <a:tab pos="1828800" algn="l"/>
                <a:tab pos="2286000" algn="l"/>
                <a:tab pos="2743200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400" algn="l"/>
                <a:tab pos="5943600" algn="l"/>
                <a:tab pos="6400800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kumimoji="0" lang="en-US" sz="14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ea typeface="+mn-ea"/>
                <a:cs typeface="Arial" charset="0"/>
              </a:rPr>
              <a:t>CS 0445 – Algorithms &amp; Data Structures 1 – Sherif Khattab</a:t>
            </a:r>
            <a:endParaRPr kumimoji="0" lang="en-GB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itchFamily="16" charset="0"/>
              <a:ea typeface="+mn-ea"/>
              <a:cs typeface="Arial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0">
              <a:lnSpc>
                <a:spcPct val="96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tabLst/>
              <a:defRPr/>
            </a:pPr>
            <a:fld id="{65E435D9-63B0-4660-8D04-E83F5E2CA2AE}" type="slidenum">
              <a:rPr kumimoji="0" lang="en-GB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Arial" panose="020B0604020202020204" pitchFamily="34" charset="0"/>
              </a:rPr>
              <a:pPr marL="0" marR="0" lvl="0" indent="0" algn="r" defTabSz="457200" rtl="0" eaLnBrk="1" fontAlgn="base" latinLnBrk="0" hangingPunct="0">
                <a:lnSpc>
                  <a:spcPct val="96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  <a:tabLst/>
                <a:defRPr/>
              </a:pPr>
              <a:t>9</a:t>
            </a:fld>
            <a:endParaRPr kumimoji="0" lang="en-GB" altLang="en-US" sz="1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4211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1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2_Office Theme">
  <a:themeElements>
    <a:clrScheme name="Office Theme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Theme">
      <a:majorFont>
        <a:latin typeface="Arial"/>
        <a:ea typeface=""/>
        <a:cs typeface="Arial"/>
      </a:majorFont>
      <a:minorFont>
        <a:latin typeface="Arial"/>
        <a:ea typeface=""/>
        <a:cs typeface="Arial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457200" rtl="0" eaLnBrk="1" fontAlgn="base" latinLnBrk="0" hangingPunct="0">
          <a:lnSpc>
            <a:spcPct val="69000"/>
          </a:lnSpc>
          <a:spcBef>
            <a:spcPct val="0"/>
          </a:spcBef>
          <a:spcAft>
            <a:spcPct val="0"/>
          </a:spcAft>
          <a:buClr>
            <a:srgbClr val="000000"/>
          </a:buClr>
          <a:buSzPct val="100000"/>
          <a:buFont typeface="Times New Roman" pitchFamily="16" charset="0"/>
          <a:buNone/>
          <a:tabLst/>
          <a:defRPr kumimoji="0" lang="en-GB" sz="18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Arial" charset="0"/>
            <a:cs typeface="Arial" charset="0"/>
          </a:defRPr>
        </a:defPPr>
      </a:lstStyle>
    </a:lnDef>
  </a:objectDefaults>
  <a:extraClrSchemeLst>
    <a:extraClrScheme>
      <a:clrScheme name="Office Them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ffice Theme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ffice Theme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9ef9f489-e0a0-4eeb-87cc-3a526112fd0d}" enabled="0" method="" siteId="{9ef9f489-e0a0-4eeb-87cc-3a526112fd0d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6949</TotalTime>
  <Words>1074</Words>
  <Application>Microsoft Office PowerPoint</Application>
  <PresentationFormat>Custom</PresentationFormat>
  <Paragraphs>143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17</vt:i4>
      </vt:variant>
    </vt:vector>
  </HeadingPairs>
  <TitlesOfParts>
    <vt:vector size="23" baseType="lpstr">
      <vt:lpstr>Arial</vt:lpstr>
      <vt:lpstr>Courier New</vt:lpstr>
      <vt:lpstr>Helvetica</vt:lpstr>
      <vt:lpstr>Times New Roman</vt:lpstr>
      <vt:lpstr>1_Office Theme</vt:lpstr>
      <vt:lpstr>2_Office Theme</vt:lpstr>
      <vt:lpstr>Algorithms and Data Structures 1 CS 0445</vt:lpstr>
      <vt:lpstr>Announcements</vt:lpstr>
      <vt:lpstr>Today’s Agenda</vt:lpstr>
      <vt:lpstr>Reference Types and Variables</vt:lpstr>
      <vt:lpstr>Composition</vt:lpstr>
      <vt:lpstr>Access Modifiers</vt:lpstr>
      <vt:lpstr>Inheritance</vt:lpstr>
      <vt:lpstr>Class Constructors</vt:lpstr>
      <vt:lpstr>Invoking Constructors from Within Constructors</vt:lpstr>
      <vt:lpstr>Overriding Superclass Methods</vt:lpstr>
      <vt:lpstr>Overriding and Overloading Methods</vt:lpstr>
      <vt:lpstr>Overriding and Overloading Methods</vt:lpstr>
      <vt:lpstr>The Class Object</vt:lpstr>
      <vt:lpstr>toString()</vt:lpstr>
      <vt:lpstr>equals</vt:lpstr>
      <vt:lpstr>Overloading Methods</vt:lpstr>
      <vt:lpstr>Some rules regarding Inheritance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User</dc:creator>
  <cp:lastModifiedBy>Khattab, Sherif</cp:lastModifiedBy>
  <cp:revision>96</cp:revision>
  <dcterms:modified xsi:type="dcterms:W3CDTF">2023-09-05T12:13:27Z</dcterms:modified>
</cp:coreProperties>
</file>