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77"/>
  </p:notesMasterIdLst>
  <p:sldIdLst>
    <p:sldId id="471" r:id="rId4"/>
    <p:sldId id="496" r:id="rId5"/>
    <p:sldId id="556" r:id="rId6"/>
    <p:sldId id="422" r:id="rId7"/>
    <p:sldId id="557" r:id="rId8"/>
    <p:sldId id="423" r:id="rId9"/>
    <p:sldId id="558" r:id="rId10"/>
    <p:sldId id="424" r:id="rId11"/>
    <p:sldId id="425" r:id="rId12"/>
    <p:sldId id="426" r:id="rId13"/>
    <p:sldId id="427" r:id="rId14"/>
    <p:sldId id="429" r:id="rId15"/>
    <p:sldId id="435" r:id="rId16"/>
    <p:sldId id="567" r:id="rId17"/>
    <p:sldId id="568" r:id="rId18"/>
    <p:sldId id="569" r:id="rId19"/>
    <p:sldId id="570" r:id="rId20"/>
    <p:sldId id="432" r:id="rId21"/>
    <p:sldId id="571" r:id="rId22"/>
    <p:sldId id="572" r:id="rId23"/>
    <p:sldId id="573" r:id="rId24"/>
    <p:sldId id="574" r:id="rId25"/>
    <p:sldId id="575" r:id="rId26"/>
    <p:sldId id="576" r:id="rId27"/>
    <p:sldId id="433" r:id="rId28"/>
    <p:sldId id="577" r:id="rId29"/>
    <p:sldId id="578" r:id="rId30"/>
    <p:sldId id="579" r:id="rId31"/>
    <p:sldId id="580" r:id="rId32"/>
    <p:sldId id="581" r:id="rId33"/>
    <p:sldId id="582" r:id="rId34"/>
    <p:sldId id="434" r:id="rId35"/>
    <p:sldId id="583" r:id="rId36"/>
    <p:sldId id="584" r:id="rId37"/>
    <p:sldId id="585" r:id="rId38"/>
    <p:sldId id="586" r:id="rId39"/>
    <p:sldId id="587" r:id="rId40"/>
    <p:sldId id="588" r:id="rId41"/>
    <p:sldId id="444" r:id="rId42"/>
    <p:sldId id="589" r:id="rId43"/>
    <p:sldId id="590" r:id="rId44"/>
    <p:sldId id="591" r:id="rId45"/>
    <p:sldId id="592" r:id="rId46"/>
    <p:sldId id="593" r:id="rId47"/>
    <p:sldId id="594" r:id="rId48"/>
    <p:sldId id="595" r:id="rId49"/>
    <p:sldId id="596" r:id="rId50"/>
    <p:sldId id="597" r:id="rId51"/>
    <p:sldId id="598" r:id="rId52"/>
    <p:sldId id="599" r:id="rId53"/>
    <p:sldId id="600" r:id="rId54"/>
    <p:sldId id="601" r:id="rId55"/>
    <p:sldId id="602" r:id="rId56"/>
    <p:sldId id="603" r:id="rId57"/>
    <p:sldId id="441" r:id="rId58"/>
    <p:sldId id="442" r:id="rId59"/>
    <p:sldId id="443" r:id="rId60"/>
    <p:sldId id="604" r:id="rId61"/>
    <p:sldId id="628" r:id="rId62"/>
    <p:sldId id="445" r:id="rId63"/>
    <p:sldId id="629" r:id="rId64"/>
    <p:sldId id="630" r:id="rId65"/>
    <p:sldId id="631" r:id="rId66"/>
    <p:sldId id="632" r:id="rId67"/>
    <p:sldId id="605" r:id="rId68"/>
    <p:sldId id="606" r:id="rId69"/>
    <p:sldId id="446" r:id="rId70"/>
    <p:sldId id="607" r:id="rId71"/>
    <p:sldId id="608" r:id="rId72"/>
    <p:sldId id="609" r:id="rId73"/>
    <p:sldId id="610" r:id="rId74"/>
    <p:sldId id="447" r:id="rId75"/>
    <p:sldId id="448" r:id="rId7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3" autoAdjust="0"/>
    <p:restoredTop sz="85782" autoAdjust="0"/>
  </p:normalViewPr>
  <p:slideViewPr>
    <p:cSldViewPr snapToGrid="0">
      <p:cViewPr varScale="1">
        <p:scale>
          <a:sx n="84" d="100"/>
          <a:sy n="84" d="100"/>
        </p:scale>
        <p:origin x="60" y="60"/>
      </p:cViewPr>
      <p:guideLst>
        <p:guide orient="horz" pos="21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microsoft.com/office/2016/11/relationships/changesInfo" Target="changesInfos/changesInfo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6T12:34:36.299" v="3415" actId="4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del mod modAnim">
        <pc:chgData name="Khattab, Sherif" userId="c83b1e15-36f3-4f46-aceb-05aac24c545e" providerId="ADAL" clId="{8AF45FF6-55EF-4B75-B6C7-025B86D8F3BA}" dt="2022-10-06T12:29:10.584" v="3414" actId="47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2345775999" sldId="448"/>
        </pc:sldMkLst>
      </pc:sldChg>
      <pc:sldChg chg="delSp modSp del mod modAnim">
        <pc:chgData name="Khattab, Sherif" userId="c83b1e15-36f3-4f46-aceb-05aac24c545e" providerId="ADAL" clId="{8AF45FF6-55EF-4B75-B6C7-025B86D8F3BA}" dt="2022-10-06T12:29:10.584" v="3414" actId="4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1202387729" sldId="456"/>
        </pc:sldMkLst>
      </pc:sldChg>
      <pc:sldChg chg="modSp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6T12:29:10.584" v="3414" actId="47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6T12:34:36.299" v="3415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del mod modAnim">
        <pc:chgData name="Khattab, Sherif" userId="c83b1e15-36f3-4f46-aceb-05aac24c545e" providerId="ADAL" clId="{8AF45FF6-55EF-4B75-B6C7-025B86D8F3BA}" dt="2022-10-06T12:29:10.584" v="3414" actId="47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del mod">
        <pc:chgData name="Khattab, Sherif" userId="c83b1e15-36f3-4f46-aceb-05aac24c545e" providerId="ADAL" clId="{8AF45FF6-55EF-4B75-B6C7-025B86D8F3BA}" dt="2022-10-06T12:29:10.584" v="3414" actId="47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6018335C-F813-E049-81B3-EAB128C5BE78}"/>
    <pc:docChg chg="undo custSel addSld delSld modSld">
      <pc:chgData name="Khattab, Sherif" userId="c83b1e15-36f3-4f46-aceb-05aac24c545e" providerId="ADAL" clId="{6018335C-F813-E049-81B3-EAB128C5BE78}" dt="2023-10-03T12:38:09.507" v="857"/>
      <pc:docMkLst>
        <pc:docMk/>
      </pc:docMkLst>
      <pc:sldChg chg="modSp mod modAnim">
        <pc:chgData name="Khattab, Sherif" userId="c83b1e15-36f3-4f46-aceb-05aac24c545e" providerId="ADAL" clId="{6018335C-F813-E049-81B3-EAB128C5BE78}" dt="2023-10-03T11:51:15.247" v="22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6018335C-F813-E049-81B3-EAB128C5BE78}" dt="2023-10-03T11:51:15.247" v="22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modSp mod modAnim">
        <pc:chgData name="Khattab, Sherif" userId="c83b1e15-36f3-4f46-aceb-05aac24c545e" providerId="ADAL" clId="{6018335C-F813-E049-81B3-EAB128C5BE78}" dt="2023-10-03T11:55:09.868" v="384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6018335C-F813-E049-81B3-EAB128C5BE78}" dt="2023-10-03T11:52:15.657" v="253" actId="404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6018335C-F813-E049-81B3-EAB128C5BE78}" dt="2023-10-03T11:55:09.868" v="384" actId="20577"/>
          <ac:spMkLst>
            <pc:docMk/>
            <pc:sldMk cId="1586537615" sldId="423"/>
            <ac:spMk id="12291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6018335C-F813-E049-81B3-EAB128C5BE78}" dt="2023-10-03T12:05:19.865" v="484"/>
        <pc:sldMkLst>
          <pc:docMk/>
          <pc:sldMk cId="3683290129" sldId="424"/>
        </pc:sldMkLst>
        <pc:spChg chg="add mod">
          <ac:chgData name="Khattab, Sherif" userId="c83b1e15-36f3-4f46-aceb-05aac24c545e" providerId="ADAL" clId="{6018335C-F813-E049-81B3-EAB128C5BE78}" dt="2023-10-03T12:04:55.697" v="476" actId="408"/>
          <ac:spMkLst>
            <pc:docMk/>
            <pc:sldMk cId="3683290129" sldId="424"/>
            <ac:spMk id="5" creationId="{08A0BAA2-4E9E-7B82-12ED-8D8A36C0604C}"/>
          </ac:spMkLst>
        </pc:spChg>
        <pc:spChg chg="mod">
          <ac:chgData name="Khattab, Sherif" userId="c83b1e15-36f3-4f46-aceb-05aac24c545e" providerId="ADAL" clId="{6018335C-F813-E049-81B3-EAB128C5BE78}" dt="2023-10-03T12:04:55.697" v="476" actId="408"/>
          <ac:spMkLst>
            <pc:docMk/>
            <pc:sldMk cId="3683290129" sldId="424"/>
            <ac:spMk id="7" creationId="{8EF4B1CD-5F36-6641-1755-AD4C43970A48}"/>
          </ac:spMkLst>
        </pc:spChg>
        <pc:spChg chg="add mod">
          <ac:chgData name="Khattab, Sherif" userId="c83b1e15-36f3-4f46-aceb-05aac24c545e" providerId="ADAL" clId="{6018335C-F813-E049-81B3-EAB128C5BE78}" dt="2023-10-03T12:04:55.697" v="476" actId="408"/>
          <ac:spMkLst>
            <pc:docMk/>
            <pc:sldMk cId="3683290129" sldId="424"/>
            <ac:spMk id="8" creationId="{2A1A9AB0-B47C-BA27-7988-8A6274B218C3}"/>
          </ac:spMkLst>
        </pc:spChg>
        <pc:spChg chg="add mod">
          <ac:chgData name="Khattab, Sherif" userId="c83b1e15-36f3-4f46-aceb-05aac24c545e" providerId="ADAL" clId="{6018335C-F813-E049-81B3-EAB128C5BE78}" dt="2023-10-03T12:04:55.697" v="476" actId="408"/>
          <ac:spMkLst>
            <pc:docMk/>
            <pc:sldMk cId="3683290129" sldId="424"/>
            <ac:spMk id="10" creationId="{EEC38DC6-A0B0-77F6-8532-FE5CB3EA6498}"/>
          </ac:spMkLst>
        </pc:spChg>
        <pc:picChg chg="add mod">
          <ac:chgData name="Khattab, Sherif" userId="c83b1e15-36f3-4f46-aceb-05aac24c545e" providerId="ADAL" clId="{6018335C-F813-E049-81B3-EAB128C5BE78}" dt="2023-10-03T12:03:51.207" v="466" actId="1076"/>
          <ac:picMkLst>
            <pc:docMk/>
            <pc:sldMk cId="3683290129" sldId="424"/>
            <ac:picMk id="2" creationId="{7BC4FE45-FC79-A444-3C1D-A78EF12F60F8}"/>
          </ac:picMkLst>
        </pc:picChg>
        <pc:picChg chg="add mod">
          <ac:chgData name="Khattab, Sherif" userId="c83b1e15-36f3-4f46-aceb-05aac24c545e" providerId="ADAL" clId="{6018335C-F813-E049-81B3-EAB128C5BE78}" dt="2023-10-03T12:03:51.207" v="466" actId="1076"/>
          <ac:picMkLst>
            <pc:docMk/>
            <pc:sldMk cId="3683290129" sldId="424"/>
            <ac:picMk id="6" creationId="{E70CBF3F-4409-7600-7B21-D7A7CA7DE8A6}"/>
          </ac:picMkLst>
        </pc:picChg>
        <pc:picChg chg="add mod">
          <ac:chgData name="Khattab, Sherif" userId="c83b1e15-36f3-4f46-aceb-05aac24c545e" providerId="ADAL" clId="{6018335C-F813-E049-81B3-EAB128C5BE78}" dt="2023-10-03T12:03:51.207" v="466" actId="1076"/>
          <ac:picMkLst>
            <pc:docMk/>
            <pc:sldMk cId="3683290129" sldId="424"/>
            <ac:picMk id="9" creationId="{65C8262F-70C0-786E-9CFF-D7355F9647E7}"/>
          </ac:picMkLst>
        </pc:picChg>
        <pc:picChg chg="mod">
          <ac:chgData name="Khattab, Sherif" userId="c83b1e15-36f3-4f46-aceb-05aac24c545e" providerId="ADAL" clId="{6018335C-F813-E049-81B3-EAB128C5BE78}" dt="2023-10-03T12:03:51.207" v="466" actId="1076"/>
          <ac:picMkLst>
            <pc:docMk/>
            <pc:sldMk cId="3683290129" sldId="424"/>
            <ac:picMk id="14338" creationId="{00000000-0000-0000-0000-000000000000}"/>
          </ac:picMkLst>
        </pc:picChg>
      </pc:sldChg>
      <pc:sldChg chg="addSp delSp modSp mod addAnim delAnim modAnim">
        <pc:chgData name="Khattab, Sherif" userId="c83b1e15-36f3-4f46-aceb-05aac24c545e" providerId="ADAL" clId="{6018335C-F813-E049-81B3-EAB128C5BE78}" dt="2023-10-03T12:09:40.243" v="533" actId="555"/>
        <pc:sldMkLst>
          <pc:docMk/>
          <pc:sldMk cId="798022026" sldId="425"/>
        </pc:sldMkLst>
        <pc:spChg chg="add mod">
          <ac:chgData name="Khattab, Sherif" userId="c83b1e15-36f3-4f46-aceb-05aac24c545e" providerId="ADAL" clId="{6018335C-F813-E049-81B3-EAB128C5BE78}" dt="2023-10-03T12:08:14.407" v="513" actId="20577"/>
          <ac:spMkLst>
            <pc:docMk/>
            <pc:sldMk cId="798022026" sldId="425"/>
            <ac:spMk id="9" creationId="{E95CD475-F223-2B5F-B473-AD8D14957DD4}"/>
          </ac:spMkLst>
        </pc:spChg>
        <pc:spChg chg="add mod">
          <ac:chgData name="Khattab, Sherif" userId="c83b1e15-36f3-4f46-aceb-05aac24c545e" providerId="ADAL" clId="{6018335C-F813-E049-81B3-EAB128C5BE78}" dt="2023-10-03T12:08:18.683" v="515" actId="20577"/>
          <ac:spMkLst>
            <pc:docMk/>
            <pc:sldMk cId="798022026" sldId="425"/>
            <ac:spMk id="10" creationId="{5737019C-C32B-7159-DCDA-1ABBBBA7D00B}"/>
          </ac:spMkLst>
        </pc:spChg>
        <pc:spChg chg="add mod">
          <ac:chgData name="Khattab, Sherif" userId="c83b1e15-36f3-4f46-aceb-05aac24c545e" providerId="ADAL" clId="{6018335C-F813-E049-81B3-EAB128C5BE78}" dt="2023-10-03T12:08:24.584" v="517" actId="20577"/>
          <ac:spMkLst>
            <pc:docMk/>
            <pc:sldMk cId="798022026" sldId="425"/>
            <ac:spMk id="11" creationId="{11BE9388-6CA1-5A43-8DD1-81F84F194F0C}"/>
          </ac:spMkLst>
        </pc:spChg>
        <pc:spChg chg="add mod">
          <ac:chgData name="Khattab, Sherif" userId="c83b1e15-36f3-4f46-aceb-05aac24c545e" providerId="ADAL" clId="{6018335C-F813-E049-81B3-EAB128C5BE78}" dt="2023-10-03T12:08:06.653" v="511"/>
          <ac:spMkLst>
            <pc:docMk/>
            <pc:sldMk cId="798022026" sldId="425"/>
            <ac:spMk id="12" creationId="{014CF8AC-4574-152D-1182-4784F2E7BE75}"/>
          </ac:spMkLst>
        </pc:spChg>
        <pc:spChg chg="add del mod">
          <ac:chgData name="Khattab, Sherif" userId="c83b1e15-36f3-4f46-aceb-05aac24c545e" providerId="ADAL" clId="{6018335C-F813-E049-81B3-EAB128C5BE78}" dt="2023-10-03T12:08:45.455" v="523" actId="20577"/>
          <ac:spMkLst>
            <pc:docMk/>
            <pc:sldMk cId="798022026" sldId="425"/>
            <ac:spMk id="13" creationId="{91A7C9C9-189C-2829-063A-8B19DFD676C1}"/>
          </ac:spMkLst>
        </pc:spChg>
        <pc:picChg chg="add mod modCrop">
          <ac:chgData name="Khattab, Sherif" userId="c83b1e15-36f3-4f46-aceb-05aac24c545e" providerId="ADAL" clId="{6018335C-F813-E049-81B3-EAB128C5BE78}" dt="2023-10-03T12:09:40.243" v="533" actId="555"/>
          <ac:picMkLst>
            <pc:docMk/>
            <pc:sldMk cId="798022026" sldId="425"/>
            <ac:picMk id="2" creationId="{E87C76FB-DE6D-ADB9-5224-E6F915BC81C1}"/>
          </ac:picMkLst>
        </pc:picChg>
        <pc:picChg chg="add mod modCrop">
          <ac:chgData name="Khattab, Sherif" userId="c83b1e15-36f3-4f46-aceb-05aac24c545e" providerId="ADAL" clId="{6018335C-F813-E049-81B3-EAB128C5BE78}" dt="2023-10-03T12:09:40.243" v="533" actId="555"/>
          <ac:picMkLst>
            <pc:docMk/>
            <pc:sldMk cId="798022026" sldId="425"/>
            <ac:picMk id="5" creationId="{95A5CEA3-B8A8-29DB-6C8B-8EFB424BE6A0}"/>
          </ac:picMkLst>
        </pc:picChg>
        <pc:picChg chg="add mod modCrop">
          <ac:chgData name="Khattab, Sherif" userId="c83b1e15-36f3-4f46-aceb-05aac24c545e" providerId="ADAL" clId="{6018335C-F813-E049-81B3-EAB128C5BE78}" dt="2023-10-03T12:09:40.243" v="533" actId="555"/>
          <ac:picMkLst>
            <pc:docMk/>
            <pc:sldMk cId="798022026" sldId="425"/>
            <ac:picMk id="6" creationId="{547F3913-6CE4-7EA5-499F-AAA3A5390A1D}"/>
          </ac:picMkLst>
        </pc:picChg>
        <pc:picChg chg="add mod modCrop">
          <ac:chgData name="Khattab, Sherif" userId="c83b1e15-36f3-4f46-aceb-05aac24c545e" providerId="ADAL" clId="{6018335C-F813-E049-81B3-EAB128C5BE78}" dt="2023-10-03T12:09:40.243" v="533" actId="555"/>
          <ac:picMkLst>
            <pc:docMk/>
            <pc:sldMk cId="798022026" sldId="425"/>
            <ac:picMk id="7" creationId="{4E20E72B-C46C-3408-386B-B1D08FF91697}"/>
          </ac:picMkLst>
        </pc:picChg>
        <pc:picChg chg="add del mod">
          <ac:chgData name="Khattab, Sherif" userId="c83b1e15-36f3-4f46-aceb-05aac24c545e" providerId="ADAL" clId="{6018335C-F813-E049-81B3-EAB128C5BE78}" dt="2023-10-03T12:07:28.776" v="506" actId="478"/>
          <ac:picMkLst>
            <pc:docMk/>
            <pc:sldMk cId="798022026" sldId="425"/>
            <ac:picMk id="8" creationId="{20B12E7F-A602-FF89-F193-1F822BD02E4F}"/>
          </ac:picMkLst>
        </pc:picChg>
        <pc:picChg chg="mod modCrop">
          <ac:chgData name="Khattab, Sherif" userId="c83b1e15-36f3-4f46-aceb-05aac24c545e" providerId="ADAL" clId="{6018335C-F813-E049-81B3-EAB128C5BE78}" dt="2023-10-03T12:09:40.243" v="533" actId="555"/>
          <ac:picMkLst>
            <pc:docMk/>
            <pc:sldMk cId="798022026" sldId="425"/>
            <ac:picMk id="15362" creationId="{00000000-0000-0000-0000-000000000000}"/>
          </ac:picMkLst>
        </pc:picChg>
      </pc:sldChg>
      <pc:sldChg chg="addSp delSp modSp mod delAnim modAnim">
        <pc:chgData name="Khattab, Sherif" userId="c83b1e15-36f3-4f46-aceb-05aac24c545e" providerId="ADAL" clId="{6018335C-F813-E049-81B3-EAB128C5BE78}" dt="2023-10-03T12:14:27.622" v="583"/>
        <pc:sldMkLst>
          <pc:docMk/>
          <pc:sldMk cId="3681677651" sldId="426"/>
        </pc:sldMkLst>
        <pc:spChg chg="add mod">
          <ac:chgData name="Khattab, Sherif" userId="c83b1e15-36f3-4f46-aceb-05aac24c545e" providerId="ADAL" clId="{6018335C-F813-E049-81B3-EAB128C5BE78}" dt="2023-10-03T12:13:07.606" v="560" actId="20577"/>
          <ac:spMkLst>
            <pc:docMk/>
            <pc:sldMk cId="3681677651" sldId="426"/>
            <ac:spMk id="9" creationId="{D6F12631-C0B6-F5B8-7118-9C982AD5B583}"/>
          </ac:spMkLst>
        </pc:spChg>
        <pc:spChg chg="add mod">
          <ac:chgData name="Khattab, Sherif" userId="c83b1e15-36f3-4f46-aceb-05aac24c545e" providerId="ADAL" clId="{6018335C-F813-E049-81B3-EAB128C5BE78}" dt="2023-10-03T12:13:11.822" v="562" actId="20577"/>
          <ac:spMkLst>
            <pc:docMk/>
            <pc:sldMk cId="3681677651" sldId="426"/>
            <ac:spMk id="10" creationId="{E4606477-F06E-2F6F-43A6-E2039EE8960E}"/>
          </ac:spMkLst>
        </pc:spChg>
        <pc:spChg chg="add mod">
          <ac:chgData name="Khattab, Sherif" userId="c83b1e15-36f3-4f46-aceb-05aac24c545e" providerId="ADAL" clId="{6018335C-F813-E049-81B3-EAB128C5BE78}" dt="2023-10-03T12:13:18.049" v="564" actId="20577"/>
          <ac:spMkLst>
            <pc:docMk/>
            <pc:sldMk cId="3681677651" sldId="426"/>
            <ac:spMk id="11" creationId="{92234A42-9E3B-5FBC-2121-3F6A22194AFC}"/>
          </ac:spMkLst>
        </pc:spChg>
        <pc:spChg chg="add mod">
          <ac:chgData name="Khattab, Sherif" userId="c83b1e15-36f3-4f46-aceb-05aac24c545e" providerId="ADAL" clId="{6018335C-F813-E049-81B3-EAB128C5BE78}" dt="2023-10-03T12:13:27.561" v="568" actId="20577"/>
          <ac:spMkLst>
            <pc:docMk/>
            <pc:sldMk cId="3681677651" sldId="426"/>
            <ac:spMk id="12" creationId="{2EAC83B5-94B8-D40A-A65B-F846CF7E9BCF}"/>
          </ac:spMkLst>
        </pc:spChg>
        <pc:spChg chg="add mod">
          <ac:chgData name="Khattab, Sherif" userId="c83b1e15-36f3-4f46-aceb-05aac24c545e" providerId="ADAL" clId="{6018335C-F813-E049-81B3-EAB128C5BE78}" dt="2023-10-03T12:13:31.432" v="570" actId="20577"/>
          <ac:spMkLst>
            <pc:docMk/>
            <pc:sldMk cId="3681677651" sldId="426"/>
            <ac:spMk id="13" creationId="{9CB7197A-50E3-4B4B-08C0-8DEFDCDA8060}"/>
          </ac:spMkLst>
        </pc:spChg>
        <pc:spChg chg="add del mod">
          <ac:chgData name="Khattab, Sherif" userId="c83b1e15-36f3-4f46-aceb-05aac24c545e" providerId="ADAL" clId="{6018335C-F813-E049-81B3-EAB128C5BE78}" dt="2023-10-03T12:13:49.873" v="573" actId="478"/>
          <ac:spMkLst>
            <pc:docMk/>
            <pc:sldMk cId="3681677651" sldId="426"/>
            <ac:spMk id="14" creationId="{0AACD377-1FD7-2CD5-898E-4F76F00FCD44}"/>
          </ac:spMkLst>
        </pc:spChg>
        <pc:picChg chg="add mod modCrop">
          <ac:chgData name="Khattab, Sherif" userId="c83b1e15-36f3-4f46-aceb-05aac24c545e" providerId="ADAL" clId="{6018335C-F813-E049-81B3-EAB128C5BE78}" dt="2023-10-03T12:12:29.518" v="557" actId="1076"/>
          <ac:picMkLst>
            <pc:docMk/>
            <pc:sldMk cId="3681677651" sldId="426"/>
            <ac:picMk id="2" creationId="{568C4321-D69F-0B52-DD75-CC3ECA0CC0DB}"/>
          </ac:picMkLst>
        </pc:picChg>
        <pc:picChg chg="add mod modCrop">
          <ac:chgData name="Khattab, Sherif" userId="c83b1e15-36f3-4f46-aceb-05aac24c545e" providerId="ADAL" clId="{6018335C-F813-E049-81B3-EAB128C5BE78}" dt="2023-10-03T12:12:29.518" v="557" actId="1076"/>
          <ac:picMkLst>
            <pc:docMk/>
            <pc:sldMk cId="3681677651" sldId="426"/>
            <ac:picMk id="5" creationId="{B48DA2A7-748A-6FAD-BB53-600FE4C5AB87}"/>
          </ac:picMkLst>
        </pc:picChg>
        <pc:picChg chg="add mod modCrop">
          <ac:chgData name="Khattab, Sherif" userId="c83b1e15-36f3-4f46-aceb-05aac24c545e" providerId="ADAL" clId="{6018335C-F813-E049-81B3-EAB128C5BE78}" dt="2023-10-03T12:12:29.518" v="557" actId="1076"/>
          <ac:picMkLst>
            <pc:docMk/>
            <pc:sldMk cId="3681677651" sldId="426"/>
            <ac:picMk id="6" creationId="{B3BA6412-BF31-9A20-64DD-F38538986E48}"/>
          </ac:picMkLst>
        </pc:picChg>
        <pc:picChg chg="add mod modCrop">
          <ac:chgData name="Khattab, Sherif" userId="c83b1e15-36f3-4f46-aceb-05aac24c545e" providerId="ADAL" clId="{6018335C-F813-E049-81B3-EAB128C5BE78}" dt="2023-10-03T12:12:29.518" v="557" actId="1076"/>
          <ac:picMkLst>
            <pc:docMk/>
            <pc:sldMk cId="3681677651" sldId="426"/>
            <ac:picMk id="7" creationId="{11238DBC-CB02-0774-ED9D-F28F932866DD}"/>
          </ac:picMkLst>
        </pc:picChg>
        <pc:picChg chg="add mod modCrop">
          <ac:chgData name="Khattab, Sherif" userId="c83b1e15-36f3-4f46-aceb-05aac24c545e" providerId="ADAL" clId="{6018335C-F813-E049-81B3-EAB128C5BE78}" dt="2023-10-03T12:12:29.518" v="557" actId="1076"/>
          <ac:picMkLst>
            <pc:docMk/>
            <pc:sldMk cId="3681677651" sldId="426"/>
            <ac:picMk id="8" creationId="{744F229D-C7EA-BD17-ED23-B5E06AE04810}"/>
          </ac:picMkLst>
        </pc:picChg>
        <pc:picChg chg="mod modCrop">
          <ac:chgData name="Khattab, Sherif" userId="c83b1e15-36f3-4f46-aceb-05aac24c545e" providerId="ADAL" clId="{6018335C-F813-E049-81B3-EAB128C5BE78}" dt="2023-10-03T12:12:29.518" v="557" actId="1076"/>
          <ac:picMkLst>
            <pc:docMk/>
            <pc:sldMk cId="3681677651" sldId="426"/>
            <ac:picMk id="16386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6018335C-F813-E049-81B3-EAB128C5BE78}" dt="2023-10-03T12:21:22.860" v="669"/>
        <pc:sldMkLst>
          <pc:docMk/>
          <pc:sldMk cId="498983064" sldId="427"/>
        </pc:sldMkLst>
        <pc:spChg chg="add mod">
          <ac:chgData name="Khattab, Sherif" userId="c83b1e15-36f3-4f46-aceb-05aac24c545e" providerId="ADAL" clId="{6018335C-F813-E049-81B3-EAB128C5BE78}" dt="2023-10-03T12:18:22.550" v="637" actId="1076"/>
          <ac:spMkLst>
            <pc:docMk/>
            <pc:sldMk cId="498983064" sldId="427"/>
            <ac:spMk id="5" creationId="{F793EE15-0A9D-3526-3B2C-178CB24DF991}"/>
          </ac:spMkLst>
        </pc:spChg>
        <pc:spChg chg="add mod">
          <ac:chgData name="Khattab, Sherif" userId="c83b1e15-36f3-4f46-aceb-05aac24c545e" providerId="ADAL" clId="{6018335C-F813-E049-81B3-EAB128C5BE78}" dt="2023-10-03T12:18:17.401" v="635" actId="14100"/>
          <ac:spMkLst>
            <pc:docMk/>
            <pc:sldMk cId="498983064" sldId="427"/>
            <ac:spMk id="6" creationId="{71D7F662-7EA6-6F04-9D8D-71AD12C35751}"/>
          </ac:spMkLst>
        </pc:spChg>
        <pc:spChg chg="add mod">
          <ac:chgData name="Khattab, Sherif" userId="c83b1e15-36f3-4f46-aceb-05aac24c545e" providerId="ADAL" clId="{6018335C-F813-E049-81B3-EAB128C5BE78}" dt="2023-10-03T12:18:13.293" v="634" actId="14100"/>
          <ac:spMkLst>
            <pc:docMk/>
            <pc:sldMk cId="498983064" sldId="427"/>
            <ac:spMk id="7" creationId="{CDFA6439-ADEF-469D-2FFD-D9B04A8FDE09}"/>
          </ac:spMkLst>
        </pc:spChg>
        <pc:spChg chg="add mod">
          <ac:chgData name="Khattab, Sherif" userId="c83b1e15-36f3-4f46-aceb-05aac24c545e" providerId="ADAL" clId="{6018335C-F813-E049-81B3-EAB128C5BE78}" dt="2023-10-03T12:18:06.745" v="632" actId="14100"/>
          <ac:spMkLst>
            <pc:docMk/>
            <pc:sldMk cId="498983064" sldId="427"/>
            <ac:spMk id="8" creationId="{77CABA99-DCC0-39BB-7007-E78006571EC8}"/>
          </ac:spMkLst>
        </pc:spChg>
        <pc:spChg chg="add mod">
          <ac:chgData name="Khattab, Sherif" userId="c83b1e15-36f3-4f46-aceb-05aac24c545e" providerId="ADAL" clId="{6018335C-F813-E049-81B3-EAB128C5BE78}" dt="2023-10-03T12:17:59.261" v="629" actId="14100"/>
          <ac:spMkLst>
            <pc:docMk/>
            <pc:sldMk cId="498983064" sldId="427"/>
            <ac:spMk id="9" creationId="{4827549F-BA56-3BFE-9B41-5261BA4088BD}"/>
          </ac:spMkLst>
        </pc:spChg>
        <pc:spChg chg="add mod">
          <ac:chgData name="Khattab, Sherif" userId="c83b1e15-36f3-4f46-aceb-05aac24c545e" providerId="ADAL" clId="{6018335C-F813-E049-81B3-EAB128C5BE78}" dt="2023-10-03T12:17:54.528" v="627" actId="14100"/>
          <ac:spMkLst>
            <pc:docMk/>
            <pc:sldMk cId="498983064" sldId="427"/>
            <ac:spMk id="10" creationId="{126B0738-DE04-E867-8DB1-7DFE7308E3C4}"/>
          </ac:spMkLst>
        </pc:spChg>
        <pc:spChg chg="add mod">
          <ac:chgData name="Khattab, Sherif" userId="c83b1e15-36f3-4f46-aceb-05aac24c545e" providerId="ADAL" clId="{6018335C-F813-E049-81B3-EAB128C5BE78}" dt="2023-10-03T12:19:47.942" v="657" actId="14100"/>
          <ac:spMkLst>
            <pc:docMk/>
            <pc:sldMk cId="498983064" sldId="427"/>
            <ac:spMk id="11" creationId="{2777B00F-59B8-9BFC-3333-7D9ADABECC28}"/>
          </ac:spMkLst>
        </pc:spChg>
        <pc:spChg chg="add mod">
          <ac:chgData name="Khattab, Sherif" userId="c83b1e15-36f3-4f46-aceb-05aac24c545e" providerId="ADAL" clId="{6018335C-F813-E049-81B3-EAB128C5BE78}" dt="2023-10-03T12:17:39.252" v="624" actId="14100"/>
          <ac:spMkLst>
            <pc:docMk/>
            <pc:sldMk cId="498983064" sldId="427"/>
            <ac:spMk id="12" creationId="{994A0252-EB75-7FD0-4244-6DDAF98A71CF}"/>
          </ac:spMkLst>
        </pc:spChg>
        <pc:spChg chg="add mod">
          <ac:chgData name="Khattab, Sherif" userId="c83b1e15-36f3-4f46-aceb-05aac24c545e" providerId="ADAL" clId="{6018335C-F813-E049-81B3-EAB128C5BE78}" dt="2023-10-03T12:17:25.394" v="621" actId="1076"/>
          <ac:spMkLst>
            <pc:docMk/>
            <pc:sldMk cId="498983064" sldId="427"/>
            <ac:spMk id="13" creationId="{E20E29B9-2DE2-A0B2-D7E5-F8071DBA2B43}"/>
          </ac:spMkLst>
        </pc:spChg>
        <pc:spChg chg="add mod">
          <ac:chgData name="Khattab, Sherif" userId="c83b1e15-36f3-4f46-aceb-05aac24c545e" providerId="ADAL" clId="{6018335C-F813-E049-81B3-EAB128C5BE78}" dt="2023-10-03T12:17:15.904" v="619" actId="14100"/>
          <ac:spMkLst>
            <pc:docMk/>
            <pc:sldMk cId="498983064" sldId="427"/>
            <ac:spMk id="14" creationId="{A97BFD35-0F28-663F-738E-EE564D1F2323}"/>
          </ac:spMkLst>
        </pc:spChg>
        <pc:spChg chg="mod">
          <ac:chgData name="Khattab, Sherif" userId="c83b1e15-36f3-4f46-aceb-05aac24c545e" providerId="ADAL" clId="{6018335C-F813-E049-81B3-EAB128C5BE78}" dt="2023-10-03T12:14:49.635" v="589" actId="20577"/>
          <ac:spMkLst>
            <pc:docMk/>
            <pc:sldMk cId="498983064" sldId="427"/>
            <ac:spMk id="16387" creationId="{00000000-0000-0000-0000-000000000000}"/>
          </ac:spMkLst>
        </pc:spChg>
        <pc:picChg chg="add mod modCrop">
          <ac:chgData name="Khattab, Sherif" userId="c83b1e15-36f3-4f46-aceb-05aac24c545e" providerId="ADAL" clId="{6018335C-F813-E049-81B3-EAB128C5BE78}" dt="2023-10-03T12:16:10.948" v="604" actId="1076"/>
          <ac:picMkLst>
            <pc:docMk/>
            <pc:sldMk cId="498983064" sldId="427"/>
            <ac:picMk id="2" creationId="{60983DDE-D0FA-2A27-BE44-E35BCA40D2BF}"/>
          </ac:picMkLst>
        </pc:picChg>
        <pc:picChg chg="mod modCrop">
          <ac:chgData name="Khattab, Sherif" userId="c83b1e15-36f3-4f46-aceb-05aac24c545e" providerId="ADAL" clId="{6018335C-F813-E049-81B3-EAB128C5BE78}" dt="2023-10-03T12:16:04.625" v="603" actId="14100"/>
          <ac:picMkLst>
            <pc:docMk/>
            <pc:sldMk cId="498983064" sldId="427"/>
            <ac:picMk id="17410" creationId="{00000000-0000-0000-0000-000000000000}"/>
          </ac:picMkLst>
        </pc:picChg>
      </pc:sldChg>
      <pc:sldChg chg="del">
        <pc:chgData name="Khattab, Sherif" userId="c83b1e15-36f3-4f46-aceb-05aac24c545e" providerId="ADAL" clId="{6018335C-F813-E049-81B3-EAB128C5BE78}" dt="2023-10-03T12:21:35.864" v="670" actId="2696"/>
        <pc:sldMkLst>
          <pc:docMk/>
          <pc:sldMk cId="1112282988" sldId="428"/>
        </pc:sldMkLst>
      </pc:sldChg>
      <pc:sldChg chg="addSp delSp modSp mod modAnim">
        <pc:chgData name="Khattab, Sherif" userId="c83b1e15-36f3-4f46-aceb-05aac24c545e" providerId="ADAL" clId="{6018335C-F813-E049-81B3-EAB128C5BE78}" dt="2023-10-03T12:37:06.213" v="853" actId="14100"/>
        <pc:sldMkLst>
          <pc:docMk/>
          <pc:sldMk cId="384882912" sldId="429"/>
        </pc:sldMkLst>
        <pc:spChg chg="add mod">
          <ac:chgData name="Khattab, Sherif" userId="c83b1e15-36f3-4f46-aceb-05aac24c545e" providerId="ADAL" clId="{6018335C-F813-E049-81B3-EAB128C5BE78}" dt="2023-10-03T12:34:59.116" v="841" actId="1076"/>
          <ac:spMkLst>
            <pc:docMk/>
            <pc:sldMk cId="384882912" sldId="429"/>
            <ac:spMk id="12" creationId="{B0FEB8D3-79F2-C7E7-412C-A5662823757F}"/>
          </ac:spMkLst>
        </pc:spChg>
        <pc:spChg chg="add mod">
          <ac:chgData name="Khattab, Sherif" userId="c83b1e15-36f3-4f46-aceb-05aac24c545e" providerId="ADAL" clId="{6018335C-F813-E049-81B3-EAB128C5BE78}" dt="2023-10-03T12:35:05.791" v="843" actId="1076"/>
          <ac:spMkLst>
            <pc:docMk/>
            <pc:sldMk cId="384882912" sldId="429"/>
            <ac:spMk id="13" creationId="{A48055BE-40B4-6685-7DF2-D1C42C04344D}"/>
          </ac:spMkLst>
        </pc:spChg>
        <pc:spChg chg="add mod">
          <ac:chgData name="Khattab, Sherif" userId="c83b1e15-36f3-4f46-aceb-05aac24c545e" providerId="ADAL" clId="{6018335C-F813-E049-81B3-EAB128C5BE78}" dt="2023-10-03T12:29:45.635" v="739" actId="14100"/>
          <ac:spMkLst>
            <pc:docMk/>
            <pc:sldMk cId="384882912" sldId="429"/>
            <ac:spMk id="14" creationId="{280811FF-B33D-83DB-3EC1-468D58632382}"/>
          </ac:spMkLst>
        </pc:spChg>
        <pc:spChg chg="add mod">
          <ac:chgData name="Khattab, Sherif" userId="c83b1e15-36f3-4f46-aceb-05aac24c545e" providerId="ADAL" clId="{6018335C-F813-E049-81B3-EAB128C5BE78}" dt="2023-10-03T12:30:14.207" v="742" actId="1076"/>
          <ac:spMkLst>
            <pc:docMk/>
            <pc:sldMk cId="384882912" sldId="429"/>
            <ac:spMk id="15" creationId="{FB2E3EE6-C2AC-E6DF-2B0B-3FB03584DDC4}"/>
          </ac:spMkLst>
        </pc:spChg>
        <pc:spChg chg="add mod">
          <ac:chgData name="Khattab, Sherif" userId="c83b1e15-36f3-4f46-aceb-05aac24c545e" providerId="ADAL" clId="{6018335C-F813-E049-81B3-EAB128C5BE78}" dt="2023-10-03T12:30:40.332" v="750" actId="14100"/>
          <ac:spMkLst>
            <pc:docMk/>
            <pc:sldMk cId="384882912" sldId="429"/>
            <ac:spMk id="16" creationId="{927FACDA-7E86-A43A-AB35-6B2CBA1574C6}"/>
          </ac:spMkLst>
        </pc:spChg>
        <pc:spChg chg="add mod">
          <ac:chgData name="Khattab, Sherif" userId="c83b1e15-36f3-4f46-aceb-05aac24c545e" providerId="ADAL" clId="{6018335C-F813-E049-81B3-EAB128C5BE78}" dt="2023-10-03T12:31:11.355" v="758" actId="14100"/>
          <ac:spMkLst>
            <pc:docMk/>
            <pc:sldMk cId="384882912" sldId="429"/>
            <ac:spMk id="17" creationId="{01AD2058-4B87-8547-447E-7048A1527266}"/>
          </ac:spMkLst>
        </pc:spChg>
        <pc:spChg chg="add mod">
          <ac:chgData name="Khattab, Sherif" userId="c83b1e15-36f3-4f46-aceb-05aac24c545e" providerId="ADAL" clId="{6018335C-F813-E049-81B3-EAB128C5BE78}" dt="2023-10-03T12:31:24.390" v="762" actId="14100"/>
          <ac:spMkLst>
            <pc:docMk/>
            <pc:sldMk cId="384882912" sldId="429"/>
            <ac:spMk id="18" creationId="{AD76B192-51CB-E601-157C-7876E34C48C3}"/>
          </ac:spMkLst>
        </pc:spChg>
        <pc:spChg chg="add mod">
          <ac:chgData name="Khattab, Sherif" userId="c83b1e15-36f3-4f46-aceb-05aac24c545e" providerId="ADAL" clId="{6018335C-F813-E049-81B3-EAB128C5BE78}" dt="2023-10-03T12:31:42.516" v="765" actId="14100"/>
          <ac:spMkLst>
            <pc:docMk/>
            <pc:sldMk cId="384882912" sldId="429"/>
            <ac:spMk id="19" creationId="{6E77AE5C-7849-BCB6-78D1-AABBD2C8C23B}"/>
          </ac:spMkLst>
        </pc:spChg>
        <pc:spChg chg="add mod">
          <ac:chgData name="Khattab, Sherif" userId="c83b1e15-36f3-4f46-aceb-05aac24c545e" providerId="ADAL" clId="{6018335C-F813-E049-81B3-EAB128C5BE78}" dt="2023-10-03T12:31:48.876" v="767" actId="14100"/>
          <ac:spMkLst>
            <pc:docMk/>
            <pc:sldMk cId="384882912" sldId="429"/>
            <ac:spMk id="20" creationId="{862E7360-E7DE-1F03-B849-1068DF14B409}"/>
          </ac:spMkLst>
        </pc:spChg>
        <pc:spChg chg="add mod">
          <ac:chgData name="Khattab, Sherif" userId="c83b1e15-36f3-4f46-aceb-05aac24c545e" providerId="ADAL" clId="{6018335C-F813-E049-81B3-EAB128C5BE78}" dt="2023-10-03T12:37:06.213" v="853" actId="14100"/>
          <ac:spMkLst>
            <pc:docMk/>
            <pc:sldMk cId="384882912" sldId="429"/>
            <ac:spMk id="21" creationId="{C499E426-CD80-4D66-A54A-9D7A0003C884}"/>
          </ac:spMkLst>
        </pc:spChg>
        <pc:grpChg chg="add mod">
          <ac:chgData name="Khattab, Sherif" userId="c83b1e15-36f3-4f46-aceb-05aac24c545e" providerId="ADAL" clId="{6018335C-F813-E049-81B3-EAB128C5BE78}" dt="2023-10-03T12:26:03.347" v="709" actId="1076"/>
          <ac:grpSpMkLst>
            <pc:docMk/>
            <pc:sldMk cId="384882912" sldId="429"/>
            <ac:grpSpMk id="7" creationId="{C5CE8CD8-25EF-9BE4-9C4E-01E277307289}"/>
          </ac:grpSpMkLst>
        </pc:grpChg>
        <pc:grpChg chg="add mod">
          <ac:chgData name="Khattab, Sherif" userId="c83b1e15-36f3-4f46-aceb-05aac24c545e" providerId="ADAL" clId="{6018335C-F813-E049-81B3-EAB128C5BE78}" dt="2023-10-03T12:36:01.067" v="847" actId="1076"/>
          <ac:grpSpMkLst>
            <pc:docMk/>
            <pc:sldMk cId="384882912" sldId="429"/>
            <ac:grpSpMk id="9" creationId="{D14E6E46-27E8-93E8-E31A-3A46C9E84B72}"/>
          </ac:grpSpMkLst>
        </pc:grpChg>
        <pc:picChg chg="add mod modCrop">
          <ac:chgData name="Khattab, Sherif" userId="c83b1e15-36f3-4f46-aceb-05aac24c545e" providerId="ADAL" clId="{6018335C-F813-E049-81B3-EAB128C5BE78}" dt="2023-10-03T12:23:52.621" v="688" actId="732"/>
          <ac:picMkLst>
            <pc:docMk/>
            <pc:sldMk cId="384882912" sldId="429"/>
            <ac:picMk id="2" creationId="{EDAAD659-1B8C-5052-8AA5-958FBF4A5332}"/>
          </ac:picMkLst>
        </pc:picChg>
        <pc:picChg chg="add del mod modCrop">
          <ac:chgData name="Khattab, Sherif" userId="c83b1e15-36f3-4f46-aceb-05aac24c545e" providerId="ADAL" clId="{6018335C-F813-E049-81B3-EAB128C5BE78}" dt="2023-10-03T12:26:12.319" v="710" actId="21"/>
          <ac:picMkLst>
            <pc:docMk/>
            <pc:sldMk cId="384882912" sldId="429"/>
            <ac:picMk id="5" creationId="{F3D81528-EC18-F29D-2614-CFDE5376A5B4}"/>
          </ac:picMkLst>
        </pc:picChg>
        <pc:picChg chg="add mod modCrop">
          <ac:chgData name="Khattab, Sherif" userId="c83b1e15-36f3-4f46-aceb-05aac24c545e" providerId="ADAL" clId="{6018335C-F813-E049-81B3-EAB128C5BE78}" dt="2023-10-03T12:35:08.574" v="844" actId="1076"/>
          <ac:picMkLst>
            <pc:docMk/>
            <pc:sldMk cId="384882912" sldId="429"/>
            <ac:picMk id="6" creationId="{C298E2A0-DF1F-6C62-F9FA-C2BE22477CC0}"/>
          </ac:picMkLst>
        </pc:picChg>
        <pc:picChg chg="add mod">
          <ac:chgData name="Khattab, Sherif" userId="c83b1e15-36f3-4f46-aceb-05aac24c545e" providerId="ADAL" clId="{6018335C-F813-E049-81B3-EAB128C5BE78}" dt="2023-10-03T12:36:03.057" v="848" actId="1076"/>
          <ac:picMkLst>
            <pc:docMk/>
            <pc:sldMk cId="384882912" sldId="429"/>
            <ac:picMk id="8" creationId="{6899E75C-D0EA-72CA-1011-0C68E55C1A28}"/>
          </ac:picMkLst>
        </pc:picChg>
        <pc:picChg chg="mod">
          <ac:chgData name="Khattab, Sherif" userId="c83b1e15-36f3-4f46-aceb-05aac24c545e" providerId="ADAL" clId="{6018335C-F813-E049-81B3-EAB128C5BE78}" dt="2023-10-03T12:27:07.698" v="718"/>
          <ac:picMkLst>
            <pc:docMk/>
            <pc:sldMk cId="384882912" sldId="429"/>
            <ac:picMk id="10" creationId="{A4934367-9EBA-0587-501D-EE03347FFF6F}"/>
          </ac:picMkLst>
        </pc:picChg>
        <pc:picChg chg="mod">
          <ac:chgData name="Khattab, Sherif" userId="c83b1e15-36f3-4f46-aceb-05aac24c545e" providerId="ADAL" clId="{6018335C-F813-E049-81B3-EAB128C5BE78}" dt="2023-10-03T12:27:07.698" v="718"/>
          <ac:picMkLst>
            <pc:docMk/>
            <pc:sldMk cId="384882912" sldId="429"/>
            <ac:picMk id="11" creationId="{029AA85C-1A70-2750-08EA-595CA87F13BC}"/>
          </ac:picMkLst>
        </pc:picChg>
        <pc:picChg chg="mod modCrop">
          <ac:chgData name="Khattab, Sherif" userId="c83b1e15-36f3-4f46-aceb-05aac24c545e" providerId="ADAL" clId="{6018335C-F813-E049-81B3-EAB128C5BE78}" dt="2023-10-03T12:25:26.363" v="701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del">
        <pc:chgData name="Khattab, Sherif" userId="c83b1e15-36f3-4f46-aceb-05aac24c545e" providerId="ADAL" clId="{6018335C-F813-E049-81B3-EAB128C5BE78}" dt="2023-10-03T12:22:39.677" v="681" actId="2696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6018335C-F813-E049-81B3-EAB128C5BE78}" dt="2023-10-03T12:37:22.992" v="854" actId="2696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6018335C-F813-E049-81B3-EAB128C5BE78}" dt="2023-10-03T12:38:09.507" v="857"/>
        <pc:sldMkLst>
          <pc:docMk/>
          <pc:sldMk cId="1587329386" sldId="457"/>
        </pc:sldMkLst>
      </pc:sldChg>
      <pc:sldChg chg="delSp modSp mod">
        <pc:chgData name="Khattab, Sherif" userId="c83b1e15-36f3-4f46-aceb-05aac24c545e" providerId="ADAL" clId="{6018335C-F813-E049-81B3-EAB128C5BE78}" dt="2023-10-03T11:23:12.905" v="33" actId="27636"/>
        <pc:sldMkLst>
          <pc:docMk/>
          <pc:sldMk cId="0" sldId="471"/>
        </pc:sldMkLst>
        <pc:spChg chg="mod">
          <ac:chgData name="Khattab, Sherif" userId="c83b1e15-36f3-4f46-aceb-05aac24c545e" providerId="ADAL" clId="{6018335C-F813-E049-81B3-EAB128C5BE78}" dt="2023-10-03T11:23:12.905" v="33" actId="27636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6018335C-F813-E049-81B3-EAB128C5BE78}" dt="2023-10-03T11:22:56.981" v="0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6018335C-F813-E049-81B3-EAB128C5BE78}" dt="2023-10-03T11:47:59.668" v="106" actId="5793"/>
        <pc:sldMkLst>
          <pc:docMk/>
          <pc:sldMk cId="1068465410" sldId="496"/>
        </pc:sldMkLst>
        <pc:spChg chg="mod">
          <ac:chgData name="Khattab, Sherif" userId="c83b1e15-36f3-4f46-aceb-05aac24c545e" providerId="ADAL" clId="{6018335C-F813-E049-81B3-EAB128C5BE78}" dt="2023-10-03T11:47:59.668" v="106" actId="5793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6018335C-F813-E049-81B3-EAB128C5BE78}" dt="2023-10-03T11:48:05.503" v="107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6018335C-F813-E049-81B3-EAB128C5BE78}" dt="2023-10-03T11:48:11.456" v="108" actId="2696"/>
        <pc:sldMkLst>
          <pc:docMk/>
          <pc:sldMk cId="1868593258" sldId="551"/>
        </pc:sldMkLst>
      </pc:sldChg>
      <pc:sldChg chg="modSp mod">
        <pc:chgData name="Khattab, Sherif" userId="c83b1e15-36f3-4f46-aceb-05aac24c545e" providerId="ADAL" clId="{6018335C-F813-E049-81B3-EAB128C5BE78}" dt="2023-10-03T11:48:49.581" v="140" actId="20577"/>
        <pc:sldMkLst>
          <pc:docMk/>
          <pc:sldMk cId="2446943448" sldId="556"/>
        </pc:sldMkLst>
        <pc:spChg chg="mod">
          <ac:chgData name="Khattab, Sherif" userId="c83b1e15-36f3-4f46-aceb-05aac24c545e" providerId="ADAL" clId="{6018335C-F813-E049-81B3-EAB128C5BE78}" dt="2023-10-03T11:48:22.547" v="109" actId="20577"/>
          <ac:spMkLst>
            <pc:docMk/>
            <pc:sldMk cId="2446943448" sldId="556"/>
            <ac:spMk id="2" creationId="{BBC44D30-E313-22D5-5D04-4EBB2AC7B708}"/>
          </ac:spMkLst>
        </pc:spChg>
        <pc:spChg chg="mod">
          <ac:chgData name="Khattab, Sherif" userId="c83b1e15-36f3-4f46-aceb-05aac24c545e" providerId="ADAL" clId="{6018335C-F813-E049-81B3-EAB128C5BE78}" dt="2023-10-03T11:48:49.581" v="140" actId="20577"/>
          <ac:spMkLst>
            <pc:docMk/>
            <pc:sldMk cId="2446943448" sldId="556"/>
            <ac:spMk id="3" creationId="{72652910-1016-BFDA-A592-FBA64773D372}"/>
          </ac:spMkLst>
        </pc:spChg>
      </pc:sldChg>
      <pc:sldChg chg="modSp mod">
        <pc:chgData name="Khattab, Sherif" userId="c83b1e15-36f3-4f46-aceb-05aac24c545e" providerId="ADAL" clId="{6018335C-F813-E049-81B3-EAB128C5BE78}" dt="2023-10-03T11:51:51.691" v="246" actId="20577"/>
        <pc:sldMkLst>
          <pc:docMk/>
          <pc:sldMk cId="1309879223" sldId="557"/>
        </pc:sldMkLst>
        <pc:spChg chg="mod">
          <ac:chgData name="Khattab, Sherif" userId="c83b1e15-36f3-4f46-aceb-05aac24c545e" providerId="ADAL" clId="{6018335C-F813-E049-81B3-EAB128C5BE78}" dt="2023-10-03T11:51:33.669" v="234" actId="20577"/>
          <ac:spMkLst>
            <pc:docMk/>
            <pc:sldMk cId="1309879223" sldId="557"/>
            <ac:spMk id="2" creationId="{A446AF3E-E584-BD07-7B58-F77F37310121}"/>
          </ac:spMkLst>
        </pc:spChg>
        <pc:spChg chg="mod">
          <ac:chgData name="Khattab, Sherif" userId="c83b1e15-36f3-4f46-aceb-05aac24c545e" providerId="ADAL" clId="{6018335C-F813-E049-81B3-EAB128C5BE78}" dt="2023-10-03T11:51:51.691" v="246" actId="20577"/>
          <ac:spMkLst>
            <pc:docMk/>
            <pc:sldMk cId="1309879223" sldId="557"/>
            <ac:spMk id="3" creationId="{286F1E4E-2E22-1E2A-8112-255991469BF2}"/>
          </ac:spMkLst>
        </pc:spChg>
      </pc:sldChg>
      <pc:sldChg chg="addSp delSp modSp mod modAnim">
        <pc:chgData name="Khattab, Sherif" userId="c83b1e15-36f3-4f46-aceb-05aac24c545e" providerId="ADAL" clId="{6018335C-F813-E049-81B3-EAB128C5BE78}" dt="2023-10-03T12:02:25.966" v="456"/>
        <pc:sldMkLst>
          <pc:docMk/>
          <pc:sldMk cId="2451455476" sldId="558"/>
        </pc:sldMkLst>
        <pc:spChg chg="add mod">
          <ac:chgData name="Khattab, Sherif" userId="c83b1e15-36f3-4f46-aceb-05aac24c545e" providerId="ADAL" clId="{6018335C-F813-E049-81B3-EAB128C5BE78}" dt="2023-10-03T12:00:57.373" v="441" actId="14100"/>
          <ac:spMkLst>
            <pc:docMk/>
            <pc:sldMk cId="2451455476" sldId="558"/>
            <ac:spMk id="5" creationId="{5127824B-13D3-2D0A-9954-7D5938987558}"/>
          </ac:spMkLst>
        </pc:spChg>
        <pc:spChg chg="mod">
          <ac:chgData name="Khattab, Sherif" userId="c83b1e15-36f3-4f46-aceb-05aac24c545e" providerId="ADAL" clId="{6018335C-F813-E049-81B3-EAB128C5BE78}" dt="2023-10-03T11:58:39.176" v="416" actId="1076"/>
          <ac:spMkLst>
            <pc:docMk/>
            <pc:sldMk cId="2451455476" sldId="558"/>
            <ac:spMk id="7" creationId="{40F91C9F-B063-C7D5-E74C-1B6E3C312A89}"/>
          </ac:spMkLst>
        </pc:spChg>
        <pc:spChg chg="add mod">
          <ac:chgData name="Khattab, Sherif" userId="c83b1e15-36f3-4f46-aceb-05aac24c545e" providerId="ADAL" clId="{6018335C-F813-E049-81B3-EAB128C5BE78}" dt="2023-10-03T11:59:39.653" v="429" actId="1076"/>
          <ac:spMkLst>
            <pc:docMk/>
            <pc:sldMk cId="2451455476" sldId="558"/>
            <ac:spMk id="8" creationId="{EE9483A2-0CBA-086B-827E-36A0D8A57ABD}"/>
          </ac:spMkLst>
        </pc:spChg>
        <pc:spChg chg="add mod">
          <ac:chgData name="Khattab, Sherif" userId="c83b1e15-36f3-4f46-aceb-05aac24c545e" providerId="ADAL" clId="{6018335C-F813-E049-81B3-EAB128C5BE78}" dt="2023-10-03T12:01:26.644" v="446" actId="1076"/>
          <ac:spMkLst>
            <pc:docMk/>
            <pc:sldMk cId="2451455476" sldId="558"/>
            <ac:spMk id="10" creationId="{E9D107B3-BE11-76E7-2794-317C6A4B3FF7}"/>
          </ac:spMkLst>
        </pc:spChg>
        <pc:spChg chg="add mod">
          <ac:chgData name="Khattab, Sherif" userId="c83b1e15-36f3-4f46-aceb-05aac24c545e" providerId="ADAL" clId="{6018335C-F813-E049-81B3-EAB128C5BE78}" dt="2023-10-03T12:01:30.779" v="447" actId="1076"/>
          <ac:spMkLst>
            <pc:docMk/>
            <pc:sldMk cId="2451455476" sldId="558"/>
            <ac:spMk id="12" creationId="{B4727EDA-5F36-E04F-E613-50579F0500A5}"/>
          </ac:spMkLst>
        </pc:spChg>
        <pc:spChg chg="add mod">
          <ac:chgData name="Khattab, Sherif" userId="c83b1e15-36f3-4f46-aceb-05aac24c545e" providerId="ADAL" clId="{6018335C-F813-E049-81B3-EAB128C5BE78}" dt="2023-10-03T11:58:39.176" v="416" actId="1076"/>
          <ac:spMkLst>
            <pc:docMk/>
            <pc:sldMk cId="2451455476" sldId="558"/>
            <ac:spMk id="14" creationId="{3BE6A2A2-234E-5CE0-3CD1-D257EDD17894}"/>
          </ac:spMkLst>
        </pc:spChg>
        <pc:spChg chg="add del mod">
          <ac:chgData name="Khattab, Sherif" userId="c83b1e15-36f3-4f46-aceb-05aac24c545e" providerId="ADAL" clId="{6018335C-F813-E049-81B3-EAB128C5BE78}" dt="2023-10-03T11:57:33.397" v="406"/>
          <ac:spMkLst>
            <pc:docMk/>
            <pc:sldMk cId="2451455476" sldId="558"/>
            <ac:spMk id="16" creationId="{2CE75BE7-4744-8784-EF80-2157D093AA63}"/>
          </ac:spMkLst>
        </pc:spChg>
        <pc:spChg chg="mod">
          <ac:chgData name="Khattab, Sherif" userId="c83b1e15-36f3-4f46-aceb-05aac24c545e" providerId="ADAL" clId="{6018335C-F813-E049-81B3-EAB128C5BE78}" dt="2023-10-03T11:55:30.199" v="390" actId="20577"/>
          <ac:spMkLst>
            <pc:docMk/>
            <pc:sldMk cId="2451455476" sldId="558"/>
            <ac:spMk id="12290" creationId="{00000000-0000-0000-0000-000000000000}"/>
          </ac:spMkLst>
        </pc:spChg>
        <pc:picChg chg="add mod">
          <ac:chgData name="Khattab, Sherif" userId="c83b1e15-36f3-4f46-aceb-05aac24c545e" providerId="ADAL" clId="{6018335C-F813-E049-81B3-EAB128C5BE78}" dt="2023-10-03T11:58:57.899" v="419" actId="408"/>
          <ac:picMkLst>
            <pc:docMk/>
            <pc:sldMk cId="2451455476" sldId="558"/>
            <ac:picMk id="2" creationId="{063B7F2D-641E-AAA5-763D-648A1F5B980E}"/>
          </ac:picMkLst>
        </pc:picChg>
        <pc:picChg chg="add mod">
          <ac:chgData name="Khattab, Sherif" userId="c83b1e15-36f3-4f46-aceb-05aac24c545e" providerId="ADAL" clId="{6018335C-F813-E049-81B3-EAB128C5BE78}" dt="2023-10-03T11:58:57.899" v="419" actId="408"/>
          <ac:picMkLst>
            <pc:docMk/>
            <pc:sldMk cId="2451455476" sldId="558"/>
            <ac:picMk id="6" creationId="{D9A701E1-A7FD-E95C-F232-F6A7452CA8B4}"/>
          </ac:picMkLst>
        </pc:picChg>
        <pc:picChg chg="add mod">
          <ac:chgData name="Khattab, Sherif" userId="c83b1e15-36f3-4f46-aceb-05aac24c545e" providerId="ADAL" clId="{6018335C-F813-E049-81B3-EAB128C5BE78}" dt="2023-10-03T11:58:57.899" v="419" actId="408"/>
          <ac:picMkLst>
            <pc:docMk/>
            <pc:sldMk cId="2451455476" sldId="558"/>
            <ac:picMk id="9" creationId="{AE680D3F-558C-FFD5-F9B0-85438760B5C6}"/>
          </ac:picMkLst>
        </pc:picChg>
        <pc:picChg chg="add mod">
          <ac:chgData name="Khattab, Sherif" userId="c83b1e15-36f3-4f46-aceb-05aac24c545e" providerId="ADAL" clId="{6018335C-F813-E049-81B3-EAB128C5BE78}" dt="2023-10-03T11:58:57.899" v="419" actId="408"/>
          <ac:picMkLst>
            <pc:docMk/>
            <pc:sldMk cId="2451455476" sldId="558"/>
            <ac:picMk id="11" creationId="{FB9AB7FE-8328-AD1E-16BB-87BC3F8ACCAC}"/>
          </ac:picMkLst>
        </pc:picChg>
        <pc:picChg chg="add mod">
          <ac:chgData name="Khattab, Sherif" userId="c83b1e15-36f3-4f46-aceb-05aac24c545e" providerId="ADAL" clId="{6018335C-F813-E049-81B3-EAB128C5BE78}" dt="2023-10-03T11:58:57.899" v="419" actId="408"/>
          <ac:picMkLst>
            <pc:docMk/>
            <pc:sldMk cId="2451455476" sldId="558"/>
            <ac:picMk id="13" creationId="{3746974B-B5EB-7E66-2327-A62AEA452C32}"/>
          </ac:picMkLst>
        </pc:picChg>
        <pc:picChg chg="add del mod">
          <ac:chgData name="Khattab, Sherif" userId="c83b1e15-36f3-4f46-aceb-05aac24c545e" providerId="ADAL" clId="{6018335C-F813-E049-81B3-EAB128C5BE78}" dt="2023-10-03T11:57:33.397" v="406"/>
          <ac:picMkLst>
            <pc:docMk/>
            <pc:sldMk cId="2451455476" sldId="558"/>
            <ac:picMk id="15" creationId="{71564C38-0312-025F-308D-6E1C35295458}"/>
          </ac:picMkLst>
        </pc:picChg>
        <pc:picChg chg="mod">
          <ac:chgData name="Khattab, Sherif" userId="c83b1e15-36f3-4f46-aceb-05aac24c545e" providerId="ADAL" clId="{6018335C-F813-E049-81B3-EAB128C5BE78}" dt="2023-10-03T11:58:57.899" v="419" actId="408"/>
          <ac:picMkLst>
            <pc:docMk/>
            <pc:sldMk cId="2451455476" sldId="558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6018335C-F813-E049-81B3-EAB128C5BE78}" dt="2023-10-03T11:56:52.953" v="397" actId="2696"/>
        <pc:sldMkLst>
          <pc:docMk/>
          <pc:sldMk cId="1043760230" sldId="559"/>
        </pc:sldMkLst>
      </pc:sldChg>
      <pc:sldChg chg="del">
        <pc:chgData name="Khattab, Sherif" userId="c83b1e15-36f3-4f46-aceb-05aac24c545e" providerId="ADAL" clId="{6018335C-F813-E049-81B3-EAB128C5BE78}" dt="2023-10-03T11:56:55.523" v="398" actId="2696"/>
        <pc:sldMkLst>
          <pc:docMk/>
          <pc:sldMk cId="1565897963" sldId="560"/>
        </pc:sldMkLst>
      </pc:sldChg>
      <pc:sldChg chg="del">
        <pc:chgData name="Khattab, Sherif" userId="c83b1e15-36f3-4f46-aceb-05aac24c545e" providerId="ADAL" clId="{6018335C-F813-E049-81B3-EAB128C5BE78}" dt="2023-10-03T11:57:05.780" v="400" actId="2696"/>
        <pc:sldMkLst>
          <pc:docMk/>
          <pc:sldMk cId="2842222432" sldId="561"/>
        </pc:sldMkLst>
      </pc:sldChg>
      <pc:sldChg chg="del">
        <pc:chgData name="Khattab, Sherif" userId="c83b1e15-36f3-4f46-aceb-05aac24c545e" providerId="ADAL" clId="{6018335C-F813-E049-81B3-EAB128C5BE78}" dt="2023-10-03T11:57:14.551" v="402" actId="2696"/>
        <pc:sldMkLst>
          <pc:docMk/>
          <pc:sldMk cId="2016754356" sldId="562"/>
        </pc:sldMkLst>
      </pc:sldChg>
      <pc:sldChg chg="del">
        <pc:chgData name="Khattab, Sherif" userId="c83b1e15-36f3-4f46-aceb-05aac24c545e" providerId="ADAL" clId="{6018335C-F813-E049-81B3-EAB128C5BE78}" dt="2023-10-03T11:57:23.752" v="404" actId="2696"/>
        <pc:sldMkLst>
          <pc:docMk/>
          <pc:sldMk cId="2813477099" sldId="563"/>
        </pc:sldMkLst>
      </pc:sldChg>
      <pc:sldChg chg="del">
        <pc:chgData name="Khattab, Sherif" userId="c83b1e15-36f3-4f46-aceb-05aac24c545e" providerId="ADAL" clId="{6018335C-F813-E049-81B3-EAB128C5BE78}" dt="2023-10-03T12:03:18.213" v="458" actId="2696"/>
        <pc:sldMkLst>
          <pc:docMk/>
          <pc:sldMk cId="3763573839" sldId="564"/>
        </pc:sldMkLst>
      </pc:sldChg>
      <pc:sldChg chg="del">
        <pc:chgData name="Khattab, Sherif" userId="c83b1e15-36f3-4f46-aceb-05aac24c545e" providerId="ADAL" clId="{6018335C-F813-E049-81B3-EAB128C5BE78}" dt="2023-10-03T12:03:25.185" v="460" actId="2696"/>
        <pc:sldMkLst>
          <pc:docMk/>
          <pc:sldMk cId="345522597" sldId="565"/>
        </pc:sldMkLst>
      </pc:sldChg>
      <pc:sldChg chg="del">
        <pc:chgData name="Khattab, Sherif" userId="c83b1e15-36f3-4f46-aceb-05aac24c545e" providerId="ADAL" clId="{6018335C-F813-E049-81B3-EAB128C5BE78}" dt="2023-10-03T12:03:32.819" v="462" actId="2696"/>
        <pc:sldMkLst>
          <pc:docMk/>
          <pc:sldMk cId="3726776212" sldId="566"/>
        </pc:sldMkLst>
      </pc:sldChg>
      <pc:sldChg chg="add del">
        <pc:chgData name="Khattab, Sherif" userId="c83b1e15-36f3-4f46-aceb-05aac24c545e" providerId="ADAL" clId="{6018335C-F813-E049-81B3-EAB128C5BE78}" dt="2023-10-03T12:38:09.507" v="857"/>
        <pc:sldMkLst>
          <pc:docMk/>
          <pc:sldMk cId="192848094" sldId="613"/>
        </pc:sldMkLst>
      </pc:sldChg>
      <pc:sldChg chg="add del">
        <pc:chgData name="Khattab, Sherif" userId="c83b1e15-36f3-4f46-aceb-05aac24c545e" providerId="ADAL" clId="{6018335C-F813-E049-81B3-EAB128C5BE78}" dt="2023-10-03T12:38:09.507" v="857"/>
        <pc:sldMkLst>
          <pc:docMk/>
          <pc:sldMk cId="976316107" sldId="614"/>
        </pc:sldMkLst>
      </pc:sldChg>
      <pc:sldChg chg="add del">
        <pc:chgData name="Khattab, Sherif" userId="c83b1e15-36f3-4f46-aceb-05aac24c545e" providerId="ADAL" clId="{6018335C-F813-E049-81B3-EAB128C5BE78}" dt="2023-10-03T12:38:09.507" v="857"/>
        <pc:sldMkLst>
          <pc:docMk/>
          <pc:sldMk cId="1891657817" sldId="615"/>
        </pc:sldMkLst>
      </pc:sldChg>
      <pc:sldChg chg="add del">
        <pc:chgData name="Khattab, Sherif" userId="c83b1e15-36f3-4f46-aceb-05aac24c545e" providerId="ADAL" clId="{6018335C-F813-E049-81B3-EAB128C5BE78}" dt="2023-10-03T12:38:09.507" v="857"/>
        <pc:sldMkLst>
          <pc:docMk/>
          <pc:sldMk cId="1510783238" sldId="633"/>
        </pc:sldMkLst>
      </pc:sldChg>
      <pc:sldChg chg="add del">
        <pc:chgData name="Khattab, Sherif" userId="c83b1e15-36f3-4f46-aceb-05aac24c545e" providerId="ADAL" clId="{6018335C-F813-E049-81B3-EAB128C5BE78}" dt="2023-10-03T12:38:09.507" v="857"/>
        <pc:sldMkLst>
          <pc:docMk/>
          <pc:sldMk cId="3784094647" sldId="634"/>
        </pc:sldMkLst>
      </pc:sldChg>
    </pc:docChg>
  </pc:docChgLst>
  <pc:docChgLst>
    <pc:chgData name="Khattab, Sherif" userId="c83b1e15-36f3-4f46-aceb-05aac24c545e" providerId="ADAL" clId="{186D729B-C673-4A0C-9022-CB8397734B8F}"/>
    <pc:docChg chg="delSld modSld">
      <pc:chgData name="Khattab, Sherif" userId="c83b1e15-36f3-4f46-aceb-05aac24c545e" providerId="ADAL" clId="{186D729B-C673-4A0C-9022-CB8397734B8F}" dt="2023-10-05T12:46:53.460" v="30" actId="20577"/>
      <pc:docMkLst>
        <pc:docMk/>
      </pc:docMkLst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587329386" sldId="457"/>
        </pc:sldMkLst>
      </pc:sldChg>
      <pc:sldChg chg="modSp mod">
        <pc:chgData name="Khattab, Sherif" userId="c83b1e15-36f3-4f46-aceb-05aac24c545e" providerId="ADAL" clId="{186D729B-C673-4A0C-9022-CB8397734B8F}" dt="2023-10-05T12:46:53.460" v="30" actId="20577"/>
        <pc:sldMkLst>
          <pc:docMk/>
          <pc:sldMk cId="0" sldId="471"/>
        </pc:sldMkLst>
        <pc:spChg chg="mod">
          <ac:chgData name="Khattab, Sherif" userId="c83b1e15-36f3-4f46-aceb-05aac24c545e" providerId="ADAL" clId="{186D729B-C673-4A0C-9022-CB8397734B8F}" dt="2023-10-05T12:46:53.460" v="30" actId="20577"/>
          <ac:spMkLst>
            <pc:docMk/>
            <pc:sldMk cId="0" sldId="471"/>
            <ac:spMk id="4" creationId="{00000000-0000-0000-0000-000000000000}"/>
          </ac:spMkLst>
        </pc:spChg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392774491" sldId="543"/>
        </pc:sldMkLst>
      </pc:sldChg>
      <pc:sldChg chg="modSp mod">
        <pc:chgData name="Khattab, Sherif" userId="c83b1e15-36f3-4f46-aceb-05aac24c545e" providerId="ADAL" clId="{186D729B-C673-4A0C-9022-CB8397734B8F}" dt="2023-10-05T12:45:02.653" v="0" actId="6549"/>
        <pc:sldMkLst>
          <pc:docMk/>
          <pc:sldMk cId="2446943448" sldId="556"/>
        </pc:sldMkLst>
        <pc:spChg chg="mod">
          <ac:chgData name="Khattab, Sherif" userId="c83b1e15-36f3-4f46-aceb-05aac24c545e" providerId="ADAL" clId="{186D729B-C673-4A0C-9022-CB8397734B8F}" dt="2023-10-05T12:45:02.653" v="0" actId="6549"/>
          <ac:spMkLst>
            <pc:docMk/>
            <pc:sldMk cId="2446943448" sldId="556"/>
            <ac:spMk id="3" creationId="{72652910-1016-BFDA-A592-FBA64773D372}"/>
          </ac:spMkLst>
        </pc:spChg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1510783238" sldId="633"/>
        </pc:sldMkLst>
      </pc:sldChg>
      <pc:sldChg chg="del">
        <pc:chgData name="Khattab, Sherif" userId="c83b1e15-36f3-4f46-aceb-05aac24c545e" providerId="ADAL" clId="{186D729B-C673-4A0C-9022-CB8397734B8F}" dt="2023-10-05T12:45:19.797" v="1" actId="2696"/>
        <pc:sldMkLst>
          <pc:docMk/>
          <pc:sldMk cId="3784094647" sldId="634"/>
        </pc:sldMkLst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3B29F478-D708-4A3F-8AE9-135380BF19ED}"/>
    <pc:docChg chg="undo custSel addSld delSld modSld delMainMaster">
      <pc:chgData name="Khattab, Sherif" userId="c83b1e15-36f3-4f46-aceb-05aac24c545e" providerId="ADAL" clId="{3B29F478-D708-4A3F-8AE9-135380BF19ED}" dt="2023-09-28T13:22:41.299" v="7"/>
      <pc:docMkLst>
        <pc:docMk/>
      </pc:docMkLst>
      <pc:sldChg chg="modSp add del mod">
        <pc:chgData name="Khattab, Sherif" userId="c83b1e15-36f3-4f46-aceb-05aac24c545e" providerId="ADAL" clId="{3B29F478-D708-4A3F-8AE9-135380BF19ED}" dt="2023-09-28T13:22:41.299" v="7"/>
        <pc:sldMkLst>
          <pc:docMk/>
          <pc:sldMk cId="1742857085" sldId="422"/>
        </pc:sldMkLst>
        <pc:spChg chg="mod">
          <ac:chgData name="Khattab, Sherif" userId="c83b1e15-36f3-4f46-aceb-05aac24c545e" providerId="ADAL" clId="{3B29F478-D708-4A3F-8AE9-135380BF19ED}" dt="2023-09-28T13:22:41.204" v="6"/>
          <ac:spMkLst>
            <pc:docMk/>
            <pc:sldMk cId="1742857085" sldId="422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798022026" sldId="42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98983064" sldId="42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112282988" sldId="42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84882912" sldId="42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58591797" sldId="43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981599373" sldId="43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658011281" sldId="43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935329656" sldId="43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219018483" sldId="43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050445953" sldId="44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686697786" sldId="44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345775999" sldId="448"/>
        </pc:sldMkLst>
      </pc:sldChg>
      <pc:sldChg chg="modSp add del mod">
        <pc:chgData name="Khattab, Sherif" userId="c83b1e15-36f3-4f46-aceb-05aac24c545e" providerId="ADAL" clId="{3B29F478-D708-4A3F-8AE9-135380BF19ED}" dt="2023-09-28T13:22:41.299" v="7"/>
        <pc:sldMkLst>
          <pc:docMk/>
          <pc:sldMk cId="3244504093" sldId="449"/>
        </pc:sldMkLst>
        <pc:spChg chg="mod">
          <ac:chgData name="Khattab, Sherif" userId="c83b1e15-36f3-4f46-aceb-05aac24c545e" providerId="ADAL" clId="{3B29F478-D708-4A3F-8AE9-135380BF19ED}" dt="2023-09-28T13:22:41.204" v="6"/>
          <ac:spMkLst>
            <pc:docMk/>
            <pc:sldMk cId="3244504093" sldId="449"/>
            <ac:spMk id="33795" creationId="{00000000-0000-0000-0000-000000000000}"/>
          </ac:spMkLst>
        </pc:spChg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408699017" sldId="45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61708042" sldId="45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392774491" sldId="54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21565816" sldId="550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446943448" sldId="552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565897963" sldId="55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446943448" sldId="55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309879223" sldId="55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016754356" sldId="55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451455476" sldId="55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043760230" sldId="559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813477099" sldId="55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565897963" sldId="560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45522597" sldId="56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842222432" sldId="56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016754356" sldId="562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726776212" sldId="56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813477099" sldId="56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720691478" sldId="56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763573839" sldId="56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45522597" sldId="565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73661130" sldId="56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726776212" sldId="566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332247788" sldId="56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503225167" sldId="56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720691478" sldId="568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796076821" sldId="56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320026263" sldId="569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829109092" sldId="56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73661130" sldId="570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428904204" sldId="57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332247788" sldId="571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092829472" sldId="57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796076821" sldId="572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094949021" sldId="57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829109092" sldId="57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737400938" sldId="57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428904204" sldId="574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311046929" sldId="57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092829472" sldId="575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022481406" sldId="57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094949021" sldId="576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705377347" sldId="57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073864373" sldId="57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737400938" sldId="578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810895532" sldId="57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311046929" sldId="579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514352213" sldId="58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022481406" sldId="580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473997105" sldId="58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705377347" sldId="581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17848704" sldId="58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207109786" sldId="582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775998177" sldId="58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810895532" sldId="58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514352213" sldId="584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275494806" sldId="58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473997105" sldId="585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990232905" sldId="58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17848704" sldId="586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695136227" sldId="58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775998177" sldId="58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357747384" sldId="58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275494806" sldId="588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01111500" sldId="58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990232905" sldId="589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232999849" sldId="59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695136227" sldId="59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172859129" sldId="591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203098388" sldId="59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357747384" sldId="592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4160200269" sldId="59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01111500" sldId="59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2168315447" sldId="59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232999849" sldId="594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97664352" sldId="59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203098388" sldId="595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57335406" sldId="59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4160200269" sldId="59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184755720" sldId="59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777116957" sldId="59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168315447" sldId="59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97664352" sldId="599"/>
        </pc:sldMkLst>
      </pc:sldChg>
      <pc:sldChg chg="del">
        <pc:chgData name="Khattab, Sherif" userId="c83b1e15-36f3-4f46-aceb-05aac24c545e" providerId="ADAL" clId="{3B29F478-D708-4A3F-8AE9-135380BF19ED}" dt="2023-09-28T12:43:13.097" v="0" actId="2696"/>
        <pc:sldMkLst>
          <pc:docMk/>
          <pc:sldMk cId="1246122635" sldId="59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57335406" sldId="60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432882036" sldId="60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777116957" sldId="60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246122635" sldId="603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832911288" sldId="604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101539309" sldId="605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51734183" sldId="606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906781679" sldId="607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3897479" sldId="60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930597669" sldId="60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451406816" sldId="610"/>
        </pc:sldMkLst>
      </pc:sldChg>
      <pc:sldChg chg="modSp add del mod">
        <pc:chgData name="Khattab, Sherif" userId="c83b1e15-36f3-4f46-aceb-05aac24c545e" providerId="ADAL" clId="{3B29F478-D708-4A3F-8AE9-135380BF19ED}" dt="2023-09-28T13:22:41.299" v="7"/>
        <pc:sldMkLst>
          <pc:docMk/>
          <pc:sldMk cId="1623450616" sldId="611"/>
        </pc:sldMkLst>
        <pc:spChg chg="mod">
          <ac:chgData name="Khattab, Sherif" userId="c83b1e15-36f3-4f46-aceb-05aac24c545e" providerId="ADAL" clId="{3B29F478-D708-4A3F-8AE9-135380BF19ED}" dt="2023-09-28T13:22:41.204" v="6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793142171" sldId="612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2224601597" sldId="629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1445041664" sldId="630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3189241945" sldId="631"/>
        </pc:sldMkLst>
      </pc:sldChg>
      <pc:sldChg chg="add del">
        <pc:chgData name="Khattab, Sherif" userId="c83b1e15-36f3-4f46-aceb-05aac24c545e" providerId="ADAL" clId="{3B29F478-D708-4A3F-8AE9-135380BF19ED}" dt="2023-09-28T13:22:41.299" v="7"/>
        <pc:sldMkLst>
          <pc:docMk/>
          <pc:sldMk cId="674911865" sldId="632"/>
        </pc:sldMkLst>
      </pc:sldChg>
      <pc:sldMasterChg chg="del delSldLayout">
        <pc:chgData name="Khattab, Sherif" userId="c83b1e15-36f3-4f46-aceb-05aac24c545e" providerId="ADAL" clId="{3B29F478-D708-4A3F-8AE9-135380BF19ED}" dt="2023-09-28T12:43:13.097" v="0" actId="2696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3B29F478-D708-4A3F-8AE9-135380BF19ED}" dt="2023-09-28T12:43:13.097" v="0" actId="2696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3B29F478-D708-4A3F-8AE9-135380BF19ED}" dt="2023-09-28T12:43:13.097" v="0" actId="2696"/>
          <pc:sldLayoutMkLst>
            <pc:docMk/>
            <pc:sldMasterMk cId="2347935245" sldId="2147483755"/>
            <pc:sldLayoutMk cId="1126625763" sldId="2147483757"/>
          </pc:sldLayoutMkLst>
        </pc:sldLayoutChg>
      </pc:sldMaster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44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89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28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0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Applications of ADT Stack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Textbook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 slides.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Unbalanced Expression: Case 3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unbalanced delimiters </a:t>
            </a:r>
            <a:r>
              <a:rPr lang="en-US" altLang="en-US" dirty="0">
                <a:solidFill>
                  <a:srgbClr val="FF0000"/>
                </a:solidFill>
              </a:rPr>
              <a:t>{ [ ( ) 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86037"/>
          <a:stretch/>
        </p:blipFill>
        <p:spPr bwMode="auto">
          <a:xfrm>
            <a:off x="1047819" y="2166016"/>
            <a:ext cx="1117157" cy="364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2EDCD-E380-7241-9D73-EB3C16E466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68C4321-D69F-0B52-DD75-CC3ECA0CC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3963" r="72073"/>
          <a:stretch/>
        </p:blipFill>
        <p:spPr bwMode="auto">
          <a:xfrm>
            <a:off x="2553208" y="2166016"/>
            <a:ext cx="1117158" cy="364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48DA2A7-748A-6FAD-BB53-600FE4C5A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27927" t="12667" r="59761"/>
          <a:stretch/>
        </p:blipFill>
        <p:spPr bwMode="auto">
          <a:xfrm>
            <a:off x="4058598" y="2627517"/>
            <a:ext cx="985067" cy="318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3BA6412-BF31-9A20-64DD-F38538986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0239" t="22599" r="49959"/>
          <a:stretch/>
        </p:blipFill>
        <p:spPr bwMode="auto">
          <a:xfrm>
            <a:off x="5431897" y="2989373"/>
            <a:ext cx="784227" cy="281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1238DBC-CB02-0774-ED9D-F28F93286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0041" t="22599" r="37647"/>
          <a:stretch/>
        </p:blipFill>
        <p:spPr bwMode="auto">
          <a:xfrm>
            <a:off x="6604356" y="2989373"/>
            <a:ext cx="985067" cy="2819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44F229D-C7EA-BD17-ED23-B5E06AE04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0448" t="31949" r="28337"/>
          <a:stretch/>
        </p:blipFill>
        <p:spPr bwMode="auto">
          <a:xfrm>
            <a:off x="7977657" y="3330032"/>
            <a:ext cx="897263" cy="2479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12631-C0B6-F5B8-7118-9C982AD5B583}"/>
              </a:ext>
            </a:extLst>
          </p:cNvPr>
          <p:cNvSpPr txBox="1"/>
          <p:nvPr/>
        </p:nvSpPr>
        <p:spPr>
          <a:xfrm>
            <a:off x="3752889" y="6886538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399" kern="0" noProof="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06477-F06E-2F6F-43A6-E2039EE8960E}"/>
              </a:ext>
            </a:extLst>
          </p:cNvPr>
          <p:cNvSpPr txBox="1"/>
          <p:nvPr/>
        </p:nvSpPr>
        <p:spPr>
          <a:xfrm>
            <a:off x="4351631" y="6886538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399" kern="0" noProof="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34A42-9E3B-5FBC-2121-3F6A22194AFC}"/>
              </a:ext>
            </a:extLst>
          </p:cNvPr>
          <p:cNvSpPr txBox="1"/>
          <p:nvPr/>
        </p:nvSpPr>
        <p:spPr>
          <a:xfrm>
            <a:off x="4950373" y="6879841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altLang="en-US" sz="2399" kern="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C83B5-94B8-D40A-A65B-F846CF7E9BCF}"/>
              </a:ext>
            </a:extLst>
          </p:cNvPr>
          <p:cNvSpPr txBox="1"/>
          <p:nvPr/>
        </p:nvSpPr>
        <p:spPr>
          <a:xfrm>
            <a:off x="5549115" y="6865336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2399" kern="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197A-50E3-4B4B-08C0-8DEFDCDA8060}"/>
              </a:ext>
            </a:extLst>
          </p:cNvPr>
          <p:cNvSpPr txBox="1"/>
          <p:nvPr/>
        </p:nvSpPr>
        <p:spPr>
          <a:xfrm>
            <a:off x="6080262" y="6872589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2399" kern="0" noProof="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Algorithm to check for balanced infix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5654"/>
          <a:stretch/>
        </p:blipFill>
        <p:spPr bwMode="auto">
          <a:xfrm>
            <a:off x="514965" y="1110305"/>
            <a:ext cx="7954714" cy="3515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5760DD-D910-6E4B-8505-051913C465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983DDE-D0FA-2A27-BE44-E35BCA40D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23031"/>
          <a:stretch/>
        </p:blipFill>
        <p:spPr bwMode="auto">
          <a:xfrm>
            <a:off x="514963" y="4623478"/>
            <a:ext cx="7584174" cy="289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93EE15-0A9D-3526-3B2C-178CB24DF991}"/>
              </a:ext>
            </a:extLst>
          </p:cNvPr>
          <p:cNvSpPr/>
          <p:nvPr/>
        </p:nvSpPr>
        <p:spPr bwMode="auto">
          <a:xfrm>
            <a:off x="514963" y="1678879"/>
            <a:ext cx="7584174" cy="348952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7F662-7EA6-6F04-9D8D-71AD12C35751}"/>
              </a:ext>
            </a:extLst>
          </p:cNvPr>
          <p:cNvSpPr/>
          <p:nvPr/>
        </p:nvSpPr>
        <p:spPr bwMode="auto">
          <a:xfrm>
            <a:off x="667363" y="2001714"/>
            <a:ext cx="7584174" cy="261873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A6439-ADEF-469D-2FFD-D9B04A8FDE09}"/>
              </a:ext>
            </a:extLst>
          </p:cNvPr>
          <p:cNvSpPr/>
          <p:nvPr/>
        </p:nvSpPr>
        <p:spPr bwMode="auto">
          <a:xfrm>
            <a:off x="981090" y="2359890"/>
            <a:ext cx="7584174" cy="317896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ABA99-DCC0-39BB-7007-E78006571EC8}"/>
              </a:ext>
            </a:extLst>
          </p:cNvPr>
          <p:cNvSpPr/>
          <p:nvPr/>
        </p:nvSpPr>
        <p:spPr bwMode="auto">
          <a:xfrm>
            <a:off x="981090" y="2615384"/>
            <a:ext cx="7584174" cy="261872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27549F-BA56-3BFE-9B41-5261BA4088BD}"/>
              </a:ext>
            </a:extLst>
          </p:cNvPr>
          <p:cNvSpPr/>
          <p:nvPr/>
        </p:nvSpPr>
        <p:spPr bwMode="auto">
          <a:xfrm>
            <a:off x="1076674" y="3039680"/>
            <a:ext cx="7584174" cy="637456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B0738-DE04-E867-8DB1-7DFE7308E3C4}"/>
              </a:ext>
            </a:extLst>
          </p:cNvPr>
          <p:cNvSpPr/>
          <p:nvPr/>
        </p:nvSpPr>
        <p:spPr bwMode="auto">
          <a:xfrm>
            <a:off x="1267843" y="3779836"/>
            <a:ext cx="7584174" cy="644245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77B00F-59B8-9BFC-3333-7D9ADABECC28}"/>
              </a:ext>
            </a:extLst>
          </p:cNvPr>
          <p:cNvSpPr/>
          <p:nvPr/>
        </p:nvSpPr>
        <p:spPr bwMode="auto">
          <a:xfrm>
            <a:off x="1290746" y="4415714"/>
            <a:ext cx="7584174" cy="920458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A0252-EB75-7FD0-4244-6DDAF98A71CF}"/>
              </a:ext>
            </a:extLst>
          </p:cNvPr>
          <p:cNvSpPr/>
          <p:nvPr/>
        </p:nvSpPr>
        <p:spPr bwMode="auto">
          <a:xfrm>
            <a:off x="779913" y="5286451"/>
            <a:ext cx="7584174" cy="510988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0E29B9-2DE2-A0B2-D7E5-F8071DBA2B43}"/>
              </a:ext>
            </a:extLst>
          </p:cNvPr>
          <p:cNvSpPr/>
          <p:nvPr/>
        </p:nvSpPr>
        <p:spPr bwMode="auto">
          <a:xfrm>
            <a:off x="454452" y="6668176"/>
            <a:ext cx="7584174" cy="510988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7BFD35-0F28-663F-738E-EE564D1F2323}"/>
              </a:ext>
            </a:extLst>
          </p:cNvPr>
          <p:cNvSpPr/>
          <p:nvPr/>
        </p:nvSpPr>
        <p:spPr bwMode="auto">
          <a:xfrm>
            <a:off x="393940" y="7084640"/>
            <a:ext cx="7584174" cy="349624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8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Implementation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87108-8EBE-B441-99E5-2A698DE44E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CE8CD8-25EF-9BE4-9C4E-01E277307289}"/>
              </a:ext>
            </a:extLst>
          </p:cNvPr>
          <p:cNvGrpSpPr/>
          <p:nvPr/>
        </p:nvGrpSpPr>
        <p:grpSpPr>
          <a:xfrm>
            <a:off x="1186899" y="860612"/>
            <a:ext cx="7338535" cy="6355150"/>
            <a:chOff x="752234" y="796285"/>
            <a:chExt cx="8122686" cy="6437499"/>
          </a:xfrm>
        </p:grpSpPr>
        <p:pic>
          <p:nvPicPr>
            <p:cNvPr id="21511" name="Picture 7"/>
            <p:cNvPicPr>
              <a:picLocks noChangeAspect="1" noChangeArrowheads="1"/>
            </p:cNvPicPr>
            <p:nvPr/>
          </p:nvPicPr>
          <p:blipFill rotWithShape="1">
            <a:blip r:embed="rId2"/>
            <a:srcRect t="8356" b="5129"/>
            <a:stretch/>
          </p:blipFill>
          <p:spPr bwMode="auto">
            <a:xfrm>
              <a:off x="752236" y="796285"/>
              <a:ext cx="8122684" cy="40715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DAAD659-1B8C-5052-8AA5-958FBF4A53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32229" b="2957"/>
            <a:stretch/>
          </p:blipFill>
          <p:spPr bwMode="auto">
            <a:xfrm>
              <a:off x="752234" y="4867836"/>
              <a:ext cx="7710169" cy="23659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298E2A0-DF1F-6C62-F9FA-C2BE22477C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54507"/>
          <a:stretch/>
        </p:blipFill>
        <p:spPr bwMode="auto">
          <a:xfrm>
            <a:off x="788295" y="1384108"/>
            <a:ext cx="7319935" cy="1889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4E6E46-27E8-93E8-E31A-3A46C9E84B72}"/>
              </a:ext>
            </a:extLst>
          </p:cNvPr>
          <p:cNvGrpSpPr/>
          <p:nvPr/>
        </p:nvGrpSpPr>
        <p:grpSpPr>
          <a:xfrm>
            <a:off x="1668479" y="1276372"/>
            <a:ext cx="5720407" cy="5364550"/>
            <a:chOff x="752234" y="796285"/>
            <a:chExt cx="8122686" cy="6437499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A4934367-9EBA-0587-501D-EE03347FF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8356" b="5129"/>
            <a:stretch/>
          </p:blipFill>
          <p:spPr bwMode="auto">
            <a:xfrm>
              <a:off x="752236" y="796285"/>
              <a:ext cx="8122684" cy="407155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9AA85C-1A70-2750-08EA-595CA87F13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32229" b="2957"/>
            <a:stretch/>
          </p:blipFill>
          <p:spPr bwMode="auto">
            <a:xfrm>
              <a:off x="752234" y="4867836"/>
              <a:ext cx="7710169" cy="236594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6899E75C-D0EA-72CA-1011-0C68E55C1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2589" b="47522"/>
          <a:stretch/>
        </p:blipFill>
        <p:spPr bwMode="auto">
          <a:xfrm>
            <a:off x="3501567" y="4349528"/>
            <a:ext cx="6613279" cy="2046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FEB8D3-79F2-C7E7-412C-A5662823757F}"/>
              </a:ext>
            </a:extLst>
          </p:cNvPr>
          <p:cNvSpPr/>
          <p:nvPr/>
        </p:nvSpPr>
        <p:spPr bwMode="auto">
          <a:xfrm>
            <a:off x="1064080" y="1671100"/>
            <a:ext cx="7584174" cy="348952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055BE-40B4-6685-7DF2-D1C42C04344D}"/>
              </a:ext>
            </a:extLst>
          </p:cNvPr>
          <p:cNvSpPr/>
          <p:nvPr/>
        </p:nvSpPr>
        <p:spPr bwMode="auto">
          <a:xfrm>
            <a:off x="1269125" y="2187662"/>
            <a:ext cx="7584174" cy="261873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0811FF-B33D-83DB-3EC1-468D58632382}"/>
              </a:ext>
            </a:extLst>
          </p:cNvPr>
          <p:cNvSpPr/>
          <p:nvPr/>
        </p:nvSpPr>
        <p:spPr bwMode="auto">
          <a:xfrm>
            <a:off x="1339866" y="2602476"/>
            <a:ext cx="7584174" cy="909745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2E3EE6-C2AC-E6DF-2B0B-3FB03584DDC4}"/>
              </a:ext>
            </a:extLst>
          </p:cNvPr>
          <p:cNvSpPr/>
          <p:nvPr/>
        </p:nvSpPr>
        <p:spPr bwMode="auto">
          <a:xfrm>
            <a:off x="1725704" y="3674678"/>
            <a:ext cx="7584174" cy="261872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FACDA-7E86-A43A-AB35-6B2CBA1574C6}"/>
              </a:ext>
            </a:extLst>
          </p:cNvPr>
          <p:cNvSpPr/>
          <p:nvPr/>
        </p:nvSpPr>
        <p:spPr bwMode="auto">
          <a:xfrm>
            <a:off x="2128161" y="4096986"/>
            <a:ext cx="7584174" cy="318728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AD2058-4B87-8547-447E-7048A1527266}"/>
              </a:ext>
            </a:extLst>
          </p:cNvPr>
          <p:cNvSpPr/>
          <p:nvPr/>
        </p:nvSpPr>
        <p:spPr bwMode="auto">
          <a:xfrm>
            <a:off x="2023436" y="4316998"/>
            <a:ext cx="7584174" cy="372133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76B192-51CB-E601-157C-7876E34C48C3}"/>
              </a:ext>
            </a:extLst>
          </p:cNvPr>
          <p:cNvSpPr/>
          <p:nvPr/>
        </p:nvSpPr>
        <p:spPr bwMode="auto">
          <a:xfrm>
            <a:off x="2405256" y="4874064"/>
            <a:ext cx="7584174" cy="656210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77AE5C-7849-BCB6-78D1-AABBD2C8C23B}"/>
              </a:ext>
            </a:extLst>
          </p:cNvPr>
          <p:cNvSpPr/>
          <p:nvPr/>
        </p:nvSpPr>
        <p:spPr bwMode="auto">
          <a:xfrm>
            <a:off x="2405256" y="5477173"/>
            <a:ext cx="7584174" cy="689353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2E7360-E7DE-1F03-B849-1068DF14B409}"/>
              </a:ext>
            </a:extLst>
          </p:cNvPr>
          <p:cNvSpPr/>
          <p:nvPr/>
        </p:nvSpPr>
        <p:spPr bwMode="auto">
          <a:xfrm>
            <a:off x="2279840" y="6097303"/>
            <a:ext cx="7584174" cy="1030457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99E426-CD80-4D66-A54A-9D7A0003C884}"/>
              </a:ext>
            </a:extLst>
          </p:cNvPr>
          <p:cNvSpPr/>
          <p:nvPr/>
        </p:nvSpPr>
        <p:spPr bwMode="auto">
          <a:xfrm>
            <a:off x="3699021" y="4768026"/>
            <a:ext cx="7584174" cy="1374569"/>
          </a:xfrm>
          <a:prstGeom prst="rect">
            <a:avLst/>
          </a:prstGeom>
          <a:solidFill>
            <a:srgbClr val="00B8FF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2: Infix-to-postfix Conversion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character in the input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85608"/>
          <a:stretch/>
        </p:blipFill>
        <p:spPr bwMode="auto">
          <a:xfrm>
            <a:off x="100222" y="1706095"/>
            <a:ext cx="9827249" cy="63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1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Infix-to-postfix Conversion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character in the input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73689"/>
          <a:stretch/>
        </p:blipFill>
        <p:spPr bwMode="auto">
          <a:xfrm>
            <a:off x="100222" y="1706095"/>
            <a:ext cx="9827249" cy="115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2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Infix-to-postfix Conversion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character in the input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0101"/>
          <a:stretch/>
        </p:blipFill>
        <p:spPr bwMode="auto">
          <a:xfrm>
            <a:off x="100222" y="1706095"/>
            <a:ext cx="9827249" cy="264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9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Infix-to-postfix Conversion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character in the input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27254"/>
          <a:stretch/>
        </p:blipFill>
        <p:spPr bwMode="auto">
          <a:xfrm>
            <a:off x="100222" y="1706095"/>
            <a:ext cx="9827249" cy="3207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2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Infix-to-postfix Conversion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3CD8C-C38F-C54A-A0AF-256196F3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character in the input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0222" y="1706095"/>
            <a:ext cx="9827249" cy="440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FC81-1B77-CE41-9EF7-258F87B0E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60784"/>
          <a:stretch/>
        </p:blipFill>
        <p:spPr bwMode="auto">
          <a:xfrm>
            <a:off x="1352306" y="2058800"/>
            <a:ext cx="7391682" cy="132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8159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51701"/>
          <a:stretch/>
        </p:blipFill>
        <p:spPr bwMode="auto">
          <a:xfrm>
            <a:off x="1352306" y="2058800"/>
            <a:ext cx="7391682" cy="1632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322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5: Tuesday 10/3 @ 11:59 pm</a:t>
            </a:r>
          </a:p>
          <a:p>
            <a:pPr lvl="1"/>
            <a:r>
              <a:rPr lang="en-US" dirty="0"/>
              <a:t>Lab 3: Friday 10/6 @ 11:59 pm</a:t>
            </a:r>
          </a:p>
          <a:p>
            <a:pPr lvl="1"/>
            <a:r>
              <a:rPr lang="en-US" dirty="0"/>
              <a:t>Programming Assignment 2: Friday 10/20 @ 11:59 pm</a:t>
            </a:r>
          </a:p>
          <a:p>
            <a:r>
              <a:rPr lang="en-US" dirty="0"/>
              <a:t>Midterm Exam next week</a:t>
            </a:r>
          </a:p>
          <a:p>
            <a:pPr lvl="1"/>
            <a:r>
              <a:rPr lang="en-US" dirty="0"/>
              <a:t>Th 10/12</a:t>
            </a:r>
          </a:p>
          <a:p>
            <a:pPr lvl="1"/>
            <a:r>
              <a:rPr lang="en-US" dirty="0"/>
              <a:t>in-person, closed-book, pencil-and-paper</a:t>
            </a:r>
          </a:p>
          <a:p>
            <a:pPr lvl="1"/>
            <a:r>
              <a:rPr lang="en-US" dirty="0"/>
              <a:t>Study guide and old exams + review video will be posted on Canvas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1609"/>
          <a:stretch/>
        </p:blipFill>
        <p:spPr bwMode="auto">
          <a:xfrm>
            <a:off x="1352306" y="2058800"/>
            <a:ext cx="7391682" cy="1974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9607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31921"/>
          <a:stretch/>
        </p:blipFill>
        <p:spPr bwMode="auto">
          <a:xfrm>
            <a:off x="1352306" y="2058799"/>
            <a:ext cx="7391682" cy="2301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2910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22703"/>
          <a:stretch/>
        </p:blipFill>
        <p:spPr bwMode="auto">
          <a:xfrm>
            <a:off x="1352306" y="2058800"/>
            <a:ext cx="7391682" cy="2613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890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13756"/>
          <a:stretch/>
        </p:blipFill>
        <p:spPr bwMode="auto">
          <a:xfrm>
            <a:off x="1352306" y="2058799"/>
            <a:ext cx="7391682" cy="2915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9282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Example 1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the infix expression </a:t>
            </a:r>
            <a:r>
              <a:rPr lang="en-US" altLang="en-US" i="1" dirty="0"/>
              <a:t>a + b * c </a:t>
            </a:r>
            <a:r>
              <a:rPr lang="en-US" altLang="en-US" dirty="0"/>
              <a:t>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-171"/>
          <a:stretch/>
        </p:blipFill>
        <p:spPr bwMode="auto">
          <a:xfrm>
            <a:off x="1352306" y="2058799"/>
            <a:ext cx="7391682" cy="3386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12737-FFD7-FC4A-AEE8-FE19FD0749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CAA527-C811-4F48-A35B-B58C8B99F484}"/>
              </a:ext>
            </a:extLst>
          </p:cNvPr>
          <p:cNvCxnSpPr>
            <a:cxnSpLocks/>
          </p:cNvCxnSpPr>
          <p:nvPr/>
        </p:nvCxnSpPr>
        <p:spPr bwMode="auto">
          <a:xfrm>
            <a:off x="7416800" y="3303270"/>
            <a:ext cx="37722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9494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/>
          <a:srcRect b="63664"/>
          <a:stretch/>
        </p:blipFill>
        <p:spPr bwMode="auto">
          <a:xfrm>
            <a:off x="1738205" y="2199655"/>
            <a:ext cx="6527219" cy="1225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11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/>
          <a:srcRect b="55169"/>
          <a:stretch/>
        </p:blipFill>
        <p:spPr bwMode="auto">
          <a:xfrm>
            <a:off x="1738205" y="2199656"/>
            <a:ext cx="6527219" cy="1512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6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/>
          <a:srcRect b="46269"/>
          <a:stretch/>
        </p:blipFill>
        <p:spPr bwMode="auto">
          <a:xfrm>
            <a:off x="1738205" y="2199655"/>
            <a:ext cx="6527219" cy="1812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00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/>
          <a:srcRect b="36763"/>
          <a:stretch/>
        </p:blipFill>
        <p:spPr bwMode="auto">
          <a:xfrm>
            <a:off x="1738205" y="2199655"/>
            <a:ext cx="6527219" cy="2133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4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/>
          <a:srcRect b="28268"/>
          <a:stretch/>
        </p:blipFill>
        <p:spPr bwMode="auto">
          <a:xfrm>
            <a:off x="1738205" y="2199656"/>
            <a:ext cx="6527219" cy="2420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8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4D30-E313-22D5-5D04-4EBB2AC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Stack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2910-1016-BFDA-A592-FBA64773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Algebraic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BBA37-B379-3CAC-5DE2-0C5DD36073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4F2B9-D519-F637-7E7F-82DC2D7C1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43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 rotWithShape="1">
          <a:blip r:embed="rId2"/>
          <a:srcRect b="17549"/>
          <a:stretch/>
        </p:blipFill>
        <p:spPr bwMode="auto">
          <a:xfrm>
            <a:off x="1738205" y="2199656"/>
            <a:ext cx="6527219" cy="2781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7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Example with Successive Operators with Same Precedence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- b + c</a:t>
            </a:r>
            <a:r>
              <a:rPr lang="en-US" altLang="en-US" dirty="0"/>
              <a:t>    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05" y="2199655"/>
            <a:ext cx="6527219" cy="3373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9D60A-39F0-5040-BF8D-2B8823AEC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0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 rotWithShape="1">
          <a:blip r:embed="rId2"/>
          <a:srcRect b="62593"/>
          <a:stretch/>
        </p:blipFill>
        <p:spPr bwMode="auto">
          <a:xfrm>
            <a:off x="1554462" y="2351899"/>
            <a:ext cx="6772209" cy="1182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2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 rotWithShape="1">
          <a:blip r:embed="rId2"/>
          <a:srcRect b="54842"/>
          <a:stretch/>
        </p:blipFill>
        <p:spPr bwMode="auto">
          <a:xfrm>
            <a:off x="1554462" y="2351900"/>
            <a:ext cx="6772209" cy="1427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95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 rotWithShape="1">
          <a:blip r:embed="rId2"/>
          <a:srcRect b="42954"/>
          <a:stretch/>
        </p:blipFill>
        <p:spPr bwMode="auto">
          <a:xfrm>
            <a:off x="1554462" y="2351900"/>
            <a:ext cx="6772209" cy="180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52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 rotWithShape="1">
          <a:blip r:embed="rId2"/>
          <a:srcRect b="31733"/>
          <a:stretch/>
        </p:blipFill>
        <p:spPr bwMode="auto">
          <a:xfrm>
            <a:off x="1554462" y="2351900"/>
            <a:ext cx="6772209" cy="2158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97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 rotWithShape="1">
          <a:blip r:embed="rId2"/>
          <a:srcRect b="21806"/>
          <a:stretch/>
        </p:blipFill>
        <p:spPr bwMode="auto">
          <a:xfrm>
            <a:off x="1554462" y="2351899"/>
            <a:ext cx="6772209" cy="2472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8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 rotWithShape="1">
          <a:blip r:embed="rId2"/>
          <a:srcRect b="10800"/>
          <a:stretch/>
        </p:blipFill>
        <p:spPr bwMode="auto">
          <a:xfrm>
            <a:off x="1554462" y="2351900"/>
            <a:ext cx="6772209" cy="2820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8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Another Example with Successive Operators with Same Precedence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Converting an infix expression </a:t>
            </a:r>
            <a:br>
              <a:rPr lang="en-US" altLang="en-US" dirty="0"/>
            </a:br>
            <a:r>
              <a:rPr lang="en-US" altLang="en-US" dirty="0"/>
              <a:t>to postfix form: </a:t>
            </a:r>
            <a:r>
              <a:rPr lang="en-US" altLang="en-US" i="1" dirty="0"/>
              <a:t>a </a:t>
            </a:r>
            <a:r>
              <a:rPr lang="en-US" altLang="en-US" dirty="0"/>
              <a:t>^ </a:t>
            </a:r>
            <a:r>
              <a:rPr lang="en-US" altLang="en-US" i="1" dirty="0"/>
              <a:t>b </a:t>
            </a:r>
            <a:r>
              <a:rPr lang="en-US" altLang="en-US" dirty="0"/>
              <a:t>^ </a:t>
            </a:r>
            <a:r>
              <a:rPr lang="en-US" altLang="en-US" i="1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62" y="2351899"/>
            <a:ext cx="6772209" cy="3162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79078D-6EC2-524E-8B96-D57B09C9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94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76515"/>
          <a:stretch/>
        </p:blipFill>
        <p:spPr bwMode="auto">
          <a:xfrm>
            <a:off x="2999796" y="1661084"/>
            <a:ext cx="5486014" cy="1239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Processing Algebraic Expressions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Algebraic expressions can take different forms:</a:t>
            </a:r>
          </a:p>
          <a:p>
            <a:pPr lvl="1" eaLnBrk="1" hangingPunct="1"/>
            <a:r>
              <a:rPr lang="en-US" altLang="en-US" sz="3200" b="1" dirty="0"/>
              <a:t>Infix</a:t>
            </a:r>
            <a:r>
              <a:rPr lang="en-US" altLang="en-US" sz="3200" dirty="0"/>
              <a:t>: binary operator appears between operands:  </a:t>
            </a:r>
            <a:r>
              <a:rPr lang="en-US" altLang="en-US" sz="3200" i="1" dirty="0"/>
              <a:t>a + b</a:t>
            </a:r>
            <a:endParaRPr lang="en-US" altLang="en-US" sz="3200" dirty="0"/>
          </a:p>
          <a:p>
            <a:pPr lvl="1" eaLnBrk="1" hangingPunct="1"/>
            <a:r>
              <a:rPr lang="en-US" altLang="en-US" sz="3200" b="1" dirty="0"/>
              <a:t>Prefix</a:t>
            </a:r>
            <a:r>
              <a:rPr lang="en-US" altLang="en-US" sz="3200" dirty="0"/>
              <a:t>: binary operator appears before operands: </a:t>
            </a:r>
            <a:r>
              <a:rPr lang="en-US" altLang="en-US" sz="3200" i="1" dirty="0"/>
              <a:t>+ a b </a:t>
            </a:r>
          </a:p>
          <a:p>
            <a:pPr lvl="1" eaLnBrk="1" hangingPunct="1"/>
            <a:r>
              <a:rPr lang="en-US" altLang="en-US" sz="3200" b="1" dirty="0"/>
              <a:t>Postfix</a:t>
            </a:r>
            <a:r>
              <a:rPr lang="en-US" altLang="en-US" sz="3200" i="1" dirty="0"/>
              <a:t>: </a:t>
            </a:r>
            <a:r>
              <a:rPr lang="en-US" altLang="en-US" sz="3200" dirty="0"/>
              <a:t>binary operator appears after operands:  </a:t>
            </a:r>
            <a:r>
              <a:rPr lang="en-US" altLang="en-US" sz="3200" i="1" dirty="0"/>
              <a:t>a b +</a:t>
            </a:r>
          </a:p>
          <a:p>
            <a:pPr eaLnBrk="1" hangingPunct="1"/>
            <a:r>
              <a:rPr lang="en-US" altLang="en-US" sz="3200" dirty="0"/>
              <a:t>Prefix and Postfix forms easy to evaluate by a computer</a:t>
            </a:r>
          </a:p>
          <a:p>
            <a:pPr lvl="1" eaLnBrk="1" hangingPunct="1"/>
            <a:r>
              <a:rPr lang="en-US" altLang="en-US" sz="3200" dirty="0"/>
              <a:t>no parentheses needed</a:t>
            </a:r>
          </a:p>
          <a:p>
            <a:pPr lvl="1" eaLnBrk="1" hangingPunct="1"/>
            <a:r>
              <a:rPr lang="en-US" altLang="en-US" sz="3200" dirty="0"/>
              <a:t>Postfix expression: no need for operator precedence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8679C-6E59-BF4E-A4C6-5CA87FCFBD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8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71988"/>
          <a:stretch/>
        </p:blipFill>
        <p:spPr bwMode="auto">
          <a:xfrm>
            <a:off x="2999796" y="1661084"/>
            <a:ext cx="5486014" cy="1477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2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67850"/>
          <a:stretch/>
        </p:blipFill>
        <p:spPr bwMode="auto">
          <a:xfrm>
            <a:off x="2999796" y="1661084"/>
            <a:ext cx="5486014" cy="1696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36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62805"/>
          <a:stretch/>
        </p:blipFill>
        <p:spPr bwMode="auto">
          <a:xfrm>
            <a:off x="2999796" y="1661084"/>
            <a:ext cx="5486014" cy="196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859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56726"/>
          <a:stretch/>
        </p:blipFill>
        <p:spPr bwMode="auto">
          <a:xfrm>
            <a:off x="2999796" y="1661084"/>
            <a:ext cx="5486014" cy="2283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47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52458"/>
          <a:stretch/>
        </p:blipFill>
        <p:spPr bwMode="auto">
          <a:xfrm>
            <a:off x="2999796" y="1661084"/>
            <a:ext cx="5486014" cy="2508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1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48319"/>
          <a:stretch/>
        </p:blipFill>
        <p:spPr bwMode="auto">
          <a:xfrm>
            <a:off x="2999796" y="1661084"/>
            <a:ext cx="5486014" cy="2726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99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43922"/>
          <a:stretch/>
        </p:blipFill>
        <p:spPr bwMode="auto">
          <a:xfrm>
            <a:off x="2999796" y="1661084"/>
            <a:ext cx="5486014" cy="2958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98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37714"/>
          <a:stretch/>
        </p:blipFill>
        <p:spPr bwMode="auto">
          <a:xfrm>
            <a:off x="2999796" y="1661084"/>
            <a:ext cx="5486014" cy="3286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00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33446"/>
          <a:stretch/>
        </p:blipFill>
        <p:spPr bwMode="auto">
          <a:xfrm>
            <a:off x="2999796" y="1661084"/>
            <a:ext cx="5486014" cy="3511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55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29177"/>
          <a:stretch/>
        </p:blipFill>
        <p:spPr bwMode="auto">
          <a:xfrm>
            <a:off x="2999796" y="1661084"/>
            <a:ext cx="5486014" cy="3736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AF3E-E584-BD07-7B58-F77F373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 for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1E4E-2E22-1E2A-8112-25599146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Check if infix expression is balanced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Convert infix expression to postfix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Evaluate postfix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A3F7C-D975-8BEB-9796-4A14C043F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373C-4E68-27F2-DDC7-DBFF5AEEA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7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23875"/>
          <a:stretch/>
        </p:blipFill>
        <p:spPr bwMode="auto">
          <a:xfrm>
            <a:off x="2999796" y="1661084"/>
            <a:ext cx="5486014" cy="4016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64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14950"/>
          <a:stretch/>
        </p:blipFill>
        <p:spPr bwMode="auto">
          <a:xfrm>
            <a:off x="2999796" y="1661084"/>
            <a:ext cx="5486014" cy="448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5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9001"/>
          <a:stretch/>
        </p:blipFill>
        <p:spPr bwMode="auto">
          <a:xfrm>
            <a:off x="2999796" y="1661084"/>
            <a:ext cx="5486014" cy="4801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82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 rotWithShape="1">
          <a:blip r:embed="rId2"/>
          <a:srcRect b="5121"/>
          <a:stretch/>
        </p:blipFill>
        <p:spPr bwMode="auto">
          <a:xfrm>
            <a:off x="2999796" y="1661084"/>
            <a:ext cx="5486014" cy="500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16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Infix to Postfix: Larger Example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steps in converting the infix expression </a:t>
            </a:r>
            <a:br>
              <a:rPr lang="en-US" altLang="en-US" dirty="0"/>
            </a:br>
            <a:r>
              <a:rPr lang="en-US" altLang="en-US" i="1" dirty="0"/>
              <a:t>a / b * (c + (d - e))</a:t>
            </a:r>
            <a:r>
              <a:rPr lang="en-US" altLang="en-US" dirty="0"/>
              <a:t> to postfix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9796" y="1661084"/>
            <a:ext cx="5486014" cy="5276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4C9651-7B7D-B44C-9D4C-0B3280338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22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82B7B-BD09-374E-8626-B182568C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8440" y="1233798"/>
            <a:ext cx="7583744" cy="4971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664F-1B11-EE45-8DB8-5F68FCE21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95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CD810-181A-FE40-BD39-583116A5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749" y="1807672"/>
            <a:ext cx="8641129" cy="4556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EBB7-4ED4-184A-AEEF-75CF2CC64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45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Infix-to-postfix 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B8784-AC23-8C44-8EB7-402A5F8B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7477" y="1905668"/>
            <a:ext cx="7300686" cy="449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5EC15-A9ED-D148-A1C0-89EA2602A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76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AF3E-E584-BD07-7B58-F77F373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 for Processing Algebraic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1E4E-2E22-1E2A-8112-25599146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if input infix expression is balanced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expression from infix to postfix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the postfix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A3F7C-D975-8BEB-9796-4A14C043F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373C-4E68-27F2-DDC7-DBFF5AEEA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AF3E-E584-BD07-7B58-F77F3731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 for Processing Algebraic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1E4E-2E22-1E2A-8112-255991469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 if input infix expression is balanced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expression from infix to postfix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the postfix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A3F7C-D975-8BEB-9796-4A14C043F1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373C-4E68-27F2-DDC7-DBFF5AEEA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7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Step 1: Balance Checking an Infix Algebraic Expression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initialize an empty Stack</a:t>
            </a:r>
          </a:p>
          <a:p>
            <a:pPr eaLnBrk="1" hangingPunct="1"/>
            <a:r>
              <a:rPr lang="en-US" altLang="en-US" sz="3600" dirty="0"/>
              <a:t>for each character in the input infix expression</a:t>
            </a:r>
          </a:p>
          <a:p>
            <a:pPr lvl="1" eaLnBrk="1" hangingPunct="1"/>
            <a:r>
              <a:rPr lang="en-US" altLang="en-US" sz="3600" dirty="0"/>
              <a:t>if ‘(‘ </a:t>
            </a:r>
            <a:r>
              <a:rPr lang="en-US" altLang="en-US" sz="3600" dirty="0">
                <a:sym typeface="Wingdings" pitchFamily="2" charset="2"/>
              </a:rPr>
              <a:t> </a:t>
            </a:r>
            <a:r>
              <a:rPr lang="en-US" altLang="en-US" sz="2800" dirty="0"/>
              <a:t>push to Stack</a:t>
            </a:r>
          </a:p>
          <a:p>
            <a:pPr lvl="1" eaLnBrk="1" hangingPunct="1"/>
            <a:r>
              <a:rPr lang="en-US" altLang="en-US" sz="3600" dirty="0"/>
              <a:t>if ‘)’ </a:t>
            </a:r>
            <a:r>
              <a:rPr lang="en-US" altLang="en-US" sz="3600" dirty="0">
                <a:sym typeface="Wingdings" pitchFamily="2" charset="2"/>
              </a:rPr>
              <a:t> </a:t>
            </a:r>
            <a:r>
              <a:rPr lang="en-US" altLang="en-US" sz="2800" dirty="0"/>
              <a:t>pop from stack and check</a:t>
            </a:r>
          </a:p>
          <a:p>
            <a:pPr lvl="2" eaLnBrk="1" hangingPunct="1"/>
            <a:r>
              <a:rPr lang="en-US" altLang="en-US" sz="2800" dirty="0"/>
              <a:t>if a matching pair, continue</a:t>
            </a:r>
          </a:p>
          <a:p>
            <a:pPr lvl="2" eaLnBrk="1" hangingPunct="1"/>
            <a:r>
              <a:rPr lang="en-US" altLang="en-US" sz="2800" dirty="0"/>
              <a:t>else (stack empty or not matching)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dirty="0"/>
              <a:t>unbalanced</a:t>
            </a:r>
          </a:p>
          <a:p>
            <a:pPr eaLnBrk="1" hangingPunct="1"/>
            <a:r>
              <a:rPr lang="en-US" altLang="en-US" sz="3901" dirty="0"/>
              <a:t>if stack not empty </a:t>
            </a:r>
            <a:r>
              <a:rPr lang="en-US" altLang="en-US" sz="3901" dirty="0">
                <a:sym typeface="Wingdings" pitchFamily="2" charset="2"/>
              </a:rPr>
              <a:t> </a:t>
            </a:r>
            <a:r>
              <a:rPr lang="en-US" altLang="en-US" sz="3100" dirty="0"/>
              <a:t>unbalanced</a:t>
            </a:r>
          </a:p>
          <a:p>
            <a:pPr eaLnBrk="1" hangingPunct="1"/>
            <a:r>
              <a:rPr lang="en-US" altLang="en-US" sz="3901" dirty="0"/>
              <a:t>else </a:t>
            </a:r>
            <a:r>
              <a:rPr lang="en-US" altLang="en-US" sz="3901" dirty="0">
                <a:sym typeface="Wingdings" pitchFamily="2" charset="2"/>
              </a:rPr>
              <a:t> </a:t>
            </a:r>
            <a:r>
              <a:rPr lang="en-US" altLang="en-US" sz="3901" dirty="0"/>
              <a:t>balanced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719B1-4907-6B4B-909F-330D2832E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/>
              <a:t>Initialize an empty Stack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/>
              <a:t>for each character in postfix expression</a:t>
            </a:r>
          </a:p>
          <a:p>
            <a:pPr marL="799893" lvl="1" indent="-457200" eaLnBrk="1" hangingPunct="1">
              <a:buFont typeface="+mj-lt"/>
              <a:buAutoNum type="arabicPeriod"/>
            </a:pPr>
            <a:r>
              <a:rPr lang="en-US" altLang="en-US" dirty="0"/>
              <a:t>if variable, push its value to Stack</a:t>
            </a:r>
          </a:p>
          <a:p>
            <a:pPr marL="799893" lvl="1" indent="-457200" eaLnBrk="1" hangingPunct="1">
              <a:buFont typeface="+mj-lt"/>
              <a:buAutoNum type="arabicPeriod"/>
            </a:pPr>
            <a:r>
              <a:rPr lang="en-US" altLang="en-US" dirty="0"/>
              <a:t>if operator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 dirty="0"/>
              <a:t>pop second operand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 dirty="0"/>
              <a:t>pop first operand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 dirty="0"/>
              <a:t>apply operator to two operands</a:t>
            </a:r>
          </a:p>
          <a:p>
            <a:pPr marL="1056912" lvl="2" indent="-457200" eaLnBrk="1" hangingPunct="1">
              <a:buFont typeface="+mj-lt"/>
              <a:buAutoNum type="arabicPeriod"/>
            </a:pPr>
            <a:r>
              <a:rPr lang="en-US" altLang="en-US" dirty="0"/>
              <a:t>push result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dirty="0"/>
              <a:t>Return the remaining value in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1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a b /   </a:t>
            </a:r>
            <a:r>
              <a:rPr lang="en-US" altLang="en-US" dirty="0"/>
              <a:t>when </a:t>
            </a:r>
            <a:r>
              <a:rPr lang="en-US" altLang="en-US" i="1" dirty="0"/>
              <a:t>a</a:t>
            </a:r>
            <a:r>
              <a:rPr lang="en-US" altLang="en-US" dirty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87980"/>
          <a:stretch/>
        </p:blipFill>
        <p:spPr bwMode="auto">
          <a:xfrm>
            <a:off x="994486" y="2253902"/>
            <a:ext cx="963968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1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a b /   </a:t>
            </a:r>
            <a:r>
              <a:rPr lang="en-US" altLang="en-US" dirty="0"/>
              <a:t>when </a:t>
            </a:r>
            <a:r>
              <a:rPr lang="en-US" altLang="en-US" i="1" dirty="0"/>
              <a:t>a</a:t>
            </a:r>
            <a:r>
              <a:rPr lang="en-US" altLang="en-US" dirty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2871" r="73090"/>
          <a:stretch/>
        </p:blipFill>
        <p:spPr bwMode="auto">
          <a:xfrm>
            <a:off x="2026692" y="2253902"/>
            <a:ext cx="1125941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41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a b /   </a:t>
            </a:r>
            <a:r>
              <a:rPr lang="en-US" altLang="en-US" dirty="0"/>
              <a:t>when </a:t>
            </a:r>
            <a:r>
              <a:rPr lang="en-US" altLang="en-US" i="1" dirty="0"/>
              <a:t>a</a:t>
            </a:r>
            <a:r>
              <a:rPr lang="en-US" altLang="en-US" dirty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26314" r="60753"/>
          <a:stretch/>
        </p:blipFill>
        <p:spPr bwMode="auto">
          <a:xfrm>
            <a:off x="3104866" y="2253902"/>
            <a:ext cx="1037230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2419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a b /   </a:t>
            </a:r>
            <a:r>
              <a:rPr lang="en-US" altLang="en-US" dirty="0"/>
              <a:t>when </a:t>
            </a:r>
            <a:r>
              <a:rPr lang="en-US" altLang="en-US" i="1" dirty="0"/>
              <a:t>a</a:t>
            </a:r>
            <a:r>
              <a:rPr lang="en-US" altLang="en-US" dirty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9458" r="37098"/>
          <a:stretch/>
        </p:blipFill>
        <p:spPr bwMode="auto">
          <a:xfrm>
            <a:off x="4960961" y="2253902"/>
            <a:ext cx="1078174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11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a b /   </a:t>
            </a:r>
            <a:r>
              <a:rPr lang="en-US" altLang="en-US" dirty="0"/>
              <a:t>when </a:t>
            </a:r>
            <a:r>
              <a:rPr lang="en-US" altLang="en-US" i="1" dirty="0"/>
              <a:t>a</a:t>
            </a:r>
            <a:r>
              <a:rPr lang="en-US" altLang="en-US" dirty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74899" r="14295"/>
          <a:stretch/>
        </p:blipFill>
        <p:spPr bwMode="auto">
          <a:xfrm>
            <a:off x="7001301" y="2253902"/>
            <a:ext cx="866634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93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 3: Evaluating Postfix Expressions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</a:p>
          <a:p>
            <a:pPr marL="0" indent="0" eaLnBrk="1" hangingPunct="1">
              <a:buNone/>
            </a:pPr>
            <a:r>
              <a:rPr lang="en-US" altLang="en-US" i="1" dirty="0">
                <a:solidFill>
                  <a:srgbClr val="FF0000"/>
                </a:solidFill>
              </a:rPr>
              <a:t>a b /   </a:t>
            </a:r>
            <a:r>
              <a:rPr lang="en-US" altLang="en-US" dirty="0"/>
              <a:t>when </a:t>
            </a:r>
            <a:r>
              <a:rPr lang="en-US" altLang="en-US" i="1" dirty="0"/>
              <a:t>a</a:t>
            </a:r>
            <a:r>
              <a:rPr lang="en-US" altLang="en-US" dirty="0"/>
              <a:t> is 2 and b is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87066"/>
          <a:stretch/>
        </p:blipFill>
        <p:spPr bwMode="auto">
          <a:xfrm>
            <a:off x="7977116" y="2253902"/>
            <a:ext cx="1037276" cy="264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BDBA29-F040-1341-89E4-1AD0E679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4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Postfix Expressions: Example 2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</a:t>
            </a:r>
            <a:r>
              <a:rPr lang="en-US" altLang="en-US" dirty="0">
                <a:solidFill>
                  <a:srgbClr val="FF0000"/>
                </a:solidFill>
              </a:rPr>
              <a:t>a b + c / </a:t>
            </a:r>
            <a:r>
              <a:rPr lang="en-US" altLang="en-US" dirty="0"/>
              <a:t>when </a:t>
            </a:r>
            <a:r>
              <a:rPr lang="en-US" altLang="en-US" i="1" dirty="0"/>
              <a:t>a </a:t>
            </a:r>
            <a:r>
              <a:rPr lang="en-US" altLang="en-US" dirty="0"/>
              <a:t>is 2, </a:t>
            </a:r>
            <a:r>
              <a:rPr lang="en-US" altLang="en-US" i="1" dirty="0"/>
              <a:t>b </a:t>
            </a:r>
            <a:r>
              <a:rPr lang="en-US" altLang="en-US" dirty="0"/>
              <a:t>is 4, and </a:t>
            </a:r>
            <a:r>
              <a:rPr lang="en-US" altLang="en-US" i="1" dirty="0"/>
              <a:t>c </a:t>
            </a:r>
            <a:r>
              <a:rPr lang="en-US" altLang="en-US" dirty="0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85744"/>
          <a:stretch/>
        </p:blipFill>
        <p:spPr bwMode="auto">
          <a:xfrm>
            <a:off x="96858" y="2422477"/>
            <a:ext cx="1424868" cy="2408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E8F0-49C5-CA4C-B500-3EBDA3F9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966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Postfix Expressions: Example 2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a b + c / when </a:t>
            </a:r>
            <a:r>
              <a:rPr lang="en-US" altLang="en-US" i="1" dirty="0"/>
              <a:t>a </a:t>
            </a:r>
            <a:r>
              <a:rPr lang="en-US" altLang="en-US" dirty="0"/>
              <a:t>is 2, </a:t>
            </a:r>
            <a:r>
              <a:rPr lang="en-US" altLang="en-US" i="1" dirty="0"/>
              <a:t>b </a:t>
            </a:r>
            <a:r>
              <a:rPr lang="en-US" altLang="en-US" dirty="0"/>
              <a:t>is 4, and </a:t>
            </a:r>
            <a:r>
              <a:rPr lang="en-US" altLang="en-US" i="1" dirty="0"/>
              <a:t>c </a:t>
            </a:r>
            <a:r>
              <a:rPr lang="en-US" altLang="en-US" dirty="0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3710" r="46282"/>
          <a:stretch/>
        </p:blipFill>
        <p:spPr bwMode="auto">
          <a:xfrm>
            <a:off x="1467134" y="2422477"/>
            <a:ext cx="3998794" cy="2408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E8F0-49C5-CA4C-B500-3EBDA3F9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816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Postfix Expressions: Example 2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a b + c / when </a:t>
            </a:r>
            <a:r>
              <a:rPr lang="en-US" altLang="en-US" i="1" dirty="0"/>
              <a:t>a </a:t>
            </a:r>
            <a:r>
              <a:rPr lang="en-US" altLang="en-US" dirty="0"/>
              <a:t>is 2, </a:t>
            </a:r>
            <a:r>
              <a:rPr lang="en-US" altLang="en-US" i="1" dirty="0"/>
              <a:t>b </a:t>
            </a:r>
            <a:r>
              <a:rPr lang="en-US" altLang="en-US" dirty="0"/>
              <a:t>is 4, and </a:t>
            </a:r>
            <a:r>
              <a:rPr lang="en-US" altLang="en-US" i="1" dirty="0"/>
              <a:t>c </a:t>
            </a:r>
            <a:r>
              <a:rPr lang="en-US" altLang="en-US" dirty="0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3882" r="39637"/>
          <a:stretch/>
        </p:blipFill>
        <p:spPr bwMode="auto">
          <a:xfrm>
            <a:off x="5486400" y="2422477"/>
            <a:ext cx="648269" cy="2408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E8F0-49C5-CA4C-B500-3EBDA3F9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Balance Checking an Infix Algebraic Expression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balanced delimiters </a:t>
            </a:r>
            <a:r>
              <a:rPr lang="en-US" altLang="en-US" dirty="0">
                <a:solidFill>
                  <a:srgbClr val="FF0000"/>
                </a:solidFill>
              </a:rPr>
              <a:t>{ [ ( ) ]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r="87248"/>
          <a:stretch/>
        </p:blipFill>
        <p:spPr bwMode="auto">
          <a:xfrm>
            <a:off x="730224" y="2421418"/>
            <a:ext cx="1244319" cy="339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719B1-4907-6B4B-909F-330D2832E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91C9F-B063-C7D5-E74C-1B6E3C312A89}"/>
              </a:ext>
            </a:extLst>
          </p:cNvPr>
          <p:cNvSpPr txBox="1"/>
          <p:nvPr/>
        </p:nvSpPr>
        <p:spPr>
          <a:xfrm>
            <a:off x="3436299" y="6730323"/>
            <a:ext cx="125388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63B7F2D-641E-AAA5-763D-648A1F5B9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13591" r="71653"/>
          <a:stretch/>
        </p:blipFill>
        <p:spPr bwMode="auto">
          <a:xfrm>
            <a:off x="2112385" y="2421418"/>
            <a:ext cx="1439839" cy="339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7824B-13D3-2D0A-9954-7D5938987558}"/>
              </a:ext>
            </a:extLst>
          </p:cNvPr>
          <p:cNvSpPr txBox="1"/>
          <p:nvPr/>
        </p:nvSpPr>
        <p:spPr>
          <a:xfrm>
            <a:off x="3988256" y="6730323"/>
            <a:ext cx="401981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A701E1-A7FD-E95C-F232-F6A7452CA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28989" r="58368"/>
          <a:stretch/>
        </p:blipFill>
        <p:spPr bwMode="auto">
          <a:xfrm>
            <a:off x="3690066" y="2421418"/>
            <a:ext cx="1235122" cy="339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9483A2-0CBA-086B-827E-36A0D8A57ABD}"/>
              </a:ext>
            </a:extLst>
          </p:cNvPr>
          <p:cNvSpPr txBox="1"/>
          <p:nvPr/>
        </p:nvSpPr>
        <p:spPr>
          <a:xfrm>
            <a:off x="4436498" y="6730323"/>
            <a:ext cx="125388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680D3F-558C-FFD5-F9B0-85438760B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41914" r="48296"/>
          <a:stretch/>
        </p:blipFill>
        <p:spPr bwMode="auto">
          <a:xfrm>
            <a:off x="5063030" y="2421418"/>
            <a:ext cx="955343" cy="339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D107B3-BE11-76E7-2794-317C6A4B3FF7}"/>
              </a:ext>
            </a:extLst>
          </p:cNvPr>
          <p:cNvSpPr txBox="1"/>
          <p:nvPr/>
        </p:nvSpPr>
        <p:spPr>
          <a:xfrm>
            <a:off x="5063442" y="6726144"/>
            <a:ext cx="125388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B9AB7FE-8328-AD1E-16BB-87BC3F8AC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52264" r="38155"/>
          <a:stretch/>
        </p:blipFill>
        <p:spPr bwMode="auto">
          <a:xfrm>
            <a:off x="6156215" y="2421418"/>
            <a:ext cx="934872" cy="339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727EDA-5F36-E04F-E613-50579F0500A5}"/>
              </a:ext>
            </a:extLst>
          </p:cNvPr>
          <p:cNvSpPr txBox="1"/>
          <p:nvPr/>
        </p:nvSpPr>
        <p:spPr>
          <a:xfrm>
            <a:off x="5569138" y="6721965"/>
            <a:ext cx="125388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46974B-B5EB-7E66-2327-A62AEA452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l="61915" r="28085"/>
          <a:stretch/>
        </p:blipFill>
        <p:spPr bwMode="auto">
          <a:xfrm>
            <a:off x="7228931" y="2421418"/>
            <a:ext cx="975816" cy="339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E6A2A2-234E-5CE0-3CD1-D257EDD17894}"/>
              </a:ext>
            </a:extLst>
          </p:cNvPr>
          <p:cNvSpPr txBox="1"/>
          <p:nvPr/>
        </p:nvSpPr>
        <p:spPr>
          <a:xfrm>
            <a:off x="6196084" y="6730323"/>
            <a:ext cx="125388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5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10" grpId="0"/>
      <p:bldP spid="12" grpId="0"/>
      <p:bldP spid="1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Postfix Expressions: Example 2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a b + c / when </a:t>
            </a:r>
            <a:r>
              <a:rPr lang="en-US" altLang="en-US" i="1" dirty="0"/>
              <a:t>a </a:t>
            </a:r>
            <a:r>
              <a:rPr lang="en-US" altLang="en-US" dirty="0"/>
              <a:t>is 2, </a:t>
            </a:r>
            <a:r>
              <a:rPr lang="en-US" altLang="en-US" i="1" dirty="0"/>
              <a:t>b </a:t>
            </a:r>
            <a:r>
              <a:rPr lang="en-US" altLang="en-US" dirty="0"/>
              <a:t>is 4, and </a:t>
            </a:r>
            <a:r>
              <a:rPr lang="en-US" altLang="en-US" i="1" dirty="0"/>
              <a:t>c </a:t>
            </a:r>
            <a:r>
              <a:rPr lang="en-US" altLang="en-US" dirty="0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9590" r="8185"/>
          <a:stretch/>
        </p:blipFill>
        <p:spPr bwMode="auto">
          <a:xfrm>
            <a:off x="6052782" y="2422477"/>
            <a:ext cx="3220872" cy="2408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E8F0-49C5-CA4C-B500-3EBDA3F9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976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Evaluating Postfix Expressions: Example 2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during the evaluation of the postfix expression a b + c / when </a:t>
            </a:r>
            <a:r>
              <a:rPr lang="en-US" altLang="en-US" i="1" dirty="0"/>
              <a:t>a </a:t>
            </a:r>
            <a:r>
              <a:rPr lang="en-US" altLang="en-US" dirty="0"/>
              <a:t>is 2, </a:t>
            </a:r>
            <a:r>
              <a:rPr lang="en-US" altLang="en-US" i="1" dirty="0"/>
              <a:t>b </a:t>
            </a:r>
            <a:r>
              <a:rPr lang="en-US" altLang="en-US" dirty="0"/>
              <a:t>is 4, and </a:t>
            </a:r>
            <a:r>
              <a:rPr lang="en-US" altLang="en-US" i="1" dirty="0"/>
              <a:t>c </a:t>
            </a:r>
            <a:r>
              <a:rPr lang="en-US" altLang="en-US" dirty="0"/>
              <a:t>is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91610"/>
          <a:stretch/>
        </p:blipFill>
        <p:spPr bwMode="auto">
          <a:xfrm>
            <a:off x="9253182" y="2422477"/>
            <a:ext cx="838556" cy="2408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1E8F0-49C5-CA4C-B500-3EBDA3F991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068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for evaluating postfix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232" y="1770924"/>
            <a:ext cx="8054903" cy="372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BCDA9-6545-0F4D-9C2E-872234720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72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06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for evaluating postfix expressions.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241" y="2267902"/>
            <a:ext cx="8284144" cy="3023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ABACD-2547-3344-82A1-898DB21A8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7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Unbalanced Expression: Case 1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unbalanced delimiters </a:t>
            </a:r>
            <a:r>
              <a:rPr lang="en-US" altLang="en-US" dirty="0">
                <a:solidFill>
                  <a:srgbClr val="FF0000"/>
                </a:solidFill>
              </a:rPr>
              <a:t>{ [ ( ] )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81245"/>
          <a:stretch/>
        </p:blipFill>
        <p:spPr bwMode="auto">
          <a:xfrm>
            <a:off x="1618560" y="1926375"/>
            <a:ext cx="1731560" cy="462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41698-13F8-8349-B1D8-A926395B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4B1CD-5F36-6641-1755-AD4C43970A48}"/>
              </a:ext>
            </a:extLst>
          </p:cNvPr>
          <p:cNvSpPr txBox="1"/>
          <p:nvPr/>
        </p:nvSpPr>
        <p:spPr>
          <a:xfrm>
            <a:off x="3752889" y="6886538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{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C4FE45-FC79-A444-3C1D-A78EF12F6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8533" r="63507"/>
          <a:stretch/>
        </p:blipFill>
        <p:spPr bwMode="auto">
          <a:xfrm>
            <a:off x="3452478" y="1926375"/>
            <a:ext cx="1658203" cy="462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0BAA2-4E9E-7B82-12ED-8D8A36C0604C}"/>
              </a:ext>
            </a:extLst>
          </p:cNvPr>
          <p:cNvSpPr txBox="1"/>
          <p:nvPr/>
        </p:nvSpPr>
        <p:spPr>
          <a:xfrm>
            <a:off x="4351631" y="6886538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0CBF3F-4409-7600-7B21-D7A7CA7DE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5606" r="47838"/>
          <a:stretch/>
        </p:blipFill>
        <p:spPr bwMode="auto">
          <a:xfrm>
            <a:off x="5213039" y="1926375"/>
            <a:ext cx="1528549" cy="462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A9AB0-B47C-BA27-7988-8A6274B218C3}"/>
              </a:ext>
            </a:extLst>
          </p:cNvPr>
          <p:cNvSpPr txBox="1"/>
          <p:nvPr/>
        </p:nvSpPr>
        <p:spPr>
          <a:xfrm>
            <a:off x="4950373" y="6879841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5C8262F-70C0-786E-9CFF-D7355F964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1645" r="35439"/>
          <a:stretch/>
        </p:blipFill>
        <p:spPr bwMode="auto">
          <a:xfrm>
            <a:off x="6843946" y="1926375"/>
            <a:ext cx="1192473" cy="4625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38DC6-A0B0-77F6-8532-FE5CB3EA6498}"/>
              </a:ext>
            </a:extLst>
          </p:cNvPr>
          <p:cNvSpPr txBox="1"/>
          <p:nvPr/>
        </p:nvSpPr>
        <p:spPr>
          <a:xfrm>
            <a:off x="5549115" y="6865336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9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Unbalanced Expression: Case 2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contents of a stack during the </a:t>
            </a:r>
            <a:br>
              <a:rPr lang="en-US" altLang="en-US" dirty="0"/>
            </a:br>
            <a:r>
              <a:rPr lang="en-US" altLang="en-US" dirty="0"/>
              <a:t>scan of an expression that contains </a:t>
            </a:r>
            <a:br>
              <a:rPr lang="en-US" altLang="en-US" dirty="0"/>
            </a:br>
            <a:r>
              <a:rPr lang="en-US" altLang="en-US" dirty="0"/>
              <a:t>the unbalanced delimiters </a:t>
            </a:r>
            <a:r>
              <a:rPr lang="en-US" altLang="en-US" dirty="0">
                <a:solidFill>
                  <a:srgbClr val="FF0000"/>
                </a:solidFill>
              </a:rPr>
              <a:t>[ ( ) ]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83865"/>
          <a:stretch/>
        </p:blipFill>
        <p:spPr bwMode="auto">
          <a:xfrm>
            <a:off x="1483063" y="2189612"/>
            <a:ext cx="1192902" cy="3680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FCB25-D905-F14F-A530-B32A6A3F6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87C76FB-DE6D-ADB9-5224-E6F915BC81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6134" r="69012"/>
          <a:stretch/>
        </p:blipFill>
        <p:spPr bwMode="auto">
          <a:xfrm>
            <a:off x="3240798" y="2189612"/>
            <a:ext cx="1098176" cy="3680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5A5CEA3-B8A8-29DB-6C8B-8EFB424BE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0988" t="18851" r="56887"/>
          <a:stretch/>
        </p:blipFill>
        <p:spPr bwMode="auto">
          <a:xfrm>
            <a:off x="4903807" y="2883342"/>
            <a:ext cx="896470" cy="2986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47F3913-6CE4-7EA5-499F-AAA3A5390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2839" t="18851" r="42308"/>
          <a:stretch/>
        </p:blipFill>
        <p:spPr bwMode="auto">
          <a:xfrm>
            <a:off x="6365110" y="2883342"/>
            <a:ext cx="1098176" cy="2986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E20E72B-C46C-3408-386B-B1D08FF91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6751" t="14709" r="33726"/>
          <a:stretch/>
        </p:blipFill>
        <p:spPr bwMode="auto">
          <a:xfrm>
            <a:off x="8028117" y="2730942"/>
            <a:ext cx="703915" cy="3138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5CD475-F223-2B5F-B473-AD8D14957DD4}"/>
              </a:ext>
            </a:extLst>
          </p:cNvPr>
          <p:cNvSpPr txBox="1"/>
          <p:nvPr/>
        </p:nvSpPr>
        <p:spPr>
          <a:xfrm>
            <a:off x="3752889" y="6886538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399" kern="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7019C-C32B-7159-DCDA-1ABBBBA7D00B}"/>
              </a:ext>
            </a:extLst>
          </p:cNvPr>
          <p:cNvSpPr txBox="1"/>
          <p:nvPr/>
        </p:nvSpPr>
        <p:spPr>
          <a:xfrm>
            <a:off x="4351631" y="6886538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399" kern="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E9388-6CA1-5A43-8DD1-81F84F194F0C}"/>
              </a:ext>
            </a:extLst>
          </p:cNvPr>
          <p:cNvSpPr txBox="1"/>
          <p:nvPr/>
        </p:nvSpPr>
        <p:spPr>
          <a:xfrm>
            <a:off x="4950373" y="6879841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CF8AC-4574-152D-1182-4784F2E7BE75}"/>
              </a:ext>
            </a:extLst>
          </p:cNvPr>
          <p:cNvSpPr txBox="1"/>
          <p:nvPr/>
        </p:nvSpPr>
        <p:spPr>
          <a:xfrm>
            <a:off x="5549115" y="6865336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7C9C9-189C-2829-063A-8B19DFD676C1}"/>
              </a:ext>
            </a:extLst>
          </p:cNvPr>
          <p:cNvSpPr txBox="1"/>
          <p:nvPr/>
        </p:nvSpPr>
        <p:spPr>
          <a:xfrm>
            <a:off x="6080262" y="6872589"/>
            <a:ext cx="1192473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sz="2399" kern="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02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2635</Words>
  <Application>Microsoft Office PowerPoint</Application>
  <PresentationFormat>Custom</PresentationFormat>
  <Paragraphs>352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ADT Stack Applications</vt:lpstr>
      <vt:lpstr>Processing Algebraic Expressions</vt:lpstr>
      <vt:lpstr>Our Plan for Parsing</vt:lpstr>
      <vt:lpstr>Step 1: Balance Checking an Infix Algebraic Expression</vt:lpstr>
      <vt:lpstr>Balance Checking an Infix Algebraic Expression</vt:lpstr>
      <vt:lpstr>Unbalanced Expression: Case 1</vt:lpstr>
      <vt:lpstr>Unbalanced Expression: Case 2</vt:lpstr>
      <vt:lpstr>Unbalanced Expression: Case 3</vt:lpstr>
      <vt:lpstr>Processing Algebraic Expressions</vt:lpstr>
      <vt:lpstr>Java Implementation</vt:lpstr>
      <vt:lpstr>Step 2: Infix-to-postfix Conversion Algorithm</vt:lpstr>
      <vt:lpstr>Infix-to-postfix Conversion Algorithm</vt:lpstr>
      <vt:lpstr>Infix-to-postfix Conversion Algorithm</vt:lpstr>
      <vt:lpstr>Infix-to-postfix Conversion Algorithm</vt:lpstr>
      <vt:lpstr>Infix-to-postfix Conversion Algorithm</vt:lpstr>
      <vt:lpstr>Infix to Postfix: Example 1</vt:lpstr>
      <vt:lpstr>Infix to Postfix: Example 1</vt:lpstr>
      <vt:lpstr>Infix to Postfix: Example 1</vt:lpstr>
      <vt:lpstr>Infix to Postfix: Example 1</vt:lpstr>
      <vt:lpstr>Infix to Postfix: Example 1</vt:lpstr>
      <vt:lpstr>Infix to Postfix: Example 1</vt:lpstr>
      <vt:lpstr>Infix to Postfix: Example 1</vt:lpstr>
      <vt:lpstr>Example with Successive Operators with Same Precedence</vt:lpstr>
      <vt:lpstr>Example with Successive Operators with Same Precedence</vt:lpstr>
      <vt:lpstr>Example with Successive Operators with Same Precedence</vt:lpstr>
      <vt:lpstr>Example with Successive Operators with Same Precedence</vt:lpstr>
      <vt:lpstr>Example with Successive Operators with Same Precedence</vt:lpstr>
      <vt:lpstr>Example with Successive Operators with Same Precedence</vt:lpstr>
      <vt:lpstr>Example with Successive Operators with Same Precedence</vt:lpstr>
      <vt:lpstr>Another Example with Successive Operators with Same Precedence</vt:lpstr>
      <vt:lpstr>Another Example with Successive Operators with Same Precedence</vt:lpstr>
      <vt:lpstr>Another Example with Successive Operators with Same Precedence</vt:lpstr>
      <vt:lpstr>Another Example with Successive Operators with Same Precedence</vt:lpstr>
      <vt:lpstr>Another Example with Successive Operators with Same Precedence</vt:lpstr>
      <vt:lpstr>Another Example with Successive Operators with Same Precedence</vt:lpstr>
      <vt:lpstr>Another Example with Successive Operators with Same Precedence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 to Postfix: Larger Example</vt:lpstr>
      <vt:lpstr>Infix-to-postfix Algorithm</vt:lpstr>
      <vt:lpstr>Infix-to-postfix Algorithm</vt:lpstr>
      <vt:lpstr>Infix-to-postfix Algorithm</vt:lpstr>
      <vt:lpstr>Our Plan for Processing Algebraic Expressions</vt:lpstr>
      <vt:lpstr>Our Plan for Processing Algebraic Expressions</vt:lpstr>
      <vt:lpstr>Step 3: Evaluating Postfix Expressions</vt:lpstr>
      <vt:lpstr>Step 3: Evaluating Postfix Expressions</vt:lpstr>
      <vt:lpstr>Step 3: Evaluating Postfix Expressions</vt:lpstr>
      <vt:lpstr>Step 3: Evaluating Postfix Expressions</vt:lpstr>
      <vt:lpstr>Step 3: Evaluating Postfix Expressions</vt:lpstr>
      <vt:lpstr>Step 3: Evaluating Postfix Expressions</vt:lpstr>
      <vt:lpstr>Step 3: Evaluating Postfix Expressions</vt:lpstr>
      <vt:lpstr>Evaluating Postfix Expressions: Example 2</vt:lpstr>
      <vt:lpstr>Evaluating Postfix Expressions: Example 2</vt:lpstr>
      <vt:lpstr>Evaluating Postfix Expressions: Example 2</vt:lpstr>
      <vt:lpstr>Evaluating Postfix Expressions: Example 2</vt:lpstr>
      <vt:lpstr>Evaluating Postfix Expressions: Example 2</vt:lpstr>
      <vt:lpstr>Evaluating Postfix Expressions</vt:lpstr>
      <vt:lpstr>Evaluating Postfix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97</cp:revision>
  <dcterms:modified xsi:type="dcterms:W3CDTF">2023-10-05T12:47:00Z</dcterms:modified>
</cp:coreProperties>
</file>