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  <p:sldMasterId id="2147483755" r:id="rId3"/>
  </p:sldMasterIdLst>
  <p:notesMasterIdLst>
    <p:notesMasterId r:id="rId72"/>
  </p:notesMasterIdLst>
  <p:sldIdLst>
    <p:sldId id="471" r:id="rId4"/>
    <p:sldId id="496" r:id="rId5"/>
    <p:sldId id="557" r:id="rId6"/>
    <p:sldId id="662" r:id="rId7"/>
    <p:sldId id="663" r:id="rId8"/>
    <p:sldId id="570" r:id="rId9"/>
    <p:sldId id="664" r:id="rId10"/>
    <p:sldId id="665" r:id="rId11"/>
    <p:sldId id="445" r:id="rId12"/>
    <p:sldId id="666" r:id="rId13"/>
    <p:sldId id="611" r:id="rId14"/>
    <p:sldId id="449" r:id="rId15"/>
    <p:sldId id="612" r:id="rId16"/>
    <p:sldId id="543" r:id="rId17"/>
    <p:sldId id="451" r:id="rId18"/>
    <p:sldId id="453" r:id="rId19"/>
    <p:sldId id="454" r:id="rId20"/>
    <p:sldId id="455" r:id="rId21"/>
    <p:sldId id="456" r:id="rId22"/>
    <p:sldId id="627" r:id="rId23"/>
    <p:sldId id="457" r:id="rId24"/>
    <p:sldId id="660" r:id="rId25"/>
    <p:sldId id="661" r:id="rId26"/>
    <p:sldId id="613" r:id="rId27"/>
    <p:sldId id="614" r:id="rId28"/>
    <p:sldId id="615" r:id="rId29"/>
    <p:sldId id="404" r:id="rId30"/>
    <p:sldId id="405" r:id="rId31"/>
    <p:sldId id="667" r:id="rId32"/>
    <p:sldId id="408" r:id="rId33"/>
    <p:sldId id="631" r:id="rId34"/>
    <p:sldId id="632" r:id="rId35"/>
    <p:sldId id="633" r:id="rId36"/>
    <p:sldId id="634" r:id="rId37"/>
    <p:sldId id="635" r:id="rId38"/>
    <p:sldId id="637" r:id="rId39"/>
    <p:sldId id="409" r:id="rId40"/>
    <p:sldId id="410" r:id="rId41"/>
    <p:sldId id="638" r:id="rId42"/>
    <p:sldId id="639" r:id="rId43"/>
    <p:sldId id="640" r:id="rId44"/>
    <p:sldId id="411" r:id="rId45"/>
    <p:sldId id="413" r:id="rId46"/>
    <p:sldId id="641" r:id="rId47"/>
    <p:sldId id="642" r:id="rId48"/>
    <p:sldId id="643" r:id="rId49"/>
    <p:sldId id="414" r:id="rId50"/>
    <p:sldId id="644" r:id="rId51"/>
    <p:sldId id="645" r:id="rId52"/>
    <p:sldId id="415" r:id="rId53"/>
    <p:sldId id="416" r:id="rId54"/>
    <p:sldId id="668" r:id="rId55"/>
    <p:sldId id="646" r:id="rId56"/>
    <p:sldId id="647" r:id="rId57"/>
    <p:sldId id="648" r:id="rId58"/>
    <p:sldId id="417" r:id="rId59"/>
    <p:sldId id="649" r:id="rId60"/>
    <p:sldId id="650" r:id="rId61"/>
    <p:sldId id="418" r:id="rId62"/>
    <p:sldId id="651" r:id="rId63"/>
    <p:sldId id="652" r:id="rId64"/>
    <p:sldId id="419" r:id="rId65"/>
    <p:sldId id="420" r:id="rId66"/>
    <p:sldId id="653" r:id="rId67"/>
    <p:sldId id="654" r:id="rId68"/>
    <p:sldId id="655" r:id="rId69"/>
    <p:sldId id="421" r:id="rId70"/>
    <p:sldId id="656" r:id="rId7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28" autoAdjust="0"/>
    <p:restoredTop sz="85782" autoAdjust="0"/>
  </p:normalViewPr>
  <p:slideViewPr>
    <p:cSldViewPr snapToGrid="0">
      <p:cViewPr varScale="1">
        <p:scale>
          <a:sx n="95" d="100"/>
          <a:sy n="95" d="100"/>
        </p:scale>
        <p:origin x="1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microsoft.com/office/2016/11/relationships/changesInfo" Target="changesInfos/changesInfo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8AF45FF6-55EF-4B75-B6C7-025B86D8F3BA}"/>
    <pc:docChg chg="undo custSel addSld delSld modSld">
      <pc:chgData name="Khattab, Sherif" userId="c83b1e15-36f3-4f46-aceb-05aac24c545e" providerId="ADAL" clId="{8AF45FF6-55EF-4B75-B6C7-025B86D8F3BA}" dt="2022-10-04T13:20:59.603" v="3413" actId="20577"/>
      <pc:docMkLst>
        <pc:docMk/>
      </pc:docMkLst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05409211" sldId="40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60646278" sldId="40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318051938" sldId="40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75970182" sldId="40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77412443" sldId="40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06035066" sldId="40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993576171" sldId="41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96352427" sldId="41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34482933" sldId="41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66793426" sldId="41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27577522" sldId="41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800118767" sldId="41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14438495" sldId="41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11652919" sldId="41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47904432" sldId="41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19401366" sldId="42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02751320" sldId="421"/>
        </pc:sldMkLst>
      </pc:sldChg>
      <pc:sldChg chg="modSp modAnim">
        <pc:chgData name="Khattab, Sherif" userId="c83b1e15-36f3-4f46-aceb-05aac24c545e" providerId="ADAL" clId="{8AF45FF6-55EF-4B75-B6C7-025B86D8F3BA}" dt="2022-10-04T12:26:57.297" v="711" actId="20577"/>
        <pc:sldMkLst>
          <pc:docMk/>
          <pc:sldMk cId="1742857085" sldId="422"/>
        </pc:sldMkLst>
        <pc:spChg chg="mod">
          <ac:chgData name="Khattab, Sherif" userId="c83b1e15-36f3-4f46-aceb-05aac24c545e" providerId="ADAL" clId="{8AF45FF6-55EF-4B75-B6C7-025B86D8F3BA}" dt="2022-10-04T12:26:57.297" v="711" actId="20577"/>
          <ac:spMkLst>
            <pc:docMk/>
            <pc:sldMk cId="1742857085" sldId="422"/>
            <ac:spMk id="11267" creationId="{00000000-0000-0000-0000-000000000000}"/>
          </ac:spMkLst>
        </pc:spChg>
      </pc:sldChg>
      <pc:sldChg chg="delSp modSp mod modAnim">
        <pc:chgData name="Khattab, Sherif" userId="c83b1e15-36f3-4f46-aceb-05aac24c545e" providerId="ADAL" clId="{8AF45FF6-55EF-4B75-B6C7-025B86D8F3BA}" dt="2022-10-04T12:46:31.431" v="1506" actId="20577"/>
        <pc:sldMkLst>
          <pc:docMk/>
          <pc:sldMk cId="1586537615" sldId="423"/>
        </pc:sldMkLst>
        <pc:spChg chg="mod">
          <ac:chgData name="Khattab, Sherif" userId="c83b1e15-36f3-4f46-aceb-05aac24c545e" providerId="ADAL" clId="{8AF45FF6-55EF-4B75-B6C7-025B86D8F3BA}" dt="2022-10-04T12:46:31.431" v="1506" actId="20577"/>
          <ac:spMkLst>
            <pc:docMk/>
            <pc:sldMk cId="1586537615" sldId="42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31:20.242" v="1299" actId="6549"/>
          <ac:spMkLst>
            <pc:docMk/>
            <pc:sldMk cId="1586537615" sldId="423"/>
            <ac:spMk id="12291" creationId="{00000000-0000-0000-0000-000000000000}"/>
          </ac:spMkLst>
        </pc:spChg>
        <pc:picChg chg="del mod">
          <ac:chgData name="Khattab, Sherif" userId="c83b1e15-36f3-4f46-aceb-05aac24c545e" providerId="ADAL" clId="{8AF45FF6-55EF-4B75-B6C7-025B86D8F3BA}" dt="2022-10-04T12:29:09.154" v="936" actId="478"/>
          <ac:picMkLst>
            <pc:docMk/>
            <pc:sldMk cId="1586537615" sldId="423"/>
            <ac:picMk id="13314" creationId="{00000000-0000-0000-0000-000000000000}"/>
          </ac:picMkLst>
        </pc:picChg>
      </pc:sldChg>
      <pc:sldChg chg="addSp delSp modSp mod">
        <pc:chgData name="Khattab, Sherif" userId="c83b1e15-36f3-4f46-aceb-05aac24c545e" providerId="ADAL" clId="{8AF45FF6-55EF-4B75-B6C7-025B86D8F3BA}" dt="2022-10-04T12:44:53.082" v="1465" actId="20577"/>
        <pc:sldMkLst>
          <pc:docMk/>
          <pc:sldMk cId="3683290129" sldId="424"/>
        </pc:sldMkLst>
        <pc:spChg chg="add del">
          <ac:chgData name="Khattab, Sherif" userId="c83b1e15-36f3-4f46-aceb-05aac24c545e" providerId="ADAL" clId="{8AF45FF6-55EF-4B75-B6C7-025B86D8F3BA}" dt="2022-10-04T12:42:10.223" v="1378" actId="22"/>
          <ac:spMkLst>
            <pc:docMk/>
            <pc:sldMk cId="3683290129" sldId="424"/>
            <ac:spMk id="5" creationId="{C5FD68FD-9D34-B70C-E3D6-6EFBB6C9C79B}"/>
          </ac:spMkLst>
        </pc:spChg>
        <pc:spChg chg="add mod">
          <ac:chgData name="Khattab, Sherif" userId="c83b1e15-36f3-4f46-aceb-05aac24c545e" providerId="ADAL" clId="{8AF45FF6-55EF-4B75-B6C7-025B86D8F3BA}" dt="2022-10-04T12:44:03.565" v="1433" actId="6549"/>
          <ac:spMkLst>
            <pc:docMk/>
            <pc:sldMk cId="3683290129" sldId="424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3.082" v="1465" actId="20577"/>
          <ac:spMkLst>
            <pc:docMk/>
            <pc:sldMk cId="3683290129" sldId="424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07.363" v="1426" actId="732"/>
          <ac:picMkLst>
            <pc:docMk/>
            <pc:sldMk cId="3683290129" sldId="424"/>
            <ac:picMk id="14338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5:08.180" v="1471" actId="20577"/>
        <pc:sldMkLst>
          <pc:docMk/>
          <pc:sldMk cId="798022026" sldId="425"/>
        </pc:sldMkLst>
        <pc:spChg chg="mod">
          <ac:chgData name="Khattab, Sherif" userId="c83b1e15-36f3-4f46-aceb-05aac24c545e" providerId="ADAL" clId="{8AF45FF6-55EF-4B75-B6C7-025B86D8F3BA}" dt="2022-10-04T12:45:08.180" v="1471" actId="20577"/>
          <ac:spMkLst>
            <pc:docMk/>
            <pc:sldMk cId="798022026" sldId="425"/>
            <ac:spMk id="14338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13.197" v="1474" actId="20577"/>
        <pc:sldMkLst>
          <pc:docMk/>
          <pc:sldMk cId="3681677651" sldId="426"/>
        </pc:sldMkLst>
        <pc:spChg chg="mod">
          <ac:chgData name="Khattab, Sherif" userId="c83b1e15-36f3-4f46-aceb-05aac24c545e" providerId="ADAL" clId="{8AF45FF6-55EF-4B75-B6C7-025B86D8F3BA}" dt="2022-10-04T12:45:13.197" v="1474" actId="20577"/>
          <ac:spMkLst>
            <pc:docMk/>
            <pc:sldMk cId="3681677651" sldId="426"/>
            <ac:spMk id="15362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25.394" v="1481" actId="20577"/>
        <pc:sldMkLst>
          <pc:docMk/>
          <pc:sldMk cId="498983064" sldId="427"/>
        </pc:sldMkLst>
        <pc:spChg chg="mod">
          <ac:chgData name="Khattab, Sherif" userId="c83b1e15-36f3-4f46-aceb-05aac24c545e" providerId="ADAL" clId="{8AF45FF6-55EF-4B75-B6C7-025B86D8F3BA}" dt="2022-10-04T12:45:25.394" v="1481" actId="20577"/>
          <ac:spMkLst>
            <pc:docMk/>
            <pc:sldMk cId="498983064" sldId="427"/>
            <ac:spMk id="16387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40.026" v="1482" actId="6549"/>
        <pc:sldMkLst>
          <pc:docMk/>
          <pc:sldMk cId="1112282988" sldId="428"/>
        </pc:sldMkLst>
        <pc:spChg chg="mod">
          <ac:chgData name="Khattab, Sherif" userId="c83b1e15-36f3-4f46-aceb-05aac24c545e" providerId="ADAL" clId="{8AF45FF6-55EF-4B75-B6C7-025B86D8F3BA}" dt="2022-10-04T12:45:40.026" v="1482" actId="6549"/>
          <ac:spMkLst>
            <pc:docMk/>
            <pc:sldMk cId="1112282988" sldId="428"/>
            <ac:spMk id="17411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04.596" v="1488" actId="732"/>
        <pc:sldMkLst>
          <pc:docMk/>
          <pc:sldMk cId="384882912" sldId="429"/>
        </pc:sldMkLst>
        <pc:spChg chg="mod">
          <ac:chgData name="Khattab, Sherif" userId="c83b1e15-36f3-4f46-aceb-05aac24c545e" providerId="ADAL" clId="{8AF45FF6-55EF-4B75-B6C7-025B86D8F3BA}" dt="2022-10-04T12:45:51.185" v="1483" actId="6549"/>
          <ac:spMkLst>
            <pc:docMk/>
            <pc:sldMk cId="384882912" sldId="429"/>
            <ac:spMk id="18435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6:04.596" v="1488" actId="732"/>
          <ac:picMkLst>
            <pc:docMk/>
            <pc:sldMk cId="384882912" sldId="429"/>
            <ac:picMk id="21511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6:08.714" v="1489" actId="6549"/>
        <pc:sldMkLst>
          <pc:docMk/>
          <pc:sldMk cId="458591797" sldId="430"/>
        </pc:sldMkLst>
        <pc:spChg chg="mod">
          <ac:chgData name="Khattab, Sherif" userId="c83b1e15-36f3-4f46-aceb-05aac24c545e" providerId="ADAL" clId="{8AF45FF6-55EF-4B75-B6C7-025B86D8F3BA}" dt="2022-10-04T12:46:08.714" v="1489" actId="6549"/>
          <ac:spMkLst>
            <pc:docMk/>
            <pc:sldMk cId="458591797" sldId="430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12.765" v="1490" actId="6549"/>
        <pc:sldMkLst>
          <pc:docMk/>
          <pc:sldMk cId="1099839915" sldId="431"/>
        </pc:sldMkLst>
        <pc:spChg chg="mod">
          <ac:chgData name="Khattab, Sherif" userId="c83b1e15-36f3-4f46-aceb-05aac24c545e" providerId="ADAL" clId="{8AF45FF6-55EF-4B75-B6C7-025B86D8F3BA}" dt="2022-10-04T12:46:12.765" v="1490" actId="6549"/>
          <ac:spMkLst>
            <pc:docMk/>
            <pc:sldMk cId="1099839915" sldId="431"/>
            <ac:spMk id="20483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2:51:05.572" v="1641" actId="732"/>
        <pc:sldMkLst>
          <pc:docMk/>
          <pc:sldMk cId="981599373" sldId="432"/>
        </pc:sldMkLst>
        <pc:spChg chg="mod">
          <ac:chgData name="Khattab, Sherif" userId="c83b1e15-36f3-4f46-aceb-05aac24c545e" providerId="ADAL" clId="{8AF45FF6-55EF-4B75-B6C7-025B86D8F3BA}" dt="2022-10-04T12:50:23.055" v="1633" actId="20577"/>
          <ac:spMkLst>
            <pc:docMk/>
            <pc:sldMk cId="981599373" sldId="432"/>
            <ac:spMk id="21506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0:28.352" v="1636" actId="20577"/>
          <ac:spMkLst>
            <pc:docMk/>
            <pc:sldMk cId="981599373" sldId="43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1:05.572" v="1641" actId="732"/>
          <ac:picMkLst>
            <pc:docMk/>
            <pc:sldMk cId="981599373" sldId="432"/>
            <ac:picMk id="20482" creationId="{00000000-0000-0000-0000-000000000000}"/>
          </ac:picMkLst>
        </pc:picChg>
      </pc:sldChg>
      <pc:sldChg chg="modSp del mod">
        <pc:chgData name="Khattab, Sherif" userId="c83b1e15-36f3-4f46-aceb-05aac24c545e" providerId="ADAL" clId="{8AF45FF6-55EF-4B75-B6C7-025B86D8F3BA}" dt="2022-10-04T12:50:01.675" v="1610" actId="2696"/>
        <pc:sldMkLst>
          <pc:docMk/>
          <pc:sldMk cId="1709736005" sldId="432"/>
        </pc:sldMkLst>
        <pc:spChg chg="mod">
          <ac:chgData name="Khattab, Sherif" userId="c83b1e15-36f3-4f46-aceb-05aac24c545e" providerId="ADAL" clId="{8AF45FF6-55EF-4B75-B6C7-025B86D8F3BA}" dt="2022-10-04T12:46:21.109" v="1498" actId="20577"/>
          <ac:spMkLst>
            <pc:docMk/>
            <pc:sldMk cId="1709736005" sldId="432"/>
            <ac:spMk id="21506" creationId="{00000000-0000-0000-0000-000000000000}"/>
          </ac:spMkLst>
        </pc:sp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3135546840" sldId="432"/>
        </pc:sldMkLst>
      </pc:sldChg>
      <pc:sldChg chg="modSp add mod">
        <pc:chgData name="Khattab, Sherif" userId="c83b1e15-36f3-4f46-aceb-05aac24c545e" providerId="ADAL" clId="{8AF45FF6-55EF-4B75-B6C7-025B86D8F3BA}" dt="2022-10-04T12:54:00.128" v="1673" actId="732"/>
        <pc:sldMkLst>
          <pc:docMk/>
          <pc:sldMk cId="1658011281" sldId="433"/>
        </pc:sldMkLst>
        <pc:spChg chg="mod">
          <ac:chgData name="Khattab, Sherif" userId="c83b1e15-36f3-4f46-aceb-05aac24c545e" providerId="ADAL" clId="{8AF45FF6-55EF-4B75-B6C7-025B86D8F3BA}" dt="2022-10-04T12:53:26.379" v="1664" actId="404"/>
          <ac:spMkLst>
            <pc:docMk/>
            <pc:sldMk cId="1658011281" sldId="43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3:30.055" v="1666" actId="20577"/>
          <ac:spMkLst>
            <pc:docMk/>
            <pc:sldMk cId="1658011281" sldId="433"/>
            <ac:spMk id="2253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4:00.128" v="1673" actId="732"/>
          <ac:picMkLst>
            <pc:docMk/>
            <pc:sldMk cId="1658011281" sldId="433"/>
            <ac:picMk id="23559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2336028647" sldId="433"/>
        </pc:sldMkLst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2786603206" sldId="433"/>
        </pc:sldMkLst>
      </pc:sldChg>
      <pc:sldChg chg="modSp add mod">
        <pc:chgData name="Khattab, Sherif" userId="c83b1e15-36f3-4f46-aceb-05aac24c545e" providerId="ADAL" clId="{8AF45FF6-55EF-4B75-B6C7-025B86D8F3BA}" dt="2022-10-04T12:55:41.642" v="1709" actId="732"/>
        <pc:sldMkLst>
          <pc:docMk/>
          <pc:sldMk cId="935329656" sldId="434"/>
        </pc:sldMkLst>
        <pc:spChg chg="mod">
          <ac:chgData name="Khattab, Sherif" userId="c83b1e15-36f3-4f46-aceb-05aac24c545e" providerId="ADAL" clId="{8AF45FF6-55EF-4B75-B6C7-025B86D8F3BA}" dt="2022-10-04T12:55:07.939" v="1702" actId="404"/>
          <ac:spMkLst>
            <pc:docMk/>
            <pc:sldMk cId="935329656" sldId="434"/>
            <ac:spMk id="2355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5:41.642" v="1709" actId="732"/>
          <ac:picMkLst>
            <pc:docMk/>
            <pc:sldMk cId="935329656" sldId="434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1286397248" sldId="434"/>
        </pc:sldMkLst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1412156055" sldId="434"/>
        </pc:sldMkLst>
      </pc:sldChg>
      <pc:sldChg chg="modSp mod">
        <pc:chgData name="Khattab, Sherif" userId="c83b1e15-36f3-4f46-aceb-05aac24c545e" providerId="ADAL" clId="{8AF45FF6-55EF-4B75-B6C7-025B86D8F3BA}" dt="2022-10-04T12:50:08.578" v="1618" actId="20577"/>
        <pc:sldMkLst>
          <pc:docMk/>
          <pc:sldMk cId="1219018483" sldId="435"/>
        </pc:sldMkLst>
        <pc:spChg chg="mod">
          <ac:chgData name="Khattab, Sherif" userId="c83b1e15-36f3-4f46-aceb-05aac24c545e" providerId="ADAL" clId="{8AF45FF6-55EF-4B75-B6C7-025B86D8F3BA}" dt="2022-10-04T12:47:51.760" v="1599" actId="20577"/>
          <ac:spMkLst>
            <pc:docMk/>
            <pc:sldMk cId="1219018483" sldId="435"/>
            <ac:spMk id="2" creationId="{0B53CD8C-C38F-C54A-A0AF-256196F325D6}"/>
          </ac:spMkLst>
        </pc:spChg>
        <pc:spChg chg="mod">
          <ac:chgData name="Khattab, Sherif" userId="c83b1e15-36f3-4f46-aceb-05aac24c545e" providerId="ADAL" clId="{8AF45FF6-55EF-4B75-B6C7-025B86D8F3BA}" dt="2022-10-04T12:50:08.578" v="1618" actId="20577"/>
          <ac:spMkLst>
            <pc:docMk/>
            <pc:sldMk cId="1219018483" sldId="435"/>
            <ac:spMk id="24578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8:17.754" v="1605" actId="732"/>
          <ac:picMkLst>
            <pc:docMk/>
            <pc:sldMk cId="1219018483" sldId="435"/>
            <ac:picMk id="23554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56:41.772" v="1718" actId="1076"/>
        <pc:sldMkLst>
          <pc:docMk/>
          <pc:sldMk cId="748995267" sldId="441"/>
        </pc:sldMkLst>
        <pc:picChg chg="mod">
          <ac:chgData name="Khattab, Sherif" userId="c83b1e15-36f3-4f46-aceb-05aac24c545e" providerId="ADAL" clId="{8AF45FF6-55EF-4B75-B6C7-025B86D8F3BA}" dt="2022-10-04T12:56:41.772" v="1718" actId="1076"/>
          <ac:picMkLst>
            <pc:docMk/>
            <pc:sldMk cId="748995267" sldId="441"/>
            <ac:picMk id="26630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7:35.975" v="1727" actId="2696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8AF45FF6-55EF-4B75-B6C7-025B86D8F3BA}" dt="2022-10-04T12:57:42.768" v="1729"/>
        <pc:sldMkLst>
          <pc:docMk/>
          <pc:sldMk cId="2321669799" sldId="444"/>
        </pc:sldMkLst>
      </pc:sldChg>
      <pc:sldChg chg="modSp add mod">
        <pc:chgData name="Khattab, Sherif" userId="c83b1e15-36f3-4f46-aceb-05aac24c545e" providerId="ADAL" clId="{8AF45FF6-55EF-4B75-B6C7-025B86D8F3BA}" dt="2022-10-04T12:58:27.391" v="1763" actId="732"/>
        <pc:sldMkLst>
          <pc:docMk/>
          <pc:sldMk cId="2686697786" sldId="444"/>
        </pc:sldMkLst>
        <pc:spChg chg="mod">
          <ac:chgData name="Khattab, Sherif" userId="c83b1e15-36f3-4f46-aceb-05aac24c545e" providerId="ADAL" clId="{8AF45FF6-55EF-4B75-B6C7-025B86D8F3BA}" dt="2022-10-04T12:57:54.837" v="1747" actId="20577"/>
          <ac:spMkLst>
            <pc:docMk/>
            <pc:sldMk cId="2686697786" sldId="444"/>
            <ac:spMk id="2867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8:27.391" v="1763" actId="732"/>
          <ac:picMkLst>
            <pc:docMk/>
            <pc:sldMk cId="2686697786" sldId="444"/>
            <ac:picMk id="27655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03:22.784" v="2078"/>
        <pc:sldMkLst>
          <pc:docMk/>
          <pc:sldMk cId="2451817341" sldId="445"/>
        </pc:sldMkLst>
        <pc:spChg chg="mod">
          <ac:chgData name="Khattab, Sherif" userId="c83b1e15-36f3-4f46-aceb-05aac24c545e" providerId="ADAL" clId="{8AF45FF6-55EF-4B75-B6C7-025B86D8F3BA}" dt="2022-10-04T12:57:31.564" v="1726" actId="20577"/>
          <ac:spMkLst>
            <pc:docMk/>
            <pc:sldMk cId="2451817341" sldId="44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3:18.271" v="2076" actId="20577"/>
          <ac:spMkLst>
            <pc:docMk/>
            <pc:sldMk cId="2451817341" sldId="445"/>
            <ac:spMk id="29699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01:35.975" v="1781" actId="478"/>
          <ac:picMkLst>
            <pc:docMk/>
            <pc:sldMk cId="2451817341" sldId="445"/>
            <ac:picMk id="26626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3:07:00.750" v="2128" actId="732"/>
        <pc:sldMkLst>
          <pc:docMk/>
          <pc:sldMk cId="1125696678" sldId="446"/>
        </pc:sldMkLst>
        <pc:spChg chg="mod">
          <ac:chgData name="Khattab, Sherif" userId="c83b1e15-36f3-4f46-aceb-05aac24c545e" providerId="ADAL" clId="{8AF45FF6-55EF-4B75-B6C7-025B86D8F3BA}" dt="2022-10-04T13:06:15.885" v="2114" actId="20577"/>
          <ac:spMkLst>
            <pc:docMk/>
            <pc:sldMk cId="1125696678" sldId="44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6:54.090" v="2127" actId="207"/>
          <ac:spMkLst>
            <pc:docMk/>
            <pc:sldMk cId="1125696678" sldId="446"/>
            <ac:spMk id="3072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07:00.750" v="2128" actId="732"/>
          <ac:picMkLst>
            <pc:docMk/>
            <pc:sldMk cId="1125696678" sldId="446"/>
            <ac:picMk id="27650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17:58.946" v="3374" actId="20577"/>
        <pc:sldMkLst>
          <pc:docMk/>
          <pc:sldMk cId="3244504093" sldId="449"/>
        </pc:sldMkLst>
        <pc:spChg chg="mod">
          <ac:chgData name="Khattab, Sherif" userId="c83b1e15-36f3-4f46-aceb-05aac24c545e" providerId="ADAL" clId="{8AF45FF6-55EF-4B75-B6C7-025B86D8F3BA}" dt="2022-10-04T13:10:28.090" v="2557" actId="20577"/>
          <ac:spMkLst>
            <pc:docMk/>
            <pc:sldMk cId="3244504093" sldId="449"/>
            <ac:spMk id="33794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7:58.946" v="3374" actId="20577"/>
          <ac:spMkLst>
            <pc:docMk/>
            <pc:sldMk cId="3244504093" sldId="449"/>
            <ac:spMk id="33795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13:42.658" v="2735" actId="478"/>
          <ac:picMkLst>
            <pc:docMk/>
            <pc:sldMk cId="3244504093" sldId="449"/>
            <ac:picMk id="29698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78524786" sldId="45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60246005" sldId="452"/>
        </pc:sldMkLst>
      </pc:sldChg>
      <pc:sldChg chg="modSp mod">
        <pc:chgData name="Khattab, Sherif" userId="c83b1e15-36f3-4f46-aceb-05aac24c545e" providerId="ADAL" clId="{8AF45FF6-55EF-4B75-B6C7-025B86D8F3BA}" dt="2022-10-04T13:19:57.745" v="3405" actId="732"/>
        <pc:sldMkLst>
          <pc:docMk/>
          <pc:sldMk cId="1587329386" sldId="457"/>
        </pc:sldMkLst>
        <pc:spChg chg="mod">
          <ac:chgData name="Khattab, Sherif" userId="c83b1e15-36f3-4f46-aceb-05aac24c545e" providerId="ADAL" clId="{8AF45FF6-55EF-4B75-B6C7-025B86D8F3BA}" dt="2022-10-04T13:19:37.831" v="3400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9:43.756" v="3401" actId="6549"/>
          <ac:spMkLst>
            <pc:docMk/>
            <pc:sldMk cId="1587329386" sldId="457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19:57.745" v="3405" actId="732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80515576" sldId="46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158571718" sldId="46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63285173" sldId="46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17704575" sldId="46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69847693" sldId="46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39199741" sldId="46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63132392" sldId="47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77175499" sldId="47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777698211" sldId="47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08694923" sldId="47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261082700" sldId="47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92721800" sldId="47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86893243" sldId="480"/>
        </pc:sldMkLst>
      </pc:sldChg>
      <pc:sldChg chg="modSp modAnim">
        <pc:chgData name="Khattab, Sherif" userId="c83b1e15-36f3-4f46-aceb-05aac24c545e" providerId="ADAL" clId="{8AF45FF6-55EF-4B75-B6C7-025B86D8F3BA}" dt="2022-10-04T12:14:36.657" v="8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AF45FF6-55EF-4B75-B6C7-025B86D8F3BA}" dt="2022-10-04T12:14:36.657" v="8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22121817" sldId="498"/>
        </pc:sldMkLst>
      </pc:sldChg>
      <pc:sldChg chg="modSp modAnim">
        <pc:chgData name="Khattab, Sherif" userId="c83b1e15-36f3-4f46-aceb-05aac24c545e" providerId="ADAL" clId="{8AF45FF6-55EF-4B75-B6C7-025B86D8F3BA}" dt="2022-10-04T12:16:19.752" v="141" actId="6549"/>
        <pc:sldMkLst>
          <pc:docMk/>
          <pc:sldMk cId="3616649543" sldId="502"/>
        </pc:sldMkLst>
        <pc:spChg chg="mod">
          <ac:chgData name="Khattab, Sherif" userId="c83b1e15-36f3-4f46-aceb-05aac24c545e" providerId="ADAL" clId="{8AF45FF6-55EF-4B75-B6C7-025B86D8F3BA}" dt="2022-10-04T12:16:19.752" v="141" actId="6549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5157858" sldId="52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89097507" sldId="53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137920903" sldId="53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12849589" sldId="53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30640834" sldId="542"/>
        </pc:sldMkLst>
      </pc:sldChg>
      <pc:sldChg chg="modSp mod">
        <pc:chgData name="Khattab, Sherif" userId="c83b1e15-36f3-4f46-aceb-05aac24c545e" providerId="ADAL" clId="{8AF45FF6-55EF-4B75-B6C7-025B86D8F3BA}" dt="2022-10-04T13:15:24.927" v="3095" actId="20577"/>
        <pc:sldMkLst>
          <pc:docMk/>
          <pc:sldMk cId="1392774491" sldId="543"/>
        </pc:sldMkLst>
        <pc:spChg chg="mod">
          <ac:chgData name="Khattab, Sherif" userId="c83b1e15-36f3-4f46-aceb-05aac24c545e" providerId="ADAL" clId="{8AF45FF6-55EF-4B75-B6C7-025B86D8F3BA}" dt="2022-10-04T13:15:24.927" v="3095" actId="20577"/>
          <ac:spMkLst>
            <pc:docMk/>
            <pc:sldMk cId="1392774491" sldId="543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668518057" sldId="546"/>
        </pc:sldMkLst>
      </pc:sldChg>
      <pc:sldChg chg="modSp mod">
        <pc:chgData name="Khattab, Sherif" userId="c83b1e15-36f3-4f46-aceb-05aac24c545e" providerId="ADAL" clId="{8AF45FF6-55EF-4B75-B6C7-025B86D8F3BA}" dt="2022-10-04T12:20:54.461" v="145" actId="20577"/>
        <pc:sldMkLst>
          <pc:docMk/>
          <pc:sldMk cId="3212383743" sldId="547"/>
        </pc:sldMkLst>
        <pc:spChg chg="mod">
          <ac:chgData name="Khattab, Sherif" userId="c83b1e15-36f3-4f46-aceb-05aac24c545e" providerId="ADAL" clId="{8AF45FF6-55EF-4B75-B6C7-025B86D8F3BA}" dt="2022-10-04T12:20:54.461" v="145" actId="20577"/>
          <ac:spMkLst>
            <pc:docMk/>
            <pc:sldMk cId="3212383743" sldId="547"/>
            <ac:spMk id="10243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21:01.935" v="149" actId="20577"/>
        <pc:sldMkLst>
          <pc:docMk/>
          <pc:sldMk cId="280524577" sldId="548"/>
        </pc:sldMkLst>
        <pc:spChg chg="mod">
          <ac:chgData name="Khattab, Sherif" userId="c83b1e15-36f3-4f46-aceb-05aac24c545e" providerId="ADAL" clId="{8AF45FF6-55EF-4B75-B6C7-025B86D8F3BA}" dt="2022-10-04T12:21:01.935" v="149" actId="20577"/>
          <ac:spMkLst>
            <pc:docMk/>
            <pc:sldMk cId="280524577" sldId="548"/>
            <ac:spMk id="1126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8AF45FF6-55EF-4B75-B6C7-025B86D8F3BA}" dt="2022-10-04T12:23:36.606" v="417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8AF45FF6-55EF-4B75-B6C7-025B86D8F3BA}" dt="2022-10-03T13:04:46.481" v="14" actId="20577"/>
          <ac:spMkLst>
            <pc:docMk/>
            <pc:sldMk cId="1868593258" sldId="551"/>
            <ac:spMk id="2" creationId="{D70A966E-FCFC-6FBD-CD37-C11337BA94D8}"/>
          </ac:spMkLst>
        </pc:spChg>
        <pc:spChg chg="mod">
          <ac:chgData name="Khattab, Sherif" userId="c83b1e15-36f3-4f46-aceb-05aac24c545e" providerId="ADAL" clId="{8AF45FF6-55EF-4B75-B6C7-025B86D8F3BA}" dt="2022-10-04T12:23:36.606" v="417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63000910" sldId="55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608178885" sldId="552"/>
        </pc:sldMkLst>
      </pc:sldChg>
      <pc:sldChg chg="modSp new mod">
        <pc:chgData name="Khattab, Sherif" userId="c83b1e15-36f3-4f46-aceb-05aac24c545e" providerId="ADAL" clId="{8AF45FF6-55EF-4B75-B6C7-025B86D8F3BA}" dt="2022-10-04T12:24:31.355" v="437" actId="20577"/>
        <pc:sldMkLst>
          <pc:docMk/>
          <pc:sldMk cId="2446943448" sldId="552"/>
        </pc:sldMkLst>
        <pc:spChg chg="mod">
          <ac:chgData name="Khattab, Sherif" userId="c83b1e15-36f3-4f46-aceb-05aac24c545e" providerId="ADAL" clId="{8AF45FF6-55EF-4B75-B6C7-025B86D8F3BA}" dt="2022-10-04T12:22:27.651" v="251" actId="20577"/>
          <ac:spMkLst>
            <pc:docMk/>
            <pc:sldMk cId="2446943448" sldId="552"/>
            <ac:spMk id="2" creationId="{BBC44D30-E313-22D5-5D04-4EBB2AC7B708}"/>
          </ac:spMkLst>
        </pc:spChg>
        <pc:spChg chg="mod">
          <ac:chgData name="Khattab, Sherif" userId="c83b1e15-36f3-4f46-aceb-05aac24c545e" providerId="ADAL" clId="{8AF45FF6-55EF-4B75-B6C7-025B86D8F3BA}" dt="2022-10-04T12:24:31.355" v="437" actId="20577"/>
          <ac:spMkLst>
            <pc:docMk/>
            <pc:sldMk cId="2446943448" sldId="552"/>
            <ac:spMk id="3" creationId="{72652910-1016-BFDA-A592-FBA64773D372}"/>
          </ac:spMkLst>
        </pc:spChg>
      </pc:sldChg>
      <pc:sldChg chg="modSp new mod modAnim">
        <pc:chgData name="Khattab, Sherif" userId="c83b1e15-36f3-4f46-aceb-05aac24c545e" providerId="ADAL" clId="{8AF45FF6-55EF-4B75-B6C7-025B86D8F3BA}" dt="2022-10-04T12:46:40.762" v="1519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8AF45FF6-55EF-4B75-B6C7-025B86D8F3BA}" dt="2022-10-04T12:27:10.607" v="720" actId="20577"/>
          <ac:spMkLst>
            <pc:docMk/>
            <pc:sldMk cId="1309879223" sldId="553"/>
            <ac:spMk id="2" creationId="{A446AF3E-E584-BD07-7B58-F77F37310121}"/>
          </ac:spMkLst>
        </pc:spChg>
        <pc:spChg chg="mod">
          <ac:chgData name="Khattab, Sherif" userId="c83b1e15-36f3-4f46-aceb-05aac24c545e" providerId="ADAL" clId="{8AF45FF6-55EF-4B75-B6C7-025B86D8F3BA}" dt="2022-10-04T12:46:40.762" v="1519" actId="20577"/>
          <ac:spMkLst>
            <pc:docMk/>
            <pc:sldMk cId="1309879223" sldId="553"/>
            <ac:spMk id="3" creationId="{286F1E4E-2E22-1E2A-8112-255991469BF2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568121639" sldId="55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719576" sldId="554"/>
        </pc:sldMkLst>
      </pc:sldChg>
      <pc:sldChg chg="addSp delSp modSp add mod modNotesTx">
        <pc:chgData name="Khattab, Sherif" userId="c83b1e15-36f3-4f46-aceb-05aac24c545e" providerId="ADAL" clId="{8AF45FF6-55EF-4B75-B6C7-025B86D8F3BA}" dt="2022-10-04T12:34:47.149" v="1376" actId="20577"/>
        <pc:sldMkLst>
          <pc:docMk/>
          <pc:sldMk cId="2451455476" sldId="554"/>
        </pc:sldMkLst>
        <pc:spChg chg="add del">
          <ac:chgData name="Khattab, Sherif" userId="c83b1e15-36f3-4f46-aceb-05aac24c545e" providerId="ADAL" clId="{8AF45FF6-55EF-4B75-B6C7-025B86D8F3BA}" dt="2022-10-04T12:33:37.516" v="1323" actId="22"/>
          <ac:spMkLst>
            <pc:docMk/>
            <pc:sldMk cId="2451455476" sldId="554"/>
            <ac:spMk id="5" creationId="{7B904E78-1E54-01CA-3191-AD640565E574}"/>
          </ac:spMkLst>
        </pc:spChg>
        <pc:spChg chg="add mod">
          <ac:chgData name="Khattab, Sherif" userId="c83b1e15-36f3-4f46-aceb-05aac24c545e" providerId="ADAL" clId="{8AF45FF6-55EF-4B75-B6C7-025B86D8F3BA}" dt="2022-10-04T12:34:47.149" v="1376" actId="20577"/>
          <ac:spMkLst>
            <pc:docMk/>
            <pc:sldMk cId="2451455476" sldId="554"/>
            <ac:spMk id="7" creationId="{40F91C9F-B063-C7D5-E74C-1B6E3C312A89}"/>
          </ac:spMkLst>
        </pc:spChg>
        <pc:spChg chg="mod">
          <ac:chgData name="Khattab, Sherif" userId="c83b1e15-36f3-4f46-aceb-05aac24c545e" providerId="ADAL" clId="{8AF45FF6-55EF-4B75-B6C7-025B86D8F3BA}" dt="2022-10-04T12:31:36.992" v="1302" actId="6549"/>
          <ac:spMkLst>
            <pc:docMk/>
            <pc:sldMk cId="2451455476" sldId="554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31:58.926" v="1308" actId="732"/>
          <ac:picMkLst>
            <pc:docMk/>
            <pc:sldMk cId="2451455476" sldId="554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40.306" v="1366" actId="20577"/>
        <pc:sldMkLst>
          <pc:docMk/>
          <pc:sldMk cId="1043760230" sldId="555"/>
        </pc:sldMkLst>
        <pc:spChg chg="add mod">
          <ac:chgData name="Khattab, Sherif" userId="c83b1e15-36f3-4f46-aceb-05aac24c545e" providerId="ADAL" clId="{8AF45FF6-55EF-4B75-B6C7-025B86D8F3BA}" dt="2022-10-04T12:34:40.306" v="1366" actId="20577"/>
          <ac:spMkLst>
            <pc:docMk/>
            <pc:sldMk cId="1043760230" sldId="555"/>
            <ac:spMk id="2" creationId="{6BBBFF85-264E-3EDE-14F4-8B2483BA5BA8}"/>
          </ac:spMkLst>
        </pc:spChg>
        <pc:picChg chg="mod modCrop">
          <ac:chgData name="Khattab, Sherif" userId="c83b1e15-36f3-4f46-aceb-05aac24c545e" providerId="ADAL" clId="{8AF45FF6-55EF-4B75-B6C7-025B86D8F3BA}" dt="2022-10-04T12:32:12.103" v="1310" actId="732"/>
          <ac:picMkLst>
            <pc:docMk/>
            <pc:sldMk cId="1043760230" sldId="555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30340536" sldId="555"/>
        </pc:sldMkLst>
      </pc:sldChg>
      <pc:sldChg chg="addSp modSp add mod">
        <pc:chgData name="Khattab, Sherif" userId="c83b1e15-36f3-4f46-aceb-05aac24c545e" providerId="ADAL" clId="{8AF45FF6-55EF-4B75-B6C7-025B86D8F3BA}" dt="2022-10-04T12:34:33.745" v="1356" actId="20577"/>
        <pc:sldMkLst>
          <pc:docMk/>
          <pc:sldMk cId="1565897963" sldId="556"/>
        </pc:sldMkLst>
        <pc:spChg chg="add mod">
          <ac:chgData name="Khattab, Sherif" userId="c83b1e15-36f3-4f46-aceb-05aac24c545e" providerId="ADAL" clId="{8AF45FF6-55EF-4B75-B6C7-025B86D8F3BA}" dt="2022-10-04T12:34:33.745" v="1356" actId="20577"/>
          <ac:spMkLst>
            <pc:docMk/>
            <pc:sldMk cId="1565897963" sldId="556"/>
            <ac:spMk id="2" creationId="{B70F6141-B865-B46D-180D-F49E08C73FC2}"/>
          </ac:spMkLst>
        </pc:spChg>
        <pc:picChg chg="mod modCrop">
          <ac:chgData name="Khattab, Sherif" userId="c83b1e15-36f3-4f46-aceb-05aac24c545e" providerId="ADAL" clId="{8AF45FF6-55EF-4B75-B6C7-025B86D8F3BA}" dt="2022-10-04T12:32:25.357" v="1313" actId="732"/>
          <ac:picMkLst>
            <pc:docMk/>
            <pc:sldMk cId="1565897963" sldId="556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602747895" sldId="556"/>
        </pc:sldMkLst>
      </pc:sldChg>
      <pc:sldChg chg="addSp modSp add mod">
        <pc:chgData name="Khattab, Sherif" userId="c83b1e15-36f3-4f46-aceb-05aac24c545e" providerId="ADAL" clId="{8AF45FF6-55EF-4B75-B6C7-025B86D8F3BA}" dt="2022-10-04T12:34:24.185" v="1346" actId="20577"/>
        <pc:sldMkLst>
          <pc:docMk/>
          <pc:sldMk cId="2842222432" sldId="557"/>
        </pc:sldMkLst>
        <pc:spChg chg="add mod">
          <ac:chgData name="Khattab, Sherif" userId="c83b1e15-36f3-4f46-aceb-05aac24c545e" providerId="ADAL" clId="{8AF45FF6-55EF-4B75-B6C7-025B86D8F3BA}" dt="2022-10-04T12:34:24.185" v="1346" actId="20577"/>
          <ac:spMkLst>
            <pc:docMk/>
            <pc:sldMk cId="2842222432" sldId="557"/>
            <ac:spMk id="2" creationId="{D8D15267-DA11-9468-54EC-194D342480A1}"/>
          </ac:spMkLst>
        </pc:spChg>
        <pc:picChg chg="mod modCrop">
          <ac:chgData name="Khattab, Sherif" userId="c83b1e15-36f3-4f46-aceb-05aac24c545e" providerId="ADAL" clId="{8AF45FF6-55EF-4B75-B6C7-025B86D8F3BA}" dt="2022-10-04T12:32:36.954" v="1315" actId="732"/>
          <ac:picMkLst>
            <pc:docMk/>
            <pc:sldMk cId="2842222432" sldId="557"/>
            <ac:picMk id="13314" creationId="{00000000-0000-0000-0000-000000000000}"/>
          </ac:picMkLst>
        </pc:picChg>
      </pc:sldChg>
      <pc:sldChg chg="addSp delSp modSp add mod">
        <pc:chgData name="Khattab, Sherif" userId="c83b1e15-36f3-4f46-aceb-05aac24c545e" providerId="ADAL" clId="{8AF45FF6-55EF-4B75-B6C7-025B86D8F3BA}" dt="2022-10-04T12:34:18.213" v="1339" actId="20577"/>
        <pc:sldMkLst>
          <pc:docMk/>
          <pc:sldMk cId="2016754356" sldId="558"/>
        </pc:sldMkLst>
        <pc:spChg chg="add mod">
          <ac:chgData name="Khattab, Sherif" userId="c83b1e15-36f3-4f46-aceb-05aac24c545e" providerId="ADAL" clId="{8AF45FF6-55EF-4B75-B6C7-025B86D8F3BA}" dt="2022-10-04T12:34:18.213" v="1339" actId="20577"/>
          <ac:spMkLst>
            <pc:docMk/>
            <pc:sldMk cId="2016754356" sldId="558"/>
            <ac:spMk id="2" creationId="{D0CB1638-A997-9DBA-D4B1-F9B3DE91F31C}"/>
          </ac:spMkLst>
        </pc:spChg>
        <pc:spChg chg="add del mod">
          <ac:chgData name="Khattab, Sherif" userId="c83b1e15-36f3-4f46-aceb-05aac24c545e" providerId="ADAL" clId="{8AF45FF6-55EF-4B75-B6C7-025B86D8F3BA}" dt="2022-10-04T12:34:04.969" v="1334"/>
          <ac:spMkLst>
            <pc:docMk/>
            <pc:sldMk cId="2016754356" sldId="558"/>
            <ac:spMk id="5" creationId="{EED92CB4-7EB2-FD98-1F50-6453B6686C8D}"/>
          </ac:spMkLst>
        </pc:spChg>
        <pc:picChg chg="mod modCrop">
          <ac:chgData name="Khattab, Sherif" userId="c83b1e15-36f3-4f46-aceb-05aac24c545e" providerId="ADAL" clId="{8AF45FF6-55EF-4B75-B6C7-025B86D8F3BA}" dt="2022-10-04T12:33:02.790" v="1317" actId="732"/>
          <ac:picMkLst>
            <pc:docMk/>
            <pc:sldMk cId="2016754356" sldId="558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09.451" v="1336" actId="6549"/>
        <pc:sldMkLst>
          <pc:docMk/>
          <pc:sldMk cId="2813477099" sldId="559"/>
        </pc:sldMkLst>
        <pc:spChg chg="add mod">
          <ac:chgData name="Khattab, Sherif" userId="c83b1e15-36f3-4f46-aceb-05aac24c545e" providerId="ADAL" clId="{8AF45FF6-55EF-4B75-B6C7-025B86D8F3BA}" dt="2022-10-04T12:34:09.451" v="1336" actId="6549"/>
          <ac:spMkLst>
            <pc:docMk/>
            <pc:sldMk cId="2813477099" sldId="559"/>
            <ac:spMk id="2" creationId="{148ED058-5E2B-1FB8-9F25-6E021EBD2DCD}"/>
          </ac:spMkLst>
        </pc:spChg>
        <pc:picChg chg="mod modCrop">
          <ac:chgData name="Khattab, Sherif" userId="c83b1e15-36f3-4f46-aceb-05aac24c545e" providerId="ADAL" clId="{8AF45FF6-55EF-4B75-B6C7-025B86D8F3BA}" dt="2022-10-04T12:33:13.073" v="1319" actId="732"/>
          <ac:picMkLst>
            <pc:docMk/>
            <pc:sldMk cId="2813477099" sldId="559"/>
            <ac:picMk id="1331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7.120" v="1466"/>
        <pc:sldMkLst>
          <pc:docMk/>
          <pc:sldMk cId="3763573839" sldId="560"/>
        </pc:sldMkLst>
        <pc:spChg chg="mod">
          <ac:chgData name="Khattab, Sherif" userId="c83b1e15-36f3-4f46-aceb-05aac24c545e" providerId="ADAL" clId="{8AF45FF6-55EF-4B75-B6C7-025B86D8F3BA}" dt="2022-10-04T12:44:08.768" v="1442" actId="20577"/>
          <ac:spMkLst>
            <pc:docMk/>
            <pc:sldMk cId="3763573839" sldId="560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7.120" v="1466"/>
          <ac:spMkLst>
            <pc:docMk/>
            <pc:sldMk cId="3763573839" sldId="560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16.089" v="1428" actId="732"/>
          <ac:picMkLst>
            <pc:docMk/>
            <pc:sldMk cId="3763573839" sldId="560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9.802" v="1467"/>
        <pc:sldMkLst>
          <pc:docMk/>
          <pc:sldMk cId="345522597" sldId="561"/>
        </pc:sldMkLst>
        <pc:spChg chg="mod">
          <ac:chgData name="Khattab, Sherif" userId="c83b1e15-36f3-4f46-aceb-05aac24c545e" providerId="ADAL" clId="{8AF45FF6-55EF-4B75-B6C7-025B86D8F3BA}" dt="2022-10-04T12:44:15.007" v="1451" actId="20577"/>
          <ac:spMkLst>
            <pc:docMk/>
            <pc:sldMk cId="345522597" sldId="561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9.802" v="1467"/>
          <ac:spMkLst>
            <pc:docMk/>
            <pc:sldMk cId="345522597" sldId="561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28.652" v="1430" actId="732"/>
          <ac:picMkLst>
            <pc:docMk/>
            <pc:sldMk cId="345522597" sldId="561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5:02.579" v="1468"/>
        <pc:sldMkLst>
          <pc:docMk/>
          <pc:sldMk cId="3726776212" sldId="562"/>
        </pc:sldMkLst>
        <pc:spChg chg="mod">
          <ac:chgData name="Khattab, Sherif" userId="c83b1e15-36f3-4f46-aceb-05aac24c545e" providerId="ADAL" clId="{8AF45FF6-55EF-4B75-B6C7-025B86D8F3BA}" dt="2022-10-04T12:44:21.967" v="1456" actId="20577"/>
          <ac:spMkLst>
            <pc:docMk/>
            <pc:sldMk cId="3726776212" sldId="562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5:02.579" v="1468"/>
          <ac:spMkLst>
            <pc:docMk/>
            <pc:sldMk cId="3726776212" sldId="562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47.016" v="1432" actId="732"/>
          <ac:picMkLst>
            <pc:docMk/>
            <pc:sldMk cId="3726776212" sldId="562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26.508" v="1606" actId="732"/>
        <pc:sldMkLst>
          <pc:docMk/>
          <pc:sldMk cId="3503225167" sldId="563"/>
        </pc:sldMkLst>
        <pc:picChg chg="mod modCrop">
          <ac:chgData name="Khattab, Sherif" userId="c83b1e15-36f3-4f46-aceb-05aac24c545e" providerId="ADAL" clId="{8AF45FF6-55EF-4B75-B6C7-025B86D8F3BA}" dt="2022-10-04T12:48:26.508" v="1606" actId="732"/>
          <ac:picMkLst>
            <pc:docMk/>
            <pc:sldMk cId="3503225167" sldId="563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34.811" v="1607" actId="732"/>
        <pc:sldMkLst>
          <pc:docMk/>
          <pc:sldMk cId="2720691478" sldId="564"/>
        </pc:sldMkLst>
        <pc:picChg chg="mod modCrop">
          <ac:chgData name="Khattab, Sherif" userId="c83b1e15-36f3-4f46-aceb-05aac24c545e" providerId="ADAL" clId="{8AF45FF6-55EF-4B75-B6C7-025B86D8F3BA}" dt="2022-10-04T12:48:34.811" v="1607" actId="732"/>
          <ac:picMkLst>
            <pc:docMk/>
            <pc:sldMk cId="2720691478" sldId="564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9:27.117" v="1608" actId="732"/>
        <pc:sldMkLst>
          <pc:docMk/>
          <pc:sldMk cId="2320026263" sldId="565"/>
        </pc:sldMkLst>
        <pc:picChg chg="mod modCrop">
          <ac:chgData name="Khattab, Sherif" userId="c83b1e15-36f3-4f46-aceb-05aac24c545e" providerId="ADAL" clId="{8AF45FF6-55EF-4B75-B6C7-025B86D8F3BA}" dt="2022-10-04T12:49:27.117" v="1608" actId="732"/>
          <ac:picMkLst>
            <pc:docMk/>
            <pc:sldMk cId="2320026263" sldId="565"/>
            <ac:picMk id="23554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48:04.703" v="1603"/>
        <pc:sldMkLst>
          <pc:docMk/>
          <pc:sldMk cId="173661130" sldId="566"/>
        </pc:sldMkLst>
      </pc:sldChg>
      <pc:sldChg chg="modSp add mod">
        <pc:chgData name="Khattab, Sherif" userId="c83b1e15-36f3-4f46-aceb-05aac24c545e" providerId="ADAL" clId="{8AF45FF6-55EF-4B75-B6C7-025B86D8F3BA}" dt="2022-10-04T12:51:18.707" v="1642" actId="732"/>
        <pc:sldMkLst>
          <pc:docMk/>
          <pc:sldMk cId="2332247788" sldId="567"/>
        </pc:sldMkLst>
        <pc:picChg chg="mod modCrop">
          <ac:chgData name="Khattab, Sherif" userId="c83b1e15-36f3-4f46-aceb-05aac24c545e" providerId="ADAL" clId="{8AF45FF6-55EF-4B75-B6C7-025B86D8F3BA}" dt="2022-10-04T12:51:18.707" v="1642" actId="732"/>
          <ac:picMkLst>
            <pc:docMk/>
            <pc:sldMk cId="2332247788" sldId="567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49:46.588" v="1609" actId="47"/>
        <pc:sldMkLst>
          <pc:docMk/>
          <pc:sldMk cId="2662758416" sldId="567"/>
        </pc:sldMkLst>
      </pc:sldChg>
      <pc:sldChg chg="modSp add mod">
        <pc:chgData name="Khattab, Sherif" userId="c83b1e15-36f3-4f46-aceb-05aac24c545e" providerId="ADAL" clId="{8AF45FF6-55EF-4B75-B6C7-025B86D8F3BA}" dt="2022-10-04T12:51:25.323" v="1643" actId="732"/>
        <pc:sldMkLst>
          <pc:docMk/>
          <pc:sldMk cId="2796076821" sldId="568"/>
        </pc:sldMkLst>
        <pc:picChg chg="mod modCrop">
          <ac:chgData name="Khattab, Sherif" userId="c83b1e15-36f3-4f46-aceb-05aac24c545e" providerId="ADAL" clId="{8AF45FF6-55EF-4B75-B6C7-025B86D8F3BA}" dt="2022-10-04T12:51:25.323" v="1643" actId="732"/>
          <ac:picMkLst>
            <pc:docMk/>
            <pc:sldMk cId="2796076821" sldId="568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36.875" v="1644" actId="732"/>
        <pc:sldMkLst>
          <pc:docMk/>
          <pc:sldMk cId="2829109092" sldId="569"/>
        </pc:sldMkLst>
        <pc:picChg chg="mod modCrop">
          <ac:chgData name="Khattab, Sherif" userId="c83b1e15-36f3-4f46-aceb-05aac24c545e" providerId="ADAL" clId="{8AF45FF6-55EF-4B75-B6C7-025B86D8F3BA}" dt="2022-10-04T12:51:36.875" v="1644" actId="732"/>
          <ac:picMkLst>
            <pc:docMk/>
            <pc:sldMk cId="2829109092" sldId="569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54.003" v="1645" actId="732"/>
        <pc:sldMkLst>
          <pc:docMk/>
          <pc:sldMk cId="3428904204" sldId="570"/>
        </pc:sldMkLst>
        <pc:picChg chg="mod modCrop">
          <ac:chgData name="Khattab, Sherif" userId="c83b1e15-36f3-4f46-aceb-05aac24c545e" providerId="ADAL" clId="{8AF45FF6-55EF-4B75-B6C7-025B86D8F3BA}" dt="2022-10-04T12:51:54.003" v="1645" actId="732"/>
          <ac:picMkLst>
            <pc:docMk/>
            <pc:sldMk cId="3428904204" sldId="570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0.104" v="1648" actId="732"/>
        <pc:sldMkLst>
          <pc:docMk/>
          <pc:sldMk cId="4092829472" sldId="571"/>
        </pc:sldMkLst>
        <pc:picChg chg="mod modCrop">
          <ac:chgData name="Khattab, Sherif" userId="c83b1e15-36f3-4f46-aceb-05aac24c545e" providerId="ADAL" clId="{8AF45FF6-55EF-4B75-B6C7-025B86D8F3BA}" dt="2022-10-04T12:52:50.104" v="1648" actId="732"/>
          <ac:picMkLst>
            <pc:docMk/>
            <pc:sldMk cId="4092829472" sldId="571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5.680" v="1649" actId="732"/>
        <pc:sldMkLst>
          <pc:docMk/>
          <pc:sldMk cId="4094949021" sldId="572"/>
        </pc:sldMkLst>
        <pc:picChg chg="mod modCrop">
          <ac:chgData name="Khattab, Sherif" userId="c83b1e15-36f3-4f46-aceb-05aac24c545e" providerId="ADAL" clId="{8AF45FF6-55EF-4B75-B6C7-025B86D8F3BA}" dt="2022-10-04T12:52:55.680" v="1649" actId="732"/>
          <ac:picMkLst>
            <pc:docMk/>
            <pc:sldMk cId="4094949021" sldId="572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06.834" v="1674" actId="732"/>
        <pc:sldMkLst>
          <pc:docMk/>
          <pc:sldMk cId="4073864373" sldId="573"/>
        </pc:sldMkLst>
        <pc:picChg chg="mod modCrop">
          <ac:chgData name="Khattab, Sherif" userId="c83b1e15-36f3-4f46-aceb-05aac24c545e" providerId="ADAL" clId="{8AF45FF6-55EF-4B75-B6C7-025B86D8F3BA}" dt="2022-10-04T12:54:06.834" v="1674" actId="732"/>
          <ac:picMkLst>
            <pc:docMk/>
            <pc:sldMk cId="4073864373" sldId="57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15.122" v="1675" actId="732"/>
        <pc:sldMkLst>
          <pc:docMk/>
          <pc:sldMk cId="2737400938" sldId="574"/>
        </pc:sldMkLst>
        <pc:picChg chg="mod modCrop">
          <ac:chgData name="Khattab, Sherif" userId="c83b1e15-36f3-4f46-aceb-05aac24c545e" providerId="ADAL" clId="{8AF45FF6-55EF-4B75-B6C7-025B86D8F3BA}" dt="2022-10-04T12:54:15.122" v="1675" actId="732"/>
          <ac:picMkLst>
            <pc:docMk/>
            <pc:sldMk cId="2737400938" sldId="574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27.075" v="1676" actId="732"/>
        <pc:sldMkLst>
          <pc:docMk/>
          <pc:sldMk cId="2311046929" sldId="575"/>
        </pc:sldMkLst>
        <pc:picChg chg="mod modCrop">
          <ac:chgData name="Khattab, Sherif" userId="c83b1e15-36f3-4f46-aceb-05aac24c545e" providerId="ADAL" clId="{8AF45FF6-55EF-4B75-B6C7-025B86D8F3BA}" dt="2022-10-04T12:54:27.075" v="1676" actId="732"/>
          <ac:picMkLst>
            <pc:docMk/>
            <pc:sldMk cId="2311046929" sldId="575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34.243" v="1677" actId="732"/>
        <pc:sldMkLst>
          <pc:docMk/>
          <pc:sldMk cId="4022481406" sldId="576"/>
        </pc:sldMkLst>
        <pc:picChg chg="mod modCrop">
          <ac:chgData name="Khattab, Sherif" userId="c83b1e15-36f3-4f46-aceb-05aac24c545e" providerId="ADAL" clId="{8AF45FF6-55EF-4B75-B6C7-025B86D8F3BA}" dt="2022-10-04T12:54:34.243" v="1677" actId="732"/>
          <ac:picMkLst>
            <pc:docMk/>
            <pc:sldMk cId="4022481406" sldId="576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41.084" v="1678" actId="732"/>
        <pc:sldMkLst>
          <pc:docMk/>
          <pc:sldMk cId="2705377347" sldId="577"/>
        </pc:sldMkLst>
        <pc:picChg chg="mod modCrop">
          <ac:chgData name="Khattab, Sherif" userId="c83b1e15-36f3-4f46-aceb-05aac24c545e" providerId="ADAL" clId="{8AF45FF6-55EF-4B75-B6C7-025B86D8F3BA}" dt="2022-10-04T12:54:41.084" v="1678" actId="732"/>
          <ac:picMkLst>
            <pc:docMk/>
            <pc:sldMk cId="2705377347" sldId="577"/>
            <ac:picMk id="23559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3:46" v="1672"/>
        <pc:sldMkLst>
          <pc:docMk/>
          <pc:sldMk cId="4207109786" sldId="578"/>
        </pc:sldMkLst>
      </pc:sldChg>
      <pc:sldChg chg="modSp add mod">
        <pc:chgData name="Khattab, Sherif" userId="c83b1e15-36f3-4f46-aceb-05aac24c545e" providerId="ADAL" clId="{8AF45FF6-55EF-4B75-B6C7-025B86D8F3BA}" dt="2022-10-04T12:55:47.448" v="1710" actId="732"/>
        <pc:sldMkLst>
          <pc:docMk/>
          <pc:sldMk cId="1810895532" sldId="579"/>
        </pc:sldMkLst>
        <pc:picChg chg="mod modCrop">
          <ac:chgData name="Khattab, Sherif" userId="c83b1e15-36f3-4f46-aceb-05aac24c545e" providerId="ADAL" clId="{8AF45FF6-55EF-4B75-B6C7-025B86D8F3BA}" dt="2022-10-04T12:55:47.448" v="1710" actId="732"/>
          <ac:picMkLst>
            <pc:docMk/>
            <pc:sldMk cId="1810895532" sldId="579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5:55.010" v="1711" actId="732"/>
        <pc:sldMkLst>
          <pc:docMk/>
          <pc:sldMk cId="514352213" sldId="580"/>
        </pc:sldMkLst>
        <pc:picChg chg="mod modCrop">
          <ac:chgData name="Khattab, Sherif" userId="c83b1e15-36f3-4f46-aceb-05aac24c545e" providerId="ADAL" clId="{8AF45FF6-55EF-4B75-B6C7-025B86D8F3BA}" dt="2022-10-04T12:55:55.010" v="1711" actId="732"/>
          <ac:picMkLst>
            <pc:docMk/>
            <pc:sldMk cId="514352213" sldId="580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04.491" v="1712" actId="732"/>
        <pc:sldMkLst>
          <pc:docMk/>
          <pc:sldMk cId="2473997105" sldId="581"/>
        </pc:sldMkLst>
        <pc:picChg chg="mod modCrop">
          <ac:chgData name="Khattab, Sherif" userId="c83b1e15-36f3-4f46-aceb-05aac24c545e" providerId="ADAL" clId="{8AF45FF6-55EF-4B75-B6C7-025B86D8F3BA}" dt="2022-10-04T12:56:04.491" v="1712" actId="732"/>
          <ac:picMkLst>
            <pc:docMk/>
            <pc:sldMk cId="2473997105" sldId="581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16.080" v="1713" actId="732"/>
        <pc:sldMkLst>
          <pc:docMk/>
          <pc:sldMk cId="217848704" sldId="582"/>
        </pc:sldMkLst>
        <pc:picChg chg="mod modCrop">
          <ac:chgData name="Khattab, Sherif" userId="c83b1e15-36f3-4f46-aceb-05aac24c545e" providerId="ADAL" clId="{8AF45FF6-55EF-4B75-B6C7-025B86D8F3BA}" dt="2022-10-04T12:56:16.080" v="1713" actId="732"/>
          <ac:picMkLst>
            <pc:docMk/>
            <pc:sldMk cId="217848704" sldId="582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25.051" v="1714" actId="732"/>
        <pc:sldMkLst>
          <pc:docMk/>
          <pc:sldMk cId="775998177" sldId="583"/>
        </pc:sldMkLst>
        <pc:picChg chg="mod modCrop">
          <ac:chgData name="Khattab, Sherif" userId="c83b1e15-36f3-4f46-aceb-05aac24c545e" providerId="ADAL" clId="{8AF45FF6-55EF-4B75-B6C7-025B86D8F3BA}" dt="2022-10-04T12:56:25.051" v="1714" actId="732"/>
          <ac:picMkLst>
            <pc:docMk/>
            <pc:sldMk cId="775998177" sldId="583"/>
            <ac:picMk id="24583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5:31.028" v="1708"/>
        <pc:sldMkLst>
          <pc:docMk/>
          <pc:sldMk cId="2275494806" sldId="584"/>
        </pc:sldMkLst>
      </pc:sldChg>
      <pc:sldChg chg="modSp add mod">
        <pc:chgData name="Khattab, Sherif" userId="c83b1e15-36f3-4f46-aceb-05aac24c545e" providerId="ADAL" clId="{8AF45FF6-55EF-4B75-B6C7-025B86D8F3BA}" dt="2022-10-04T12:58:33.664" v="1764" actId="732"/>
        <pc:sldMkLst>
          <pc:docMk/>
          <pc:sldMk cId="2990232905" sldId="585"/>
        </pc:sldMkLst>
        <pc:picChg chg="mod modCrop">
          <ac:chgData name="Khattab, Sherif" userId="c83b1e15-36f3-4f46-aceb-05aac24c545e" providerId="ADAL" clId="{8AF45FF6-55EF-4B75-B6C7-025B86D8F3BA}" dt="2022-10-04T12:58:33.664" v="1764" actId="732"/>
          <ac:picMkLst>
            <pc:docMk/>
            <pc:sldMk cId="2990232905" sldId="58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0.750" v="1765" actId="732"/>
        <pc:sldMkLst>
          <pc:docMk/>
          <pc:sldMk cId="3695136227" sldId="586"/>
        </pc:sldMkLst>
        <pc:picChg chg="mod modCrop">
          <ac:chgData name="Khattab, Sherif" userId="c83b1e15-36f3-4f46-aceb-05aac24c545e" providerId="ADAL" clId="{8AF45FF6-55EF-4B75-B6C7-025B86D8F3BA}" dt="2022-10-04T12:58:40.750" v="1765" actId="732"/>
          <ac:picMkLst>
            <pc:docMk/>
            <pc:sldMk cId="3695136227" sldId="58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7.185" v="1766" actId="732"/>
        <pc:sldMkLst>
          <pc:docMk/>
          <pc:sldMk cId="4172859129" sldId="587"/>
        </pc:sldMkLst>
        <pc:picChg chg="mod modCrop">
          <ac:chgData name="Khattab, Sherif" userId="c83b1e15-36f3-4f46-aceb-05aac24c545e" providerId="ADAL" clId="{8AF45FF6-55EF-4B75-B6C7-025B86D8F3BA}" dt="2022-10-04T12:58:47.185" v="1766" actId="732"/>
          <ac:picMkLst>
            <pc:docMk/>
            <pc:sldMk cId="4172859129" sldId="58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55.782" v="1767" actId="732"/>
        <pc:sldMkLst>
          <pc:docMk/>
          <pc:sldMk cId="1357747384" sldId="588"/>
        </pc:sldMkLst>
        <pc:picChg chg="mod modCrop">
          <ac:chgData name="Khattab, Sherif" userId="c83b1e15-36f3-4f46-aceb-05aac24c545e" providerId="ADAL" clId="{8AF45FF6-55EF-4B75-B6C7-025B86D8F3BA}" dt="2022-10-04T12:58:55.782" v="1767" actId="732"/>
          <ac:picMkLst>
            <pc:docMk/>
            <pc:sldMk cId="1357747384" sldId="588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03.952" v="1768" actId="732"/>
        <pc:sldMkLst>
          <pc:docMk/>
          <pc:sldMk cId="401111500" sldId="589"/>
        </pc:sldMkLst>
        <pc:picChg chg="mod modCrop">
          <ac:chgData name="Khattab, Sherif" userId="c83b1e15-36f3-4f46-aceb-05aac24c545e" providerId="ADAL" clId="{8AF45FF6-55EF-4B75-B6C7-025B86D8F3BA}" dt="2022-10-04T12:59:03.952" v="1768" actId="732"/>
          <ac:picMkLst>
            <pc:docMk/>
            <pc:sldMk cId="401111500" sldId="589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1.849" v="1769" actId="732"/>
        <pc:sldMkLst>
          <pc:docMk/>
          <pc:sldMk cId="3232999849" sldId="590"/>
        </pc:sldMkLst>
        <pc:picChg chg="mod modCrop">
          <ac:chgData name="Khattab, Sherif" userId="c83b1e15-36f3-4f46-aceb-05aac24c545e" providerId="ADAL" clId="{8AF45FF6-55EF-4B75-B6C7-025B86D8F3BA}" dt="2022-10-04T12:59:11.849" v="1769" actId="732"/>
          <ac:picMkLst>
            <pc:docMk/>
            <pc:sldMk cId="3232999849" sldId="590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7.528" v="1770" actId="732"/>
        <pc:sldMkLst>
          <pc:docMk/>
          <pc:sldMk cId="4203098388" sldId="591"/>
        </pc:sldMkLst>
        <pc:picChg chg="mod modCrop">
          <ac:chgData name="Khattab, Sherif" userId="c83b1e15-36f3-4f46-aceb-05aac24c545e" providerId="ADAL" clId="{8AF45FF6-55EF-4B75-B6C7-025B86D8F3BA}" dt="2022-10-04T12:59:17.528" v="1770" actId="732"/>
          <ac:picMkLst>
            <pc:docMk/>
            <pc:sldMk cId="4203098388" sldId="591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27.084" v="1771" actId="732"/>
        <pc:sldMkLst>
          <pc:docMk/>
          <pc:sldMk cId="4160200269" sldId="592"/>
        </pc:sldMkLst>
        <pc:picChg chg="mod modCrop">
          <ac:chgData name="Khattab, Sherif" userId="c83b1e15-36f3-4f46-aceb-05aac24c545e" providerId="ADAL" clId="{8AF45FF6-55EF-4B75-B6C7-025B86D8F3BA}" dt="2022-10-04T12:59:27.084" v="1771" actId="732"/>
          <ac:picMkLst>
            <pc:docMk/>
            <pc:sldMk cId="4160200269" sldId="592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35.861" v="1772" actId="732"/>
        <pc:sldMkLst>
          <pc:docMk/>
          <pc:sldMk cId="2184755720" sldId="593"/>
        </pc:sldMkLst>
        <pc:picChg chg="mod modCrop">
          <ac:chgData name="Khattab, Sherif" userId="c83b1e15-36f3-4f46-aceb-05aac24c545e" providerId="ADAL" clId="{8AF45FF6-55EF-4B75-B6C7-025B86D8F3BA}" dt="2022-10-04T12:59:35.861" v="1772" actId="732"/>
          <ac:picMkLst>
            <pc:docMk/>
            <pc:sldMk cId="2184755720" sldId="593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42.680" v="1773" actId="732"/>
        <pc:sldMkLst>
          <pc:docMk/>
          <pc:sldMk cId="2168315447" sldId="594"/>
        </pc:sldMkLst>
        <pc:picChg chg="mod modCrop">
          <ac:chgData name="Khattab, Sherif" userId="c83b1e15-36f3-4f46-aceb-05aac24c545e" providerId="ADAL" clId="{8AF45FF6-55EF-4B75-B6C7-025B86D8F3BA}" dt="2022-10-04T12:59:42.680" v="1773" actId="732"/>
          <ac:picMkLst>
            <pc:docMk/>
            <pc:sldMk cId="2168315447" sldId="594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51.095" v="1774" actId="732"/>
        <pc:sldMkLst>
          <pc:docMk/>
          <pc:sldMk cId="97664352" sldId="595"/>
        </pc:sldMkLst>
        <pc:picChg chg="mod modCrop">
          <ac:chgData name="Khattab, Sherif" userId="c83b1e15-36f3-4f46-aceb-05aac24c545e" providerId="ADAL" clId="{8AF45FF6-55EF-4B75-B6C7-025B86D8F3BA}" dt="2022-10-04T12:59:51.095" v="1774" actId="732"/>
          <ac:picMkLst>
            <pc:docMk/>
            <pc:sldMk cId="97664352" sldId="59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0.988" v="1775" actId="732"/>
        <pc:sldMkLst>
          <pc:docMk/>
          <pc:sldMk cId="357335406" sldId="596"/>
        </pc:sldMkLst>
        <pc:picChg chg="mod modCrop">
          <ac:chgData name="Khattab, Sherif" userId="c83b1e15-36f3-4f46-aceb-05aac24c545e" providerId="ADAL" clId="{8AF45FF6-55EF-4B75-B6C7-025B86D8F3BA}" dt="2022-10-04T13:00:10.988" v="1775" actId="732"/>
          <ac:picMkLst>
            <pc:docMk/>
            <pc:sldMk cId="357335406" sldId="59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7.478" v="1776" actId="732"/>
        <pc:sldMkLst>
          <pc:docMk/>
          <pc:sldMk cId="3432882036" sldId="597"/>
        </pc:sldMkLst>
        <pc:picChg chg="mod modCrop">
          <ac:chgData name="Khattab, Sherif" userId="c83b1e15-36f3-4f46-aceb-05aac24c545e" providerId="ADAL" clId="{8AF45FF6-55EF-4B75-B6C7-025B86D8F3BA}" dt="2022-10-04T13:00:17.478" v="1776" actId="732"/>
          <ac:picMkLst>
            <pc:docMk/>
            <pc:sldMk cId="3432882036" sldId="59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27.282" v="1777" actId="732"/>
        <pc:sldMkLst>
          <pc:docMk/>
          <pc:sldMk cId="777116957" sldId="598"/>
        </pc:sldMkLst>
        <pc:picChg chg="mod modCrop">
          <ac:chgData name="Khattab, Sherif" userId="c83b1e15-36f3-4f46-aceb-05aac24c545e" providerId="ADAL" clId="{8AF45FF6-55EF-4B75-B6C7-025B86D8F3BA}" dt="2022-10-04T13:00:27.282" v="1777" actId="732"/>
          <ac:picMkLst>
            <pc:docMk/>
            <pc:sldMk cId="777116957" sldId="598"/>
            <ac:picMk id="27655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8:13.584" v="1762"/>
        <pc:sldMkLst>
          <pc:docMk/>
          <pc:sldMk cId="1246122635" sldId="599"/>
        </pc:sldMkLst>
      </pc:sldChg>
      <pc:sldChg chg="modSp add mod">
        <pc:chgData name="Khattab, Sherif" userId="c83b1e15-36f3-4f46-aceb-05aac24c545e" providerId="ADAL" clId="{8AF45FF6-55EF-4B75-B6C7-025B86D8F3BA}" dt="2022-10-04T13:03:55.468" v="2090" actId="732"/>
        <pc:sldMkLst>
          <pc:docMk/>
          <pc:sldMk cId="2224601597" sldId="600"/>
        </pc:sldMkLst>
        <pc:picChg chg="mod modCrop">
          <ac:chgData name="Khattab, Sherif" userId="c83b1e15-36f3-4f46-aceb-05aac24c545e" providerId="ADAL" clId="{8AF45FF6-55EF-4B75-B6C7-025B86D8F3BA}" dt="2022-10-04T13:03:55.468" v="2090" actId="732"/>
          <ac:picMkLst>
            <pc:docMk/>
            <pc:sldMk cId="2224601597" sldId="600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03.298" v="2092" actId="732"/>
        <pc:sldMkLst>
          <pc:docMk/>
          <pc:sldMk cId="1445041664" sldId="601"/>
        </pc:sldMkLst>
        <pc:picChg chg="mod modCrop">
          <ac:chgData name="Khattab, Sherif" userId="c83b1e15-36f3-4f46-aceb-05aac24c545e" providerId="ADAL" clId="{8AF45FF6-55EF-4B75-B6C7-025B86D8F3BA}" dt="2022-10-04T13:04:03.298" v="2092" actId="732"/>
          <ac:picMkLst>
            <pc:docMk/>
            <pc:sldMk cId="1445041664" sldId="601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12.824" v="2094" actId="732"/>
        <pc:sldMkLst>
          <pc:docMk/>
          <pc:sldMk cId="3189241945" sldId="602"/>
        </pc:sldMkLst>
        <pc:picChg chg="mod modCrop">
          <ac:chgData name="Khattab, Sherif" userId="c83b1e15-36f3-4f46-aceb-05aac24c545e" providerId="ADAL" clId="{8AF45FF6-55EF-4B75-B6C7-025B86D8F3BA}" dt="2022-10-04T13:04:12.824" v="2094" actId="732"/>
          <ac:picMkLst>
            <pc:docMk/>
            <pc:sldMk cId="3189241945" sldId="602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25.968" v="2096" actId="732"/>
        <pc:sldMkLst>
          <pc:docMk/>
          <pc:sldMk cId="674911865" sldId="603"/>
        </pc:sldMkLst>
        <pc:picChg chg="mod modCrop">
          <ac:chgData name="Khattab, Sherif" userId="c83b1e15-36f3-4f46-aceb-05aac24c545e" providerId="ADAL" clId="{8AF45FF6-55EF-4B75-B6C7-025B86D8F3BA}" dt="2022-10-04T13:04:25.968" v="2096" actId="732"/>
          <ac:picMkLst>
            <pc:docMk/>
            <pc:sldMk cId="674911865" sldId="603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4T13:06:03.090" v="2103" actId="47"/>
        <pc:sldMkLst>
          <pc:docMk/>
          <pc:sldMk cId="4014810406" sldId="604"/>
        </pc:sldMkLst>
        <pc:picChg chg="mod modCrop">
          <ac:chgData name="Khattab, Sherif" userId="c83b1e15-36f3-4f46-aceb-05aac24c545e" providerId="ADAL" clId="{8AF45FF6-55EF-4B75-B6C7-025B86D8F3BA}" dt="2022-10-04T13:04:38.524" v="2098" actId="732"/>
          <ac:picMkLst>
            <pc:docMk/>
            <pc:sldMk cId="4014810406" sldId="604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13.758" v="2100" actId="732"/>
        <pc:sldMkLst>
          <pc:docMk/>
          <pc:sldMk cId="3101539309" sldId="605"/>
        </pc:sldMkLst>
        <pc:picChg chg="mod modCrop">
          <ac:chgData name="Khattab, Sherif" userId="c83b1e15-36f3-4f46-aceb-05aac24c545e" providerId="ADAL" clId="{8AF45FF6-55EF-4B75-B6C7-025B86D8F3BA}" dt="2022-10-04T13:05:13.758" v="2100" actId="732"/>
          <ac:picMkLst>
            <pc:docMk/>
            <pc:sldMk cId="3101539309" sldId="605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21.461" v="2101" actId="732"/>
        <pc:sldMkLst>
          <pc:docMk/>
          <pc:sldMk cId="351734183" sldId="606"/>
        </pc:sldMkLst>
        <pc:picChg chg="mod modCrop">
          <ac:chgData name="Khattab, Sherif" userId="c83b1e15-36f3-4f46-aceb-05aac24c545e" providerId="ADAL" clId="{8AF45FF6-55EF-4B75-B6C7-025B86D8F3BA}" dt="2022-10-04T13:05:21.461" v="2101" actId="732"/>
          <ac:picMkLst>
            <pc:docMk/>
            <pc:sldMk cId="351734183" sldId="606"/>
            <ac:picMk id="26626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5:27.486" v="2102" actId="47"/>
        <pc:sldMkLst>
          <pc:docMk/>
          <pc:sldMk cId="278870685" sldId="607"/>
        </pc:sldMkLst>
      </pc:sldChg>
      <pc:sldChg chg="modSp add mod">
        <pc:chgData name="Khattab, Sherif" userId="c83b1e15-36f3-4f46-aceb-05aac24c545e" providerId="ADAL" clId="{8AF45FF6-55EF-4B75-B6C7-025B86D8F3BA}" dt="2022-10-04T13:07:15.279" v="2130" actId="732"/>
        <pc:sldMkLst>
          <pc:docMk/>
          <pc:sldMk cId="906781679" sldId="607"/>
        </pc:sldMkLst>
        <pc:picChg chg="mod modCrop">
          <ac:chgData name="Khattab, Sherif" userId="c83b1e15-36f3-4f46-aceb-05aac24c545e" providerId="ADAL" clId="{8AF45FF6-55EF-4B75-B6C7-025B86D8F3BA}" dt="2022-10-04T13:07:15.279" v="2130" actId="732"/>
          <ac:picMkLst>
            <pc:docMk/>
            <pc:sldMk cId="906781679" sldId="607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32.970" v="2133" actId="732"/>
        <pc:sldMkLst>
          <pc:docMk/>
          <pc:sldMk cId="33897479" sldId="608"/>
        </pc:sldMkLst>
        <pc:picChg chg="mod modCrop">
          <ac:chgData name="Khattab, Sherif" userId="c83b1e15-36f3-4f46-aceb-05aac24c545e" providerId="ADAL" clId="{8AF45FF6-55EF-4B75-B6C7-025B86D8F3BA}" dt="2022-10-04T13:07:32.970" v="2133" actId="732"/>
          <ac:picMkLst>
            <pc:docMk/>
            <pc:sldMk cId="33897479" sldId="608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48.750" v="2135" actId="732"/>
        <pc:sldMkLst>
          <pc:docMk/>
          <pc:sldMk cId="3930597669" sldId="609"/>
        </pc:sldMkLst>
        <pc:picChg chg="mod modCrop">
          <ac:chgData name="Khattab, Sherif" userId="c83b1e15-36f3-4f46-aceb-05aac24c545e" providerId="ADAL" clId="{8AF45FF6-55EF-4B75-B6C7-025B86D8F3BA}" dt="2022-10-04T13:07:48.750" v="2135" actId="732"/>
          <ac:picMkLst>
            <pc:docMk/>
            <pc:sldMk cId="3930597669" sldId="609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57.002" v="2136" actId="732"/>
        <pc:sldMkLst>
          <pc:docMk/>
          <pc:sldMk cId="2451406816" sldId="610"/>
        </pc:sldMkLst>
        <pc:picChg chg="mod modCrop">
          <ac:chgData name="Khattab, Sherif" userId="c83b1e15-36f3-4f46-aceb-05aac24c545e" providerId="ADAL" clId="{8AF45FF6-55EF-4B75-B6C7-025B86D8F3BA}" dt="2022-10-04T13:07:57.002" v="2136" actId="732"/>
          <ac:picMkLst>
            <pc:docMk/>
            <pc:sldMk cId="2451406816" sldId="610"/>
            <ac:picMk id="27650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7:59.151" v="2137" actId="47"/>
        <pc:sldMkLst>
          <pc:docMk/>
          <pc:sldMk cId="575500052" sldId="611"/>
        </pc:sldMkLst>
      </pc:sldChg>
      <pc:sldChg chg="modSp new mod modAnim">
        <pc:chgData name="Khattab, Sherif" userId="c83b1e15-36f3-4f46-aceb-05aac24c545e" providerId="ADAL" clId="{8AF45FF6-55EF-4B75-B6C7-025B86D8F3BA}" dt="2022-10-04T13:13:26.985" v="2733" actId="15"/>
        <pc:sldMkLst>
          <pc:docMk/>
          <pc:sldMk cId="1623450616" sldId="611"/>
        </pc:sldMkLst>
        <pc:spChg chg="mod">
          <ac:chgData name="Khattab, Sherif" userId="c83b1e15-36f3-4f46-aceb-05aac24c545e" providerId="ADAL" clId="{8AF45FF6-55EF-4B75-B6C7-025B86D8F3BA}" dt="2022-10-04T13:08:21.812" v="2185" actId="20577"/>
          <ac:spMkLst>
            <pc:docMk/>
            <pc:sldMk cId="1623450616" sldId="611"/>
            <ac:spMk id="2" creationId="{58B78170-3036-43FC-B2DD-9BA6CD590234}"/>
          </ac:spMkLst>
        </pc:spChg>
        <pc:spChg chg="mod">
          <ac:chgData name="Khattab, Sherif" userId="c83b1e15-36f3-4f46-aceb-05aac24c545e" providerId="ADAL" clId="{8AF45FF6-55EF-4B75-B6C7-025B86D8F3BA}" dt="2022-10-04T13:13:26.985" v="2733" actId="15"/>
          <ac:spMkLst>
            <pc:docMk/>
            <pc:sldMk cId="1623450616" sldId="611"/>
            <ac:spMk id="3" creationId="{2EBF6177-1310-4D44-2231-F3331FF6A5A5}"/>
          </ac:spMkLst>
        </pc:spChg>
      </pc:sldChg>
      <pc:sldChg chg="add del">
        <pc:chgData name="Khattab, Sherif" userId="c83b1e15-36f3-4f46-aceb-05aac24c545e" providerId="ADAL" clId="{8AF45FF6-55EF-4B75-B6C7-025B86D8F3BA}" dt="2022-10-04T13:07:59.882" v="2138" actId="47"/>
        <pc:sldMkLst>
          <pc:docMk/>
          <pc:sldMk cId="487724607" sldId="612"/>
        </pc:sldMkLst>
      </pc:sldChg>
      <pc:sldChg chg="modSp add mod">
        <pc:chgData name="Khattab, Sherif" userId="c83b1e15-36f3-4f46-aceb-05aac24c545e" providerId="ADAL" clId="{8AF45FF6-55EF-4B75-B6C7-025B86D8F3BA}" dt="2022-10-04T13:15:20.498" v="3091" actId="207"/>
        <pc:sldMkLst>
          <pc:docMk/>
          <pc:sldMk cId="1793142171" sldId="612"/>
        </pc:sldMkLst>
        <pc:spChg chg="mod">
          <ac:chgData name="Khattab, Sherif" userId="c83b1e15-36f3-4f46-aceb-05aac24c545e" providerId="ADAL" clId="{8AF45FF6-55EF-4B75-B6C7-025B86D8F3BA}" dt="2022-10-04T13:15:20.498" v="3091" actId="207"/>
          <ac:spMkLst>
            <pc:docMk/>
            <pc:sldMk cId="1793142171" sldId="612"/>
            <ac:spMk id="33795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3:20:55.524" v="3412" actId="20577"/>
        <pc:sldMkLst>
          <pc:docMk/>
          <pc:sldMk cId="192848094" sldId="613"/>
        </pc:sldMkLst>
        <pc:spChg chg="mod">
          <ac:chgData name="Khattab, Sherif" userId="c83b1e15-36f3-4f46-aceb-05aac24c545e" providerId="ADAL" clId="{8AF45FF6-55EF-4B75-B6C7-025B86D8F3BA}" dt="2022-10-04T13:20:55.524" v="3412" actId="20577"/>
          <ac:spMkLst>
            <pc:docMk/>
            <pc:sldMk cId="192848094" sldId="613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15.004" v="3406" actId="732"/>
          <ac:picMkLst>
            <pc:docMk/>
            <pc:sldMk cId="192848094" sldId="613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0.621" v="2139" actId="47"/>
        <pc:sldMkLst>
          <pc:docMk/>
          <pc:sldMk cId="3325548218" sldId="613"/>
        </pc:sldMkLst>
      </pc:sldChg>
      <pc:sldChg chg="modSp add mod">
        <pc:chgData name="Khattab, Sherif" userId="c83b1e15-36f3-4f46-aceb-05aac24c545e" providerId="ADAL" clId="{8AF45FF6-55EF-4B75-B6C7-025B86D8F3BA}" dt="2022-10-04T13:20:59.603" v="3413" actId="20577"/>
        <pc:sldMkLst>
          <pc:docMk/>
          <pc:sldMk cId="976316107" sldId="614"/>
        </pc:sldMkLst>
        <pc:spChg chg="mod">
          <ac:chgData name="Khattab, Sherif" userId="c83b1e15-36f3-4f46-aceb-05aac24c545e" providerId="ADAL" clId="{8AF45FF6-55EF-4B75-B6C7-025B86D8F3BA}" dt="2022-10-04T13:20:59.603" v="3413" actId="20577"/>
          <ac:spMkLst>
            <pc:docMk/>
            <pc:sldMk cId="976316107" sldId="614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27.055" v="3407" actId="732"/>
          <ac:picMkLst>
            <pc:docMk/>
            <pc:sldMk cId="976316107" sldId="614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1.755" v="2140" actId="47"/>
        <pc:sldMkLst>
          <pc:docMk/>
          <pc:sldMk cId="4238935847" sldId="614"/>
        </pc:sldMkLst>
      </pc:sldChg>
      <pc:sldChg chg="add del">
        <pc:chgData name="Khattab, Sherif" userId="c83b1e15-36f3-4f46-aceb-05aac24c545e" providerId="ADAL" clId="{8AF45FF6-55EF-4B75-B6C7-025B86D8F3BA}" dt="2022-10-04T13:08:02.610" v="2141" actId="47"/>
        <pc:sldMkLst>
          <pc:docMk/>
          <pc:sldMk cId="1744409717" sldId="615"/>
        </pc:sldMkLst>
      </pc:sldChg>
      <pc:sldChg chg="modSp add mod">
        <pc:chgData name="Khattab, Sherif" userId="c83b1e15-36f3-4f46-aceb-05aac24c545e" providerId="ADAL" clId="{8AF45FF6-55EF-4B75-B6C7-025B86D8F3BA}" dt="2022-10-04T13:20:38.049" v="3409" actId="732"/>
        <pc:sldMkLst>
          <pc:docMk/>
          <pc:sldMk cId="1891657817" sldId="615"/>
        </pc:sldMkLst>
        <pc:picChg chg="mod modCrop">
          <ac:chgData name="Khattab, Sherif" userId="c83b1e15-36f3-4f46-aceb-05aac24c545e" providerId="ADAL" clId="{8AF45FF6-55EF-4B75-B6C7-025B86D8F3BA}" dt="2022-10-04T13:20:38.049" v="3409" actId="732"/>
          <ac:picMkLst>
            <pc:docMk/>
            <pc:sldMk cId="1891657817" sldId="615"/>
            <ac:picMk id="35847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1D3BEF1A-60D3-4435-997A-21A4785EE658}"/>
    <pc:docChg chg="undo custSel addSld delSld modSld">
      <pc:chgData name="Khattab, Sherif" userId="c83b1e15-36f3-4f46-aceb-05aac24c545e" providerId="ADAL" clId="{1D3BEF1A-60D3-4435-997A-21A4785EE658}" dt="2022-10-11T11:53:40.046" v="2729" actId="47"/>
      <pc:docMkLst>
        <pc:docMk/>
      </pc:docMkLst>
      <pc:sldChg chg="add modAnim">
        <pc:chgData name="Khattab, Sherif" userId="c83b1e15-36f3-4f46-aceb-05aac24c545e" providerId="ADAL" clId="{1D3BEF1A-60D3-4435-997A-21A4785EE658}" dt="2022-10-06T12:58:34.850" v="1805"/>
        <pc:sldMkLst>
          <pc:docMk/>
          <pc:sldMk cId="1622276892" sldId="404"/>
        </pc:sldMkLst>
      </pc:sldChg>
      <pc:sldChg chg="add modAnim">
        <pc:chgData name="Khattab, Sherif" userId="c83b1e15-36f3-4f46-aceb-05aac24c545e" providerId="ADAL" clId="{1D3BEF1A-60D3-4435-997A-21A4785EE658}" dt="2022-10-06T12:58:49.216" v="1806"/>
        <pc:sldMkLst>
          <pc:docMk/>
          <pc:sldMk cId="1043705369" sldId="40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97403932" sldId="40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209064079" sldId="407"/>
        </pc:sldMkLst>
      </pc:sldChg>
      <pc:sldChg chg="modSp add mod">
        <pc:chgData name="Khattab, Sherif" userId="c83b1e15-36f3-4f46-aceb-05aac24c545e" providerId="ADAL" clId="{1D3BEF1A-60D3-4435-997A-21A4785EE658}" dt="2022-10-06T12:59:40.779" v="1824" actId="732"/>
        <pc:sldMkLst>
          <pc:docMk/>
          <pc:sldMk cId="3380391954" sldId="408"/>
        </pc:sldMkLst>
        <pc:picChg chg="mod modCrop">
          <ac:chgData name="Khattab, Sherif" userId="c83b1e15-36f3-4f46-aceb-05aac24c545e" providerId="ADAL" clId="{1D3BEF1A-60D3-4435-997A-21A4785EE658}" dt="2022-10-06T12:59:40.779" v="1824" actId="732"/>
          <ac:picMkLst>
            <pc:docMk/>
            <pc:sldMk cId="3380391954" sldId="408"/>
            <ac:picMk id="11271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4:04.064" v="2122"/>
        <pc:sldMkLst>
          <pc:docMk/>
          <pc:sldMk cId="873257413" sldId="409"/>
        </pc:sldMkLst>
      </pc:sldChg>
      <pc:sldChg chg="addSp modSp add mod">
        <pc:chgData name="Khattab, Sherif" userId="c83b1e15-36f3-4f46-aceb-05aac24c545e" providerId="ADAL" clId="{1D3BEF1A-60D3-4435-997A-21A4785EE658}" dt="2022-10-06T13:05:31.231" v="2135" actId="14100"/>
        <pc:sldMkLst>
          <pc:docMk/>
          <pc:sldMk cId="242187963" sldId="410"/>
        </pc:sldMkLst>
        <pc:spChg chg="add mod">
          <ac:chgData name="Khattab, Sherif" userId="c83b1e15-36f3-4f46-aceb-05aac24c545e" providerId="ADAL" clId="{1D3BEF1A-60D3-4435-997A-21A4785EE658}" dt="2022-10-06T13:05:31.231" v="2135" actId="14100"/>
          <ac:spMkLst>
            <pc:docMk/>
            <pc:sldMk cId="242187963" sldId="410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22.112" v="2131" actId="6549"/>
          <ac:spMkLst>
            <pc:docMk/>
            <pc:sldMk cId="242187963" sldId="410"/>
            <ac:spMk id="9219" creationId="{00000000-0000-0000-0000-000000000000}"/>
          </ac:spMkLst>
        </pc:spChg>
        <pc:picChg chg="add mod">
          <ac:chgData name="Khattab, Sherif" userId="c83b1e15-36f3-4f46-aceb-05aac24c545e" providerId="ADAL" clId="{1D3BEF1A-60D3-4435-997A-21A4785EE658}" dt="2022-10-06T13:04:45.323" v="2126" actId="1076"/>
          <ac:picMkLst>
            <pc:docMk/>
            <pc:sldMk cId="242187963" sldId="410"/>
            <ac:picMk id="2" creationId="{432D0077-CAA3-F8EB-B512-CB3C66F8CC8F}"/>
          </ac:picMkLst>
        </pc:picChg>
      </pc:sldChg>
      <pc:sldChg chg="add modAnim">
        <pc:chgData name="Khattab, Sherif" userId="c83b1e15-36f3-4f46-aceb-05aac24c545e" providerId="ADAL" clId="{1D3BEF1A-60D3-4435-997A-21A4785EE658}" dt="2022-10-06T13:07:24.034" v="2188"/>
        <pc:sldMkLst>
          <pc:docMk/>
          <pc:sldMk cId="2660958054" sldId="411"/>
        </pc:sldMkLst>
      </pc:sldChg>
      <pc:sldChg chg="add del">
        <pc:chgData name="Khattab, Sherif" userId="c83b1e15-36f3-4f46-aceb-05aac24c545e" providerId="ADAL" clId="{1D3BEF1A-60D3-4435-997A-21A4785EE658}" dt="2022-10-06T13:07:40.258" v="2189" actId="47"/>
        <pc:sldMkLst>
          <pc:docMk/>
          <pc:sldMk cId="2538122205" sldId="412"/>
        </pc:sldMkLst>
      </pc:sldChg>
      <pc:sldChg chg="modSp add mod modAnim">
        <pc:chgData name="Khattab, Sherif" userId="c83b1e15-36f3-4f46-aceb-05aac24c545e" providerId="ADAL" clId="{1D3BEF1A-60D3-4435-997A-21A4785EE658}" dt="2022-10-06T13:09:29.197" v="2302" actId="732"/>
        <pc:sldMkLst>
          <pc:docMk/>
          <pc:sldMk cId="1429228235" sldId="413"/>
        </pc:sldMkLst>
        <pc:spChg chg="mod">
          <ac:chgData name="Khattab, Sherif" userId="c83b1e15-36f3-4f46-aceb-05aac24c545e" providerId="ADAL" clId="{1D3BEF1A-60D3-4435-997A-21A4785EE658}" dt="2022-10-06T13:08:46.947" v="2276" actId="20577"/>
          <ac:spMkLst>
            <pc:docMk/>
            <pc:sldMk cId="1429228235" sldId="413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09:29.197" v="2302" actId="732"/>
          <ac:picMkLst>
            <pc:docMk/>
            <pc:sldMk cId="1429228235" sldId="413"/>
            <ac:picMk id="14339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0:21.518" v="2311" actId="732"/>
        <pc:sldMkLst>
          <pc:docMk/>
          <pc:sldMk cId="1546950906" sldId="414"/>
        </pc:sldMkLst>
        <pc:spChg chg="mod">
          <ac:chgData name="Khattab, Sherif" userId="c83b1e15-36f3-4f46-aceb-05aac24c545e" providerId="ADAL" clId="{1D3BEF1A-60D3-4435-997A-21A4785EE658}" dt="2022-10-06T13:09:03.777" v="2297" actId="20577"/>
          <ac:spMkLst>
            <pc:docMk/>
            <pc:sldMk cId="1546950906" sldId="414"/>
            <ac:spMk id="13315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0:21.518" v="2311" actId="732"/>
          <ac:picMkLst>
            <pc:docMk/>
            <pc:sldMk cId="1546950906" sldId="414"/>
            <ac:picMk id="15362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11:01.963" v="2315"/>
        <pc:sldMkLst>
          <pc:docMk/>
          <pc:sldMk cId="925174777" sldId="415"/>
        </pc:sldMkLst>
      </pc:sldChg>
      <pc:sldChg chg="modSp add mod">
        <pc:chgData name="Khattab, Sherif" userId="c83b1e15-36f3-4f46-aceb-05aac24c545e" providerId="ADAL" clId="{1D3BEF1A-60D3-4435-997A-21A4785EE658}" dt="2022-10-06T13:11:39.102" v="2324" actId="732"/>
        <pc:sldMkLst>
          <pc:docMk/>
          <pc:sldMk cId="1123880898" sldId="416"/>
        </pc:sldMkLst>
        <pc:picChg chg="mod">
          <ac:chgData name="Khattab, Sherif" userId="c83b1e15-36f3-4f46-aceb-05aac24c545e" providerId="ADAL" clId="{1D3BEF1A-60D3-4435-997A-21A4785EE658}" dt="2022-10-06T13:11:13.493" v="2316" actId="1076"/>
          <ac:picMkLst>
            <pc:docMk/>
            <pc:sldMk cId="1123880898" sldId="416"/>
            <ac:picMk id="19464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1:39.102" v="2324" actId="732"/>
          <ac:picMkLst>
            <pc:docMk/>
            <pc:sldMk cId="1123880898" sldId="416"/>
            <ac:picMk id="1946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12.516" v="2333" actId="732"/>
        <pc:sldMkLst>
          <pc:docMk/>
          <pc:sldMk cId="3216272228" sldId="417"/>
        </pc:sldMkLst>
        <pc:picChg chg="mod modCrop">
          <ac:chgData name="Khattab, Sherif" userId="c83b1e15-36f3-4f46-aceb-05aac24c545e" providerId="ADAL" clId="{1D3BEF1A-60D3-4435-997A-21A4785EE658}" dt="2022-10-06T13:13:12.516" v="2333" actId="732"/>
          <ac:picMkLst>
            <pc:docMk/>
            <pc:sldMk cId="3216272228" sldId="417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48.769" v="2339" actId="732"/>
        <pc:sldMkLst>
          <pc:docMk/>
          <pc:sldMk cId="1287221510" sldId="418"/>
        </pc:sldMkLst>
        <pc:picChg chg="mod modCrop">
          <ac:chgData name="Khattab, Sherif" userId="c83b1e15-36f3-4f46-aceb-05aac24c545e" providerId="ADAL" clId="{1D3BEF1A-60D3-4435-997A-21A4785EE658}" dt="2022-10-06T13:13:48.769" v="2339" actId="732"/>
          <ac:picMkLst>
            <pc:docMk/>
            <pc:sldMk cId="1287221510" sldId="41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39.424" v="2350" actId="1076"/>
        <pc:sldMkLst>
          <pc:docMk/>
          <pc:sldMk cId="596652614" sldId="419"/>
        </pc:sldMkLst>
        <pc:spChg chg="mod">
          <ac:chgData name="Khattab, Sherif" userId="c83b1e15-36f3-4f46-aceb-05aac24c545e" providerId="ADAL" clId="{1D3BEF1A-60D3-4435-997A-21A4785EE658}" dt="2022-10-06T13:14:32.232" v="2345" actId="5793"/>
          <ac:spMkLst>
            <pc:docMk/>
            <pc:sldMk cId="596652614" sldId="419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3:14:39.424" v="2350" actId="1076"/>
          <ac:picMkLst>
            <pc:docMk/>
            <pc:sldMk cId="596652614" sldId="419"/>
            <ac:picMk id="2253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5:33.952" v="2356" actId="732"/>
        <pc:sldMkLst>
          <pc:docMk/>
          <pc:sldMk cId="991767556" sldId="420"/>
        </pc:sldMkLst>
        <pc:spChg chg="mod">
          <ac:chgData name="Khattab, Sherif" userId="c83b1e15-36f3-4f46-aceb-05aac24c545e" providerId="ADAL" clId="{1D3BEF1A-60D3-4435-997A-21A4785EE658}" dt="2022-10-06T13:15:09.153" v="2351" actId="5793"/>
          <ac:spMkLst>
            <pc:docMk/>
            <pc:sldMk cId="991767556" sldId="420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5:33.952" v="2356" actId="732"/>
          <ac:picMkLst>
            <pc:docMk/>
            <pc:sldMk cId="991767556" sldId="420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9:31.848" v="2592" actId="732"/>
        <pc:sldMkLst>
          <pc:docMk/>
          <pc:sldMk cId="2006012472" sldId="421"/>
        </pc:sldMkLst>
        <pc:spChg chg="mod">
          <ac:chgData name="Khattab, Sherif" userId="c83b1e15-36f3-4f46-aceb-05aac24c545e" providerId="ADAL" clId="{1D3BEF1A-60D3-4435-997A-21A4785EE658}" dt="2022-10-06T13:19:01.253" v="2586" actId="5793"/>
          <ac:spMkLst>
            <pc:docMk/>
            <pc:sldMk cId="2006012472" sldId="421"/>
            <ac:spMk id="20483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9:31.848" v="2592" actId="732"/>
          <ac:picMkLst>
            <pc:docMk/>
            <pc:sldMk cId="2006012472" sldId="421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9:24.640" v="2591" actId="732"/>
          <ac:picMkLst>
            <pc:docMk/>
            <pc:sldMk cId="2006012472" sldId="421"/>
            <ac:picMk id="3" creationId="{950EF0C2-9667-5A7A-44F9-AFFD8DD02E1A}"/>
          </ac:picMkLst>
        </pc:pic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742857085" sldId="422"/>
        </pc:sldMkLst>
      </pc:sldChg>
      <pc:sldChg chg="addSp modSp add mod modAnim">
        <pc:chgData name="Khattab, Sherif" userId="c83b1e15-36f3-4f46-aceb-05aac24c545e" providerId="ADAL" clId="{1D3BEF1A-60D3-4435-997A-21A4785EE658}" dt="2022-10-06T13:21:31.602" v="2684"/>
        <pc:sldMkLst>
          <pc:docMk/>
          <pc:sldMk cId="2078158926" sldId="422"/>
        </pc:sldMkLst>
        <pc:spChg chg="mod">
          <ac:chgData name="Khattab, Sherif" userId="c83b1e15-36f3-4f46-aceb-05aac24c545e" providerId="ADAL" clId="{1D3BEF1A-60D3-4435-997A-21A4785EE658}" dt="2022-10-06T13:20:59.387" v="2677" actId="20577"/>
          <ac:spMkLst>
            <pc:docMk/>
            <pc:sldMk cId="2078158926" sldId="42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1:28.464" v="2683" actId="732"/>
          <ac:picMkLst>
            <pc:docMk/>
            <pc:sldMk cId="2078158926" sldId="422"/>
            <ac:picMk id="3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1:17.542" v="2681" actId="732"/>
          <ac:picMkLst>
            <pc:docMk/>
            <pc:sldMk cId="2078158926" sldId="422"/>
            <ac:picMk id="5" creationId="{D667CB1C-AE73-43E9-56E5-CC78F856DEC4}"/>
          </ac:picMkLst>
        </pc:pic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86537615" sldId="423"/>
        </pc:sldMkLst>
      </pc:sldChg>
      <pc:sldChg chg="addSp delSp modSp add mod delAnim modAnim">
        <pc:chgData name="Khattab, Sherif" userId="c83b1e15-36f3-4f46-aceb-05aac24c545e" providerId="ADAL" clId="{1D3BEF1A-60D3-4435-997A-21A4785EE658}" dt="2022-10-06T13:24:02.074" v="2721" actId="1076"/>
        <pc:sldMkLst>
          <pc:docMk/>
          <pc:sldMk cId="2824265814" sldId="423"/>
        </pc:sldMkLst>
        <pc:spChg chg="del">
          <ac:chgData name="Khattab, Sherif" userId="c83b1e15-36f3-4f46-aceb-05aac24c545e" providerId="ADAL" clId="{1D3BEF1A-60D3-4435-997A-21A4785EE658}" dt="2022-10-06T13:22:34.016" v="2696" actId="478"/>
          <ac:spMkLst>
            <pc:docMk/>
            <pc:sldMk cId="2824265814" sldId="423"/>
            <ac:spMk id="5" creationId="{00000000-0000-0000-0000-000000000000}"/>
          </ac:spMkLst>
        </pc:spChg>
        <pc:spChg chg="del">
          <ac:chgData name="Khattab, Sherif" userId="c83b1e15-36f3-4f46-aceb-05aac24c545e" providerId="ADAL" clId="{1D3BEF1A-60D3-4435-997A-21A4785EE658}" dt="2022-10-06T13:22:38.663" v="2697" actId="478"/>
          <ac:spMkLst>
            <pc:docMk/>
            <pc:sldMk cId="2824265814" sldId="423"/>
            <ac:spMk id="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3:10.422" v="2709" actId="732"/>
          <ac:picMkLst>
            <pc:docMk/>
            <pc:sldMk cId="2824265814" sldId="423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3:23.346" v="2713" actId="732"/>
          <ac:picMkLst>
            <pc:docMk/>
            <pc:sldMk cId="2824265814" sldId="423"/>
            <ac:picMk id="3" creationId="{B391AEDA-6312-FB76-B04C-F8D9F5D7A718}"/>
          </ac:picMkLst>
        </pc:picChg>
        <pc:picChg chg="add mod modCrop">
          <ac:chgData name="Khattab, Sherif" userId="c83b1e15-36f3-4f46-aceb-05aac24c545e" providerId="ADAL" clId="{1D3BEF1A-60D3-4435-997A-21A4785EE658}" dt="2022-10-06T13:24:02.074" v="2721" actId="1076"/>
          <ac:picMkLst>
            <pc:docMk/>
            <pc:sldMk cId="2824265814" sldId="423"/>
            <ac:picMk id="8" creationId="{D3A837E5-3F9E-09E7-F4DB-ABACA0647D67}"/>
          </ac:picMkLst>
        </pc:picChg>
      </pc:sldChg>
      <pc:sldChg chg="modSp add mod">
        <pc:chgData name="Khattab, Sherif" userId="c83b1e15-36f3-4f46-aceb-05aac24c545e" providerId="ADAL" clId="{1D3BEF1A-60D3-4435-997A-21A4785EE658}" dt="2022-10-06T13:22:20.733" v="2694" actId="1076"/>
        <pc:sldMkLst>
          <pc:docMk/>
          <pc:sldMk cId="3406017134" sldId="424"/>
        </pc:sldMkLst>
        <pc:spChg chg="mod">
          <ac:chgData name="Khattab, Sherif" userId="c83b1e15-36f3-4f46-aceb-05aac24c545e" providerId="ADAL" clId="{1D3BEF1A-60D3-4435-997A-21A4785EE658}" dt="2022-10-06T13:22:20.733" v="2694" actId="1076"/>
          <ac:spMkLst>
            <pc:docMk/>
            <pc:sldMk cId="3406017134" sldId="424"/>
            <ac:spMk id="5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3:22:14.748" v="2692" actId="20577"/>
          <ac:spMkLst>
            <pc:docMk/>
            <pc:sldMk cId="3406017134" sldId="424"/>
            <ac:spMk id="23555" creationId="{00000000-0000-0000-0000-000000000000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3290129" sldId="42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98022026" sldId="425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579258357" sldId="425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1677651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98983064" sldId="427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3411722790" sldId="427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600258915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84882912" sldId="429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58591797" sldId="430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3200028341" sldId="430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99839915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81599373" sldId="432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1168892798" sldId="432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82477436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65801128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35329656" sldId="434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1312019815" sldId="43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19018483" sldId="435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3315019199" sldId="435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3498414007" sldId="436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692611684" sldId="437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828381349" sldId="438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70984104" sldId="439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378435160" sldId="44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3128268432" sldId="44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50445953" sldId="442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641015822" sldId="44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636780891" sldId="443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686697786" sldId="444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947180614" sldId="452"/>
        </pc:sldMkLst>
      </pc:sldChg>
      <pc:sldChg chg="delSp modSp mod modAnim">
        <pc:chgData name="Khattab, Sherif" userId="c83b1e15-36f3-4f46-aceb-05aac24c545e" providerId="ADAL" clId="{1D3BEF1A-60D3-4435-997A-21A4785EE658}" dt="2022-10-06T12:45:02.497" v="1059" actId="20577"/>
        <pc:sldMkLst>
          <pc:docMk/>
          <pc:sldMk cId="1587329386" sldId="457"/>
        </pc:sldMkLst>
        <pc:spChg chg="mod">
          <ac:chgData name="Khattab, Sherif" userId="c83b1e15-36f3-4f46-aceb-05aac24c545e" providerId="ADAL" clId="{1D3BEF1A-60D3-4435-997A-21A4785EE658}" dt="2022-10-06T12:41:13.075" v="413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5:02.497" v="1059" actId="20577"/>
          <ac:spMkLst>
            <pc:docMk/>
            <pc:sldMk cId="1587329386" sldId="457"/>
            <ac:spMk id="40963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2:41:24.547" v="415" actId="478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1D3BEF1A-60D3-4435-997A-21A4785EE658}" dt="2022-10-06T12:58:07.545" v="1803" actId="47"/>
        <pc:sldMkLst>
          <pc:docMk/>
          <pc:sldMk cId="161793402" sldId="458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1923875097" sldId="459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3415188247" sldId="460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263148200" sldId="461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775683712" sldId="462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4006254128" sldId="463"/>
        </pc:sldMkLst>
      </pc:sldChg>
      <pc:sldChg chg="modSp mod modAnim">
        <pc:chgData name="Khattab, Sherif" userId="c83b1e15-36f3-4f46-aceb-05aac24c545e" providerId="ADAL" clId="{1D3BEF1A-60D3-4435-997A-21A4785EE658}" dt="2022-10-06T12:32:45.151" v="28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D3BEF1A-60D3-4435-997A-21A4785EE658}" dt="2022-10-06T12:32:45.151" v="28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D3BEF1A-60D3-4435-997A-21A4785EE658}" dt="2022-10-06T12:33:03.405" v="284"/>
        <pc:sldMkLst>
          <pc:docMk/>
          <pc:sldMk cId="3616649543" sldId="502"/>
        </pc:sldMkLst>
        <pc:spChg chg="mod">
          <ac:chgData name="Khattab, Sherif" userId="c83b1e15-36f3-4f46-aceb-05aac24c545e" providerId="ADAL" clId="{1D3BEF1A-60D3-4435-997A-21A4785EE658}" dt="2022-10-06T12:33:03.405" v="284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15.076" v="287" actId="47"/>
        <pc:sldMkLst>
          <pc:docMk/>
          <pc:sldMk cId="519316362" sldId="541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80524577" sldId="548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010423585" sldId="549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21565816" sldId="550"/>
        </pc:sldMkLst>
      </pc:sldChg>
      <pc:sldChg chg="modSp mod modAnim">
        <pc:chgData name="Khattab, Sherif" userId="c83b1e15-36f3-4f46-aceb-05aac24c545e" providerId="ADAL" clId="{1D3BEF1A-60D3-4435-997A-21A4785EE658}" dt="2022-10-06T12:40:01.242" v="35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1D3BEF1A-60D3-4435-997A-21A4785EE658}" dt="2022-10-06T12:40:01.242" v="35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446943448" sldId="552"/>
        </pc:sldMkLst>
      </pc:sldChg>
      <pc:sldChg chg="modSp mod">
        <pc:chgData name="Khattab, Sherif" userId="c83b1e15-36f3-4f46-aceb-05aac24c545e" providerId="ADAL" clId="{1D3BEF1A-60D3-4435-997A-21A4785EE658}" dt="2022-10-06T12:40:18.268" v="396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1D3BEF1A-60D3-4435-997A-21A4785EE658}" dt="2022-10-06T12:40:18.268" v="396" actId="20577"/>
          <ac:spMkLst>
            <pc:docMk/>
            <pc:sldMk cId="1309879223" sldId="553"/>
            <ac:spMk id="2" creationId="{A446AF3E-E584-BD07-7B58-F77F37310121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51455476" sldId="55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43760230" sldId="55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65897963" sldId="55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42222432" sldId="55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16754356" sldId="55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13477099" sldId="55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63573839" sldId="56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5522597" sldId="56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26776212" sldId="56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03225167" sldId="56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20691478" sldId="56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20026263" sldId="56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73661130" sldId="56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32247788" sldId="56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96076821" sldId="56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29109092" sldId="56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28904204" sldId="57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2829472" sldId="57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4949021" sldId="57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73864373" sldId="57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37400938" sldId="57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11046929" sldId="57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22481406" sldId="57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05377347" sldId="57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7109786" sldId="57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810895532" sldId="57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514352213" sldId="58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73997105" sldId="58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7848704" sldId="58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5998177" sldId="58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275494806" sldId="58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990232905" sldId="58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95136227" sldId="58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72859129" sldId="58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357747384" sldId="58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1111500" sldId="58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232999849" sldId="59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3098388" sldId="59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60200269" sldId="59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84755720" sldId="59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68315447" sldId="59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7664352" sldId="59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7335406" sldId="59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32882036" sldId="59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7116957" sldId="59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46122635" sldId="599"/>
        </pc:sldMkLst>
      </pc:sldChg>
      <pc:sldChg chg="addSp delSp modSp mod modAnim">
        <pc:chgData name="Khattab, Sherif" userId="c83b1e15-36f3-4f46-aceb-05aac24c545e" providerId="ADAL" clId="{1D3BEF1A-60D3-4435-997A-21A4785EE658}" dt="2022-10-06T12:52:51.982" v="1682" actId="478"/>
        <pc:sldMkLst>
          <pc:docMk/>
          <pc:sldMk cId="192848094" sldId="613"/>
        </pc:sldMkLst>
        <pc:spChg chg="mod">
          <ac:chgData name="Khattab, Sherif" userId="c83b1e15-36f3-4f46-aceb-05aac24c545e" providerId="ADAL" clId="{1D3BEF1A-60D3-4435-997A-21A4785EE658}" dt="2022-10-06T12:52:39.947" v="1678" actId="20577"/>
          <ac:spMkLst>
            <pc:docMk/>
            <pc:sldMk cId="192848094" sldId="613"/>
            <ac:spMk id="40963" creationId="{00000000-0000-0000-0000-000000000000}"/>
          </ac:spMkLst>
        </pc:spChg>
        <pc:grpChg chg="del mod">
          <ac:chgData name="Khattab, Sherif" userId="c83b1e15-36f3-4f46-aceb-05aac24c545e" providerId="ADAL" clId="{1D3BEF1A-60D3-4435-997A-21A4785EE658}" dt="2022-10-06T12:49:40.398" v="1484"/>
          <ac:grpSpMkLst>
            <pc:docMk/>
            <pc:sldMk cId="192848094" sldId="613"/>
            <ac:grpSpMk id="11" creationId="{4899AEA9-035F-A436-B657-5C22210D49A3}"/>
          </ac:grpSpMkLst>
        </pc:grpChg>
        <pc:grpChg chg="mod">
          <ac:chgData name="Khattab, Sherif" userId="c83b1e15-36f3-4f46-aceb-05aac24c545e" providerId="ADAL" clId="{1D3BEF1A-60D3-4435-997A-21A4785EE658}" dt="2022-10-06T12:51:08.130" v="1533"/>
          <ac:grpSpMkLst>
            <pc:docMk/>
            <pc:sldMk cId="192848094" sldId="613"/>
            <ac:grpSpMk id="17" creationId="{DD4ABF7C-9687-74C9-606B-4F10C2DDDA3D}"/>
          </ac:grpSpMkLst>
        </pc:grpChg>
        <pc:picChg chg="mod">
          <ac:chgData name="Khattab, Sherif" userId="c83b1e15-36f3-4f46-aceb-05aac24c545e" providerId="ADAL" clId="{1D3BEF1A-60D3-4435-997A-21A4785EE658}" dt="2022-10-06T12:52:41.717" v="1679" actId="1076"/>
          <ac:picMkLst>
            <pc:docMk/>
            <pc:sldMk cId="192848094" sldId="613"/>
            <ac:picMk id="35847" creationId="{00000000-0000-0000-0000-000000000000}"/>
          </ac:picMkLst>
        </pc:picChg>
        <pc:inkChg chg="add del">
          <ac:chgData name="Khattab, Sherif" userId="c83b1e15-36f3-4f46-aceb-05aac24c545e" providerId="ADAL" clId="{1D3BEF1A-60D3-4435-997A-21A4785EE658}" dt="2022-10-06T12:52:51.982" v="1682" actId="478"/>
          <ac:inkMkLst>
            <pc:docMk/>
            <pc:sldMk cId="192848094" sldId="613"/>
            <ac:inkMk id="2" creationId="{B8D96299-889C-3D81-9569-F2B7326F6AB0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5" creationId="{5F2FA719-3893-2D0B-404E-72F78F9C1139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6" creationId="{C3F03306-35EC-F9C7-6B11-3DA3836ED144}"/>
          </ac:inkMkLst>
        </pc:inkChg>
        <pc:inkChg chg="add del mod">
          <ac:chgData name="Khattab, Sherif" userId="c83b1e15-36f3-4f46-aceb-05aac24c545e" providerId="ADAL" clId="{1D3BEF1A-60D3-4435-997A-21A4785EE658}" dt="2022-10-06T12:51:07.548" v="1530"/>
          <ac:inkMkLst>
            <pc:docMk/>
            <pc:sldMk cId="192848094" sldId="613"/>
            <ac:inkMk id="7" creationId="{3C804208-DE6D-D695-FB64-6934360F6786}"/>
          </ac:inkMkLst>
        </pc:inkChg>
        <pc:inkChg chg="add del mod">
          <ac:chgData name="Khattab, Sherif" userId="c83b1e15-36f3-4f46-aceb-05aac24c545e" providerId="ADAL" clId="{1D3BEF1A-60D3-4435-997A-21A4785EE658}" dt="2022-10-06T12:51:07.549" v="1531"/>
          <ac:inkMkLst>
            <pc:docMk/>
            <pc:sldMk cId="192848094" sldId="613"/>
            <ac:inkMk id="8" creationId="{1DEBD505-606D-8DF3-8CE2-ED8A0D580EF2}"/>
          </ac:inkMkLst>
        </pc:inkChg>
        <pc:inkChg chg="add del mod">
          <ac:chgData name="Khattab, Sherif" userId="c83b1e15-36f3-4f46-aceb-05aac24c545e" providerId="ADAL" clId="{1D3BEF1A-60D3-4435-997A-21A4785EE658}" dt="2022-10-06T12:51:05.093" v="1527"/>
          <ac:inkMkLst>
            <pc:docMk/>
            <pc:sldMk cId="192848094" sldId="613"/>
            <ac:inkMk id="9" creationId="{4A3D062D-C21F-29E2-61FC-8632784FB8B5}"/>
          </ac:inkMkLst>
        </pc:inkChg>
        <pc:inkChg chg="add del mod">
          <ac:chgData name="Khattab, Sherif" userId="c83b1e15-36f3-4f46-aceb-05aac24c545e" providerId="ADAL" clId="{1D3BEF1A-60D3-4435-997A-21A4785EE658}" dt="2022-10-06T12:51:07.548" v="1529"/>
          <ac:inkMkLst>
            <pc:docMk/>
            <pc:sldMk cId="192848094" sldId="613"/>
            <ac:inkMk id="10" creationId="{64A7A20F-BD8D-BF42-3527-57AC68F07E97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2" creationId="{29D30751-B906-D8FB-E82C-D93341F7B7FE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3" creationId="{E1876DAC-5955-7CCF-FBC3-9F233D4D4F55}"/>
          </ac:inkMkLst>
        </pc:inkChg>
        <pc:inkChg chg="add del mod">
          <ac:chgData name="Khattab, Sherif" userId="c83b1e15-36f3-4f46-aceb-05aac24c545e" providerId="ADAL" clId="{1D3BEF1A-60D3-4435-997A-21A4785EE658}" dt="2022-10-06T12:51:07.549" v="1532"/>
          <ac:inkMkLst>
            <pc:docMk/>
            <pc:sldMk cId="192848094" sldId="613"/>
            <ac:inkMk id="14" creationId="{1655CF37-A3D0-0258-D054-472774928617}"/>
          </ac:inkMkLst>
        </pc:inkChg>
        <pc:inkChg chg="add del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5" creationId="{E46BAC77-6CBC-9C7A-12AC-8EB34516DAAC}"/>
          </ac:inkMkLst>
        </pc:inkChg>
        <pc:inkChg chg="add del mod">
          <ac:chgData name="Khattab, Sherif" userId="c83b1e15-36f3-4f46-aceb-05aac24c545e" providerId="ADAL" clId="{1D3BEF1A-60D3-4435-997A-21A4785EE658}" dt="2022-10-06T12:51:05.623" v="1528"/>
          <ac:inkMkLst>
            <pc:docMk/>
            <pc:sldMk cId="192848094" sldId="613"/>
            <ac:inkMk id="16" creationId="{CEA12A53-6BF5-698E-8321-CC45A727072D}"/>
          </ac:inkMkLst>
        </pc:inkChg>
      </pc:sldChg>
      <pc:sldChg chg="addSp delSp modSp mod modAnim">
        <pc:chgData name="Khattab, Sherif" userId="c83b1e15-36f3-4f46-aceb-05aac24c545e" providerId="ADAL" clId="{1D3BEF1A-60D3-4435-997A-21A4785EE658}" dt="2022-10-06T12:57:50.314" v="1802" actId="1076"/>
        <pc:sldMkLst>
          <pc:docMk/>
          <pc:sldMk cId="976316107" sldId="614"/>
        </pc:sldMkLst>
        <pc:spChg chg="mod">
          <ac:chgData name="Khattab, Sherif" userId="c83b1e15-36f3-4f46-aceb-05aac24c545e" providerId="ADAL" clId="{1D3BEF1A-60D3-4435-997A-21A4785EE658}" dt="2022-10-06T12:53:39.364" v="1765" actId="20577"/>
          <ac:spMkLst>
            <pc:docMk/>
            <pc:sldMk cId="976316107" sldId="614"/>
            <ac:spMk id="40963" creationId="{00000000-0000-0000-0000-000000000000}"/>
          </ac:spMkLst>
        </pc:spChg>
        <pc:grpChg chg="mod">
          <ac:chgData name="Khattab, Sherif" userId="c83b1e15-36f3-4f46-aceb-05aac24c545e" providerId="ADAL" clId="{1D3BEF1A-60D3-4435-997A-21A4785EE658}" dt="2022-10-06T12:49:28.345" v="1468"/>
          <ac:grpSpMkLst>
            <pc:docMk/>
            <pc:sldMk cId="976316107" sldId="614"/>
            <ac:grpSpMk id="8" creationId="{220D5B0E-34A2-1F95-E6E4-DFCE068007A6}"/>
          </ac:grpSpMkLst>
        </pc:grpChg>
        <pc:grpChg chg="mod">
          <ac:chgData name="Khattab, Sherif" userId="c83b1e15-36f3-4f46-aceb-05aac24c545e" providerId="ADAL" clId="{1D3BEF1A-60D3-4435-997A-21A4785EE658}" dt="2022-10-06T12:57:50.314" v="1802" actId="1076"/>
          <ac:grpSpMkLst>
            <pc:docMk/>
            <pc:sldMk cId="976316107" sldId="614"/>
            <ac:grpSpMk id="11" creationId="{C82CAB58-258F-2F45-1763-6B042816055B}"/>
          </ac:grpSpMkLst>
        </pc:grpChg>
        <pc:picChg chg="add mod modCrop">
          <ac:chgData name="Khattab, Sherif" userId="c83b1e15-36f3-4f46-aceb-05aac24c545e" providerId="ADAL" clId="{1D3BEF1A-60D3-4435-997A-21A4785EE658}" dt="2022-10-06T12:56:02.448" v="1783" actId="732"/>
          <ac:picMkLst>
            <pc:docMk/>
            <pc:sldMk cId="976316107" sldId="614"/>
            <ac:picMk id="12" creationId="{E03CA329-AE4D-62BA-9B05-11E608479209}"/>
          </ac:picMkLst>
        </pc:picChg>
        <pc:picChg chg="mod modCrop">
          <ac:chgData name="Khattab, Sherif" userId="c83b1e15-36f3-4f46-aceb-05aac24c545e" providerId="ADAL" clId="{1D3BEF1A-60D3-4435-997A-21A4785EE658}" dt="2022-10-06T12:57:44.935" v="1801" actId="1076"/>
          <ac:picMkLst>
            <pc:docMk/>
            <pc:sldMk cId="976316107" sldId="614"/>
            <ac:picMk id="35847" creationId="{00000000-0000-0000-0000-000000000000}"/>
          </ac:picMkLst>
        </pc:picChg>
        <pc:inkChg chg="add del mod">
          <ac:chgData name="Khattab, Sherif" userId="c83b1e15-36f3-4f46-aceb-05aac24c545e" providerId="ADAL" clId="{1D3BEF1A-60D3-4435-997A-21A4785EE658}" dt="2022-10-06T12:49:29.761" v="1471" actId="9405"/>
          <ac:inkMkLst>
            <pc:docMk/>
            <pc:sldMk cId="976316107" sldId="614"/>
            <ac:inkMk id="2" creationId="{C580F0E6-9B50-A0B6-A45F-48F7DA547EA2}"/>
          </ac:inkMkLst>
        </pc:inkChg>
        <pc:inkChg chg="add del mod">
          <ac:chgData name="Khattab, Sherif" userId="c83b1e15-36f3-4f46-aceb-05aac24c545e" providerId="ADAL" clId="{1D3BEF1A-60D3-4435-997A-21A4785EE658}" dt="2022-10-06T12:49:29.063" v="1470" actId="9405"/>
          <ac:inkMkLst>
            <pc:docMk/>
            <pc:sldMk cId="976316107" sldId="614"/>
            <ac:inkMk id="5" creationId="{F93C2779-1FA2-404B-A176-E42FAF20AB87}"/>
          </ac:inkMkLst>
        </pc:inkChg>
        <pc:inkChg chg="add del mod">
          <ac:chgData name="Khattab, Sherif" userId="c83b1e15-36f3-4f46-aceb-05aac24c545e" providerId="ADAL" clId="{1D3BEF1A-60D3-4435-997A-21A4785EE658}" dt="2022-10-06T12:49:28.724" v="1469" actId="9405"/>
          <ac:inkMkLst>
            <pc:docMk/>
            <pc:sldMk cId="976316107" sldId="614"/>
            <ac:inkMk id="6" creationId="{54C7AD99-A395-6C2A-69A9-08E87A64354B}"/>
          </ac:inkMkLst>
        </pc:inkChg>
        <pc:inkChg chg="add del mod">
          <ac:chgData name="Khattab, Sherif" userId="c83b1e15-36f3-4f46-aceb-05aac24c545e" providerId="ADAL" clId="{1D3BEF1A-60D3-4435-997A-21A4785EE658}" dt="2022-10-06T12:49:28.345" v="1468"/>
          <ac:inkMkLst>
            <pc:docMk/>
            <pc:sldMk cId="976316107" sldId="614"/>
            <ac:inkMk id="7" creationId="{34850DBB-8D49-A81F-F10A-75EF3BCE6170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9" creationId="{08D9CC19-5E93-F03A-C9EA-484FFCA3A54F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10" creationId="{2663F729-9C30-6567-3E2B-92E95B0A1F9C}"/>
          </ac:inkMkLst>
        </pc:inkChg>
      </pc:sldChg>
      <pc:sldChg chg="addSp modSp mod">
        <pc:chgData name="Khattab, Sherif" userId="c83b1e15-36f3-4f46-aceb-05aac24c545e" providerId="ADAL" clId="{1D3BEF1A-60D3-4435-997A-21A4785EE658}" dt="2022-10-06T12:57:32.911" v="1796" actId="1076"/>
        <pc:sldMkLst>
          <pc:docMk/>
          <pc:sldMk cId="1891657817" sldId="615"/>
        </pc:sldMkLst>
        <pc:spChg chg="mod">
          <ac:chgData name="Khattab, Sherif" userId="c83b1e15-36f3-4f46-aceb-05aac24c545e" providerId="ADAL" clId="{1D3BEF1A-60D3-4435-997A-21A4785EE658}" dt="2022-10-06T12:55:10.407" v="1780" actId="20577"/>
          <ac:spMkLst>
            <pc:docMk/>
            <pc:sldMk cId="1891657817" sldId="615"/>
            <ac:spMk id="40963" creationId="{00000000-0000-0000-0000-000000000000}"/>
          </ac:spMkLst>
        </pc:spChg>
        <pc:picChg chg="add mod modCrop">
          <ac:chgData name="Khattab, Sherif" userId="c83b1e15-36f3-4f46-aceb-05aac24c545e" providerId="ADAL" clId="{1D3BEF1A-60D3-4435-997A-21A4785EE658}" dt="2022-10-06T12:56:58.886" v="1789" actId="732"/>
          <ac:picMkLst>
            <pc:docMk/>
            <pc:sldMk cId="1891657817" sldId="615"/>
            <ac:picMk id="2" creationId="{5F6559C3-9899-C068-19AF-B46C09E5B1EC}"/>
          </ac:picMkLst>
        </pc:picChg>
        <pc:picChg chg="mod modCrop">
          <ac:chgData name="Khattab, Sherif" userId="c83b1e15-36f3-4f46-aceb-05aac24c545e" providerId="ADAL" clId="{1D3BEF1A-60D3-4435-997A-21A4785EE658}" dt="2022-10-06T12:57:32.911" v="1796" actId="1076"/>
          <ac:picMkLst>
            <pc:docMk/>
            <pc:sldMk cId="1891657817" sldId="615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326524348" sldId="616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1055750617" sldId="617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4206500254" sldId="618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3236293007" sldId="619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1590880847" sldId="620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1716896881" sldId="621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29531244" sldId="622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1975124447" sldId="623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4120068635" sldId="624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768347738" sldId="625"/>
        </pc:sldMkLst>
      </pc:sldChg>
      <pc:sldChg chg="add del">
        <pc:chgData name="Khattab, Sherif" userId="c83b1e15-36f3-4f46-aceb-05aac24c545e" providerId="ADAL" clId="{1D3BEF1A-60D3-4435-997A-21A4785EE658}" dt="2022-10-11T11:53:40.046" v="2729" actId="47"/>
        <pc:sldMkLst>
          <pc:docMk/>
          <pc:sldMk cId="2604171250" sldId="626"/>
        </pc:sldMkLst>
      </pc:sldChg>
      <pc:sldChg chg="modSp new mod modAnim">
        <pc:chgData name="Khattab, Sherif" userId="c83b1e15-36f3-4f46-aceb-05aac24c545e" providerId="ADAL" clId="{1D3BEF1A-60D3-4435-997A-21A4785EE658}" dt="2022-10-06T12:39:29.705" v="321"/>
        <pc:sldMkLst>
          <pc:docMk/>
          <pc:sldMk cId="1957810957" sldId="627"/>
        </pc:sldMkLst>
        <pc:spChg chg="mod">
          <ac:chgData name="Khattab, Sherif" userId="c83b1e15-36f3-4f46-aceb-05aac24c545e" providerId="ADAL" clId="{1D3BEF1A-60D3-4435-997A-21A4785EE658}" dt="2022-10-06T12:38:09.046" v="317" actId="207"/>
          <ac:spMkLst>
            <pc:docMk/>
            <pc:sldMk cId="1957810957" sldId="627"/>
            <ac:spMk id="3" creationId="{456CF438-5EA5-F293-4C3E-A7FCD2000B3C}"/>
          </ac:spMkLst>
        </pc:spChg>
      </pc:sldChg>
      <pc:sldChg chg="modSp add modAnim">
        <pc:chgData name="Khattab, Sherif" userId="c83b1e15-36f3-4f46-aceb-05aac24c545e" providerId="ADAL" clId="{1D3BEF1A-60D3-4435-997A-21A4785EE658}" dt="2022-10-06T12:40:40.284" v="399"/>
        <pc:sldMkLst>
          <pc:docMk/>
          <pc:sldMk cId="574675244" sldId="628"/>
        </pc:sldMkLst>
        <pc:spChg chg="mod">
          <ac:chgData name="Khattab, Sherif" userId="c83b1e15-36f3-4f46-aceb-05aac24c545e" providerId="ADAL" clId="{1D3BEF1A-60D3-4435-997A-21A4785EE658}" dt="2022-10-06T12:40:36.538" v="398" actId="207"/>
          <ac:spMkLst>
            <pc:docMk/>
            <pc:sldMk cId="574675244" sldId="628"/>
            <ac:spMk id="3" creationId="{286F1E4E-2E22-1E2A-8112-255991469BF2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2:48:27.788" v="1459" actId="20577"/>
        <pc:sldMkLst>
          <pc:docMk/>
          <pc:sldMk cId="3784094647" sldId="629"/>
        </pc:sldMkLst>
        <pc:spChg chg="mod">
          <ac:chgData name="Khattab, Sherif" userId="c83b1e15-36f3-4f46-aceb-05aac24c545e" providerId="ADAL" clId="{1D3BEF1A-60D3-4435-997A-21A4785EE658}" dt="2022-10-06T12:45:17.805" v="1066" actId="20577"/>
          <ac:spMkLst>
            <pc:docMk/>
            <pc:sldMk cId="3784094647" sldId="629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8:27.788" v="1459" actId="20577"/>
          <ac:spMkLst>
            <pc:docMk/>
            <pc:sldMk cId="3784094647" sldId="629"/>
            <ac:spMk id="40963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2:45:58.796" v="1102" actId="1076"/>
          <ac:picMkLst>
            <pc:docMk/>
            <pc:sldMk cId="3784094647" sldId="629"/>
            <ac:picMk id="35847" creationId="{00000000-0000-0000-0000-000000000000}"/>
          </ac:picMkLst>
        </pc:picChg>
      </pc:sldChg>
      <pc:sldChg chg="modSp add">
        <pc:chgData name="Khattab, Sherif" userId="c83b1e15-36f3-4f46-aceb-05aac24c545e" providerId="ADAL" clId="{1D3BEF1A-60D3-4435-997A-21A4785EE658}" dt="2022-10-06T12:50:31.044" v="1526" actId="20577"/>
        <pc:sldMkLst>
          <pc:docMk/>
          <pc:sldMk cId="1510783238" sldId="630"/>
        </pc:sldMkLst>
        <pc:spChg chg="mod">
          <ac:chgData name="Khattab, Sherif" userId="c83b1e15-36f3-4f46-aceb-05aac24c545e" providerId="ADAL" clId="{1D3BEF1A-60D3-4435-997A-21A4785EE658}" dt="2022-10-06T12:50:31.044" v="1526" actId="20577"/>
          <ac:spMkLst>
            <pc:docMk/>
            <pc:sldMk cId="1510783238" sldId="630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2:59:50.419" v="1825" actId="732"/>
        <pc:sldMkLst>
          <pc:docMk/>
          <pc:sldMk cId="1542784261" sldId="631"/>
        </pc:sldMkLst>
        <pc:picChg chg="mod modCrop">
          <ac:chgData name="Khattab, Sherif" userId="c83b1e15-36f3-4f46-aceb-05aac24c545e" providerId="ADAL" clId="{1D3BEF1A-60D3-4435-997A-21A4785EE658}" dt="2022-10-06T12:59:50.419" v="1825" actId="732"/>
          <ac:picMkLst>
            <pc:docMk/>
            <pc:sldMk cId="1542784261" sldId="631"/>
            <ac:picMk id="11271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2:59:20.922" v="1812"/>
        <pc:sldMkLst>
          <pc:docMk/>
          <pc:sldMk cId="2426229938" sldId="631"/>
        </pc:sldMkLst>
      </pc:sldChg>
      <pc:sldChg chg="add del">
        <pc:chgData name="Khattab, Sherif" userId="c83b1e15-36f3-4f46-aceb-05aac24c545e" providerId="ADAL" clId="{1D3BEF1A-60D3-4435-997A-21A4785EE658}" dt="2022-10-06T12:59:20.490" v="1811"/>
        <pc:sldMkLst>
          <pc:docMk/>
          <pc:sldMk cId="2808500134" sldId="632"/>
        </pc:sldMkLst>
      </pc:sldChg>
      <pc:sldChg chg="modSp add mod">
        <pc:chgData name="Khattab, Sherif" userId="c83b1e15-36f3-4f46-aceb-05aac24c545e" providerId="ADAL" clId="{1D3BEF1A-60D3-4435-997A-21A4785EE658}" dt="2022-10-06T12:59:58.669" v="1826" actId="732"/>
        <pc:sldMkLst>
          <pc:docMk/>
          <pc:sldMk cId="2998128572" sldId="632"/>
        </pc:sldMkLst>
        <pc:picChg chg="mod modCrop">
          <ac:chgData name="Khattab, Sherif" userId="c83b1e15-36f3-4f46-aceb-05aac24c545e" providerId="ADAL" clId="{1D3BEF1A-60D3-4435-997A-21A4785EE658}" dt="2022-10-06T12:59:58.669" v="1826" actId="732"/>
          <ac:picMkLst>
            <pc:docMk/>
            <pc:sldMk cId="2998128572" sldId="632"/>
            <ac:picMk id="11271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59:32.988" v="1823"/>
        <pc:sldMkLst>
          <pc:docMk/>
          <pc:sldMk cId="263069219" sldId="633"/>
        </pc:sldMkLst>
      </pc:sldChg>
      <pc:sldChg chg="add del">
        <pc:chgData name="Khattab, Sherif" userId="c83b1e15-36f3-4f46-aceb-05aac24c545e" providerId="ADAL" clId="{1D3BEF1A-60D3-4435-997A-21A4785EE658}" dt="2022-10-06T12:59:20.093" v="1810"/>
        <pc:sldMkLst>
          <pc:docMk/>
          <pc:sldMk cId="3446383473" sldId="633"/>
        </pc:sldMkLst>
      </pc:sldChg>
      <pc:sldChg chg="addSp modSp new mod">
        <pc:chgData name="Khattab, Sherif" userId="c83b1e15-36f3-4f46-aceb-05aac24c545e" providerId="ADAL" clId="{1D3BEF1A-60D3-4435-997A-21A4785EE658}" dt="2022-10-06T13:02:37.309" v="2072" actId="207"/>
        <pc:sldMkLst>
          <pc:docMk/>
          <pc:sldMk cId="1738406404" sldId="634"/>
        </pc:sldMkLst>
        <pc:spChg chg="mod">
          <ac:chgData name="Khattab, Sherif" userId="c83b1e15-36f3-4f46-aceb-05aac24c545e" providerId="ADAL" clId="{1D3BEF1A-60D3-4435-997A-21A4785EE658}" dt="2022-10-06T13:00:20.289" v="1865" actId="20577"/>
          <ac:spMkLst>
            <pc:docMk/>
            <pc:sldMk cId="1738406404" sldId="634"/>
            <ac:spMk id="2" creationId="{E450F5C6-E2E7-FB0E-BDD5-AF49C2C0921D}"/>
          </ac:spMkLst>
        </pc:spChg>
        <pc:spChg chg="mod">
          <ac:chgData name="Khattab, Sherif" userId="c83b1e15-36f3-4f46-aceb-05aac24c545e" providerId="ADAL" clId="{1D3BEF1A-60D3-4435-997A-21A4785EE658}" dt="2022-10-06T13:01:33.239" v="2040" actId="6549"/>
          <ac:spMkLst>
            <pc:docMk/>
            <pc:sldMk cId="1738406404" sldId="634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2:37.309" v="2072" actId="207"/>
          <ac:spMkLst>
            <pc:docMk/>
            <pc:sldMk cId="1738406404" sldId="634"/>
            <ac:spMk id="7" creationId="{16A7A363-70A1-34D9-B051-13A23228AE4B}"/>
          </ac:spMkLst>
        </pc:spChg>
        <pc:picChg chg="add mod">
          <ac:chgData name="Khattab, Sherif" userId="c83b1e15-36f3-4f46-aceb-05aac24c545e" providerId="ADAL" clId="{1D3BEF1A-60D3-4435-997A-21A4785EE658}" dt="2022-10-06T13:01:10.659" v="2034" actId="1076"/>
          <ac:picMkLst>
            <pc:docMk/>
            <pc:sldMk cId="1738406404" sldId="634"/>
            <ac:picMk id="6" creationId="{A876EE1A-4944-308F-834F-D194150D9C45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03:07.555" v="2095" actId="6549"/>
        <pc:sldMkLst>
          <pc:docMk/>
          <pc:sldMk cId="3134450849" sldId="635"/>
        </pc:sldMkLst>
        <pc:spChg chg="mod">
          <ac:chgData name="Khattab, Sherif" userId="c83b1e15-36f3-4f46-aceb-05aac24c545e" providerId="ADAL" clId="{1D3BEF1A-60D3-4435-997A-21A4785EE658}" dt="2022-10-06T13:03:07.555" v="2095" actId="6549"/>
          <ac:spMkLst>
            <pc:docMk/>
            <pc:sldMk cId="3134450849" sldId="635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03.636" v="2094" actId="1076"/>
          <ac:spMkLst>
            <pc:docMk/>
            <pc:sldMk cId="3134450849" sldId="635"/>
            <ac:spMk id="7" creationId="{922B3909-19BC-F4A5-9381-5D548A96AC91}"/>
          </ac:spMkLst>
        </pc:spChg>
        <pc:picChg chg="mod">
          <ac:chgData name="Khattab, Sherif" userId="c83b1e15-36f3-4f46-aceb-05aac24c545e" providerId="ADAL" clId="{1D3BEF1A-60D3-4435-997A-21A4785EE658}" dt="2022-10-06T13:02:57.687" v="2089" actId="1076"/>
          <ac:picMkLst>
            <pc:docMk/>
            <pc:sldMk cId="3134450849" sldId="635"/>
            <ac:picMk id="6" creationId="{A876EE1A-4944-308F-834F-D194150D9C45}"/>
          </ac:picMkLst>
        </pc:picChg>
      </pc:sldChg>
      <pc:sldChg chg="addSp modSp add del mod">
        <pc:chgData name="Khattab, Sherif" userId="c83b1e15-36f3-4f46-aceb-05aac24c545e" providerId="ADAL" clId="{1D3BEF1A-60D3-4435-997A-21A4785EE658}" dt="2022-10-06T13:03:23.361" v="2098" actId="47"/>
        <pc:sldMkLst>
          <pc:docMk/>
          <pc:sldMk cId="295401521" sldId="636"/>
        </pc:sldMkLst>
        <pc:spChg chg="add mod">
          <ac:chgData name="Khattab, Sherif" userId="c83b1e15-36f3-4f46-aceb-05aac24c545e" providerId="ADAL" clId="{1D3BEF1A-60D3-4435-997A-21A4785EE658}" dt="2022-10-06T13:03:22.180" v="2097" actId="1076"/>
          <ac:spMkLst>
            <pc:docMk/>
            <pc:sldMk cId="295401521" sldId="636"/>
            <ac:spMk id="7" creationId="{23648841-5850-E5A5-9E61-1AA6AB5E8AF4}"/>
          </ac:spMkLst>
        </pc:spChg>
      </pc:sldChg>
      <pc:sldChg chg="addSp modSp add mod">
        <pc:chgData name="Khattab, Sherif" userId="c83b1e15-36f3-4f46-aceb-05aac24c545e" providerId="ADAL" clId="{1D3BEF1A-60D3-4435-997A-21A4785EE658}" dt="2022-10-06T13:03:44.615" v="2120" actId="1076"/>
        <pc:sldMkLst>
          <pc:docMk/>
          <pc:sldMk cId="148345440" sldId="637"/>
        </pc:sldMkLst>
        <pc:spChg chg="mod">
          <ac:chgData name="Khattab, Sherif" userId="c83b1e15-36f3-4f46-aceb-05aac24c545e" providerId="ADAL" clId="{1D3BEF1A-60D3-4435-997A-21A4785EE658}" dt="2022-10-06T13:03:31.669" v="2116" actId="20577"/>
          <ac:spMkLst>
            <pc:docMk/>
            <pc:sldMk cId="148345440" sldId="637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44.615" v="2120" actId="1076"/>
          <ac:spMkLst>
            <pc:docMk/>
            <pc:sldMk cId="148345440" sldId="637"/>
            <ac:spMk id="7" creationId="{0D87E1EC-F18F-0E95-B855-E82807B870E2}"/>
          </ac:spMkLst>
        </pc:spChg>
        <pc:picChg chg="mod">
          <ac:chgData name="Khattab, Sherif" userId="c83b1e15-36f3-4f46-aceb-05aac24c545e" providerId="ADAL" clId="{1D3BEF1A-60D3-4435-997A-21A4785EE658}" dt="2022-10-06T13:03:43.107" v="2119" actId="1076"/>
          <ac:picMkLst>
            <pc:docMk/>
            <pc:sldMk cId="148345440" sldId="637"/>
            <ac:picMk id="6" creationId="{A876EE1A-4944-308F-834F-D194150D9C45}"/>
          </ac:picMkLst>
        </pc:picChg>
      </pc:sldChg>
      <pc:sldChg chg="modSp add mod">
        <pc:chgData name="Khattab, Sherif" userId="c83b1e15-36f3-4f46-aceb-05aac24c545e" providerId="ADAL" clId="{1D3BEF1A-60D3-4435-997A-21A4785EE658}" dt="2022-10-06T13:05:40.150" v="2137" actId="1076"/>
        <pc:sldMkLst>
          <pc:docMk/>
          <pc:sldMk cId="426182336" sldId="638"/>
        </pc:sldMkLst>
        <pc:spChg chg="mod">
          <ac:chgData name="Khattab, Sherif" userId="c83b1e15-36f3-4f46-aceb-05aac24c545e" providerId="ADAL" clId="{1D3BEF1A-60D3-4435-997A-21A4785EE658}" dt="2022-10-06T13:05:40.150" v="2137" actId="1076"/>
          <ac:spMkLst>
            <pc:docMk/>
            <pc:sldMk cId="426182336" sldId="638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36.230" v="2136" actId="6549"/>
          <ac:spMkLst>
            <pc:docMk/>
            <pc:sldMk cId="426182336" sldId="638"/>
            <ac:spMk id="9219" creationId="{00000000-0000-0000-0000-000000000000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3:06:47.012" v="2183"/>
        <pc:sldMkLst>
          <pc:docMk/>
          <pc:sldMk cId="4160967309" sldId="639"/>
        </pc:sldMkLst>
        <pc:spChg chg="mod">
          <ac:chgData name="Khattab, Sherif" userId="c83b1e15-36f3-4f46-aceb-05aac24c545e" providerId="ADAL" clId="{1D3BEF1A-60D3-4435-997A-21A4785EE658}" dt="2022-10-06T13:06:22.857" v="2153" actId="1076"/>
          <ac:spMkLst>
            <pc:docMk/>
            <pc:sldMk cId="4160967309" sldId="639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6:34.666" v="2181" actId="20577"/>
          <ac:spMkLst>
            <pc:docMk/>
            <pc:sldMk cId="4160967309" sldId="639"/>
            <ac:spMk id="9219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3:06:57.081" v="2185" actId="6549"/>
        <pc:sldMkLst>
          <pc:docMk/>
          <pc:sldMk cId="512082243" sldId="640"/>
        </pc:sldMkLst>
        <pc:spChg chg="mod">
          <ac:chgData name="Khattab, Sherif" userId="c83b1e15-36f3-4f46-aceb-05aac24c545e" providerId="ADAL" clId="{1D3BEF1A-60D3-4435-997A-21A4785EE658}" dt="2022-10-06T13:06:57.081" v="2185" actId="6549"/>
          <ac:spMkLst>
            <pc:docMk/>
            <pc:sldMk cId="512082243" sldId="640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1D3BEF1A-60D3-4435-997A-21A4785EE658}" dt="2022-10-06T13:07:05.240" v="2186" actId="47"/>
        <pc:sldMkLst>
          <pc:docMk/>
          <pc:sldMk cId="1460231844" sldId="641"/>
        </pc:sldMkLst>
      </pc:sldChg>
      <pc:sldChg chg="modSp add mod modAnim">
        <pc:chgData name="Khattab, Sherif" userId="c83b1e15-36f3-4f46-aceb-05aac24c545e" providerId="ADAL" clId="{1D3BEF1A-60D3-4435-997A-21A4785EE658}" dt="2022-10-06T13:09:38.287" v="2304" actId="732"/>
        <pc:sldMkLst>
          <pc:docMk/>
          <pc:sldMk cId="1938714202" sldId="641"/>
        </pc:sldMkLst>
        <pc:picChg chg="mod modCrop">
          <ac:chgData name="Khattab, Sherif" userId="c83b1e15-36f3-4f46-aceb-05aac24c545e" providerId="ADAL" clId="{1D3BEF1A-60D3-4435-997A-21A4785EE658}" dt="2022-10-06T13:09:38.287" v="2304" actId="732"/>
          <ac:picMkLst>
            <pc:docMk/>
            <pc:sldMk cId="1938714202" sldId="641"/>
            <ac:picMk id="14339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1D3BEF1A-60D3-4435-997A-21A4785EE658}" dt="2022-10-06T13:09:49.696" v="2306" actId="732"/>
        <pc:sldMkLst>
          <pc:docMk/>
          <pc:sldMk cId="2771917178" sldId="642"/>
        </pc:sldMkLst>
        <pc:picChg chg="mod modCrop">
          <ac:chgData name="Khattab, Sherif" userId="c83b1e15-36f3-4f46-aceb-05aac24c545e" providerId="ADAL" clId="{1D3BEF1A-60D3-4435-997A-21A4785EE658}" dt="2022-10-06T13:09:49.696" v="2306" actId="732"/>
          <ac:picMkLst>
            <pc:docMk/>
            <pc:sldMk cId="2771917178" sldId="642"/>
            <ac:picMk id="14339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9:54.919" v="2307"/>
        <pc:sldMkLst>
          <pc:docMk/>
          <pc:sldMk cId="3144469233" sldId="643"/>
        </pc:sldMkLst>
      </pc:sldChg>
      <pc:sldChg chg="modSp add mod">
        <pc:chgData name="Khattab, Sherif" userId="c83b1e15-36f3-4f46-aceb-05aac24c545e" providerId="ADAL" clId="{1D3BEF1A-60D3-4435-997A-21A4785EE658}" dt="2022-10-06T13:10:27.023" v="2312" actId="732"/>
        <pc:sldMkLst>
          <pc:docMk/>
          <pc:sldMk cId="3358276585" sldId="644"/>
        </pc:sldMkLst>
        <pc:picChg chg="mod modCrop">
          <ac:chgData name="Khattab, Sherif" userId="c83b1e15-36f3-4f46-aceb-05aac24c545e" providerId="ADAL" clId="{1D3BEF1A-60D3-4435-997A-21A4785EE658}" dt="2022-10-06T13:10:27.023" v="2312" actId="732"/>
          <ac:picMkLst>
            <pc:docMk/>
            <pc:sldMk cId="3358276585" sldId="644"/>
            <ac:picMk id="15362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0:05.348" v="2309"/>
        <pc:sldMkLst>
          <pc:docMk/>
          <pc:sldMk cId="3695285170" sldId="645"/>
        </pc:sldMkLst>
      </pc:sldChg>
      <pc:sldChg chg="modSp add mod">
        <pc:chgData name="Khattab, Sherif" userId="c83b1e15-36f3-4f46-aceb-05aac24c545e" providerId="ADAL" clId="{1D3BEF1A-60D3-4435-997A-21A4785EE658}" dt="2022-10-06T13:12:08.424" v="2328" actId="732"/>
        <pc:sldMkLst>
          <pc:docMk/>
          <pc:sldMk cId="1231240251" sldId="646"/>
        </pc:sldMkLst>
        <pc:picChg chg="mod modCrop">
          <ac:chgData name="Khattab, Sherif" userId="c83b1e15-36f3-4f46-aceb-05aac24c545e" providerId="ADAL" clId="{1D3BEF1A-60D3-4435-997A-21A4785EE658}" dt="2022-10-06T13:12:08.424" v="2328" actId="732"/>
          <ac:picMkLst>
            <pc:docMk/>
            <pc:sldMk cId="1231240251" sldId="646"/>
            <ac:picMk id="19465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0:39.732" v="2313" actId="47"/>
        <pc:sldMkLst>
          <pc:docMk/>
          <pc:sldMk cId="3104141505" sldId="646"/>
        </pc:sldMkLst>
      </pc:sldChg>
      <pc:sldChg chg="modSp add mod">
        <pc:chgData name="Khattab, Sherif" userId="c83b1e15-36f3-4f46-aceb-05aac24c545e" providerId="ADAL" clId="{1D3BEF1A-60D3-4435-997A-21A4785EE658}" dt="2022-10-06T13:12:35.857" v="2329" actId="732"/>
        <pc:sldMkLst>
          <pc:docMk/>
          <pc:sldMk cId="3467754104" sldId="647"/>
        </pc:sldMkLst>
        <pc:picChg chg="mod modCrop">
          <ac:chgData name="Khattab, Sherif" userId="c83b1e15-36f3-4f46-aceb-05aac24c545e" providerId="ADAL" clId="{1D3BEF1A-60D3-4435-997A-21A4785EE658}" dt="2022-10-06T13:12:35.857" v="2329" actId="732"/>
          <ac:picMkLst>
            <pc:docMk/>
            <pc:sldMk cId="3467754104" sldId="647"/>
            <ac:picMk id="19465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1:29.872" v="2322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1D3BEF1A-60D3-4435-997A-21A4785EE658}" dt="2022-10-06T13:13:35.093" v="2336" actId="732"/>
        <pc:sldMkLst>
          <pc:docMk/>
          <pc:sldMk cId="2665887084" sldId="649"/>
        </pc:sldMkLst>
        <pc:picChg chg="mod modCrop">
          <ac:chgData name="Khattab, Sherif" userId="c83b1e15-36f3-4f46-aceb-05aac24c545e" providerId="ADAL" clId="{1D3BEF1A-60D3-4435-997A-21A4785EE658}" dt="2022-10-06T13:13:35.093" v="2336" actId="732"/>
          <ac:picMkLst>
            <pc:docMk/>
            <pc:sldMk cId="2665887084" sldId="649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2:38.678" v="2330" actId="47"/>
        <pc:sldMkLst>
          <pc:docMk/>
          <pc:sldMk cId="3780715381" sldId="649"/>
        </pc:sldMkLst>
      </pc:sldChg>
      <pc:sldChg chg="modSp add mod">
        <pc:chgData name="Khattab, Sherif" userId="c83b1e15-36f3-4f46-aceb-05aac24c545e" providerId="ADAL" clId="{1D3BEF1A-60D3-4435-997A-21A4785EE658}" dt="2022-10-06T13:13:29.033" v="2335" actId="732"/>
        <pc:sldMkLst>
          <pc:docMk/>
          <pc:sldMk cId="1877613599" sldId="650"/>
        </pc:sldMkLst>
        <pc:picChg chg="mod modCrop">
          <ac:chgData name="Khattab, Sherif" userId="c83b1e15-36f3-4f46-aceb-05aac24c545e" providerId="ADAL" clId="{1D3BEF1A-60D3-4435-997A-21A4785EE658}" dt="2022-10-06T13:13:29.033" v="2335" actId="732"/>
          <ac:picMkLst>
            <pc:docMk/>
            <pc:sldMk cId="1877613599" sldId="650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01.595" v="2341" actId="732"/>
        <pc:sldMkLst>
          <pc:docMk/>
          <pc:sldMk cId="2870466183" sldId="651"/>
        </pc:sldMkLst>
        <pc:picChg chg="mod modCrop">
          <ac:chgData name="Khattab, Sherif" userId="c83b1e15-36f3-4f46-aceb-05aac24c545e" providerId="ADAL" clId="{1D3BEF1A-60D3-4435-997A-21A4785EE658}" dt="2022-10-06T13:14:01.595" v="2341" actId="732"/>
          <ac:picMkLst>
            <pc:docMk/>
            <pc:sldMk cId="2870466183" sldId="651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18.653" v="2342" actId="732"/>
        <pc:sldMkLst>
          <pc:docMk/>
          <pc:sldMk cId="676890960" sldId="652"/>
        </pc:sldMkLst>
        <pc:picChg chg="mod modCrop">
          <ac:chgData name="Khattab, Sherif" userId="c83b1e15-36f3-4f46-aceb-05aac24c545e" providerId="ADAL" clId="{1D3BEF1A-60D3-4435-997A-21A4785EE658}" dt="2022-10-06T13:14:18.653" v="2342" actId="732"/>
          <ac:picMkLst>
            <pc:docMk/>
            <pc:sldMk cId="676890960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6:07.168" v="2360" actId="732"/>
        <pc:sldMkLst>
          <pc:docMk/>
          <pc:sldMk cId="3492523220" sldId="653"/>
        </pc:sldMkLst>
        <pc:picChg chg="mod modCrop">
          <ac:chgData name="Khattab, Sherif" userId="c83b1e15-36f3-4f46-aceb-05aac24c545e" providerId="ADAL" clId="{1D3BEF1A-60D3-4435-997A-21A4785EE658}" dt="2022-10-06T13:16:07.168" v="2360" actId="732"/>
          <ac:picMkLst>
            <pc:docMk/>
            <pc:sldMk cId="3492523220" sldId="653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7:20.411" v="2418" actId="20577"/>
        <pc:sldMkLst>
          <pc:docMk/>
          <pc:sldMk cId="3825425469" sldId="654"/>
        </pc:sldMkLst>
        <pc:spChg chg="mod">
          <ac:chgData name="Khattab, Sherif" userId="c83b1e15-36f3-4f46-aceb-05aac24c545e" providerId="ADAL" clId="{1D3BEF1A-60D3-4435-997A-21A4785EE658}" dt="2022-10-06T13:17:20.411" v="2418" actId="20577"/>
          <ac:spMkLst>
            <pc:docMk/>
            <pc:sldMk cId="3825425469" sldId="654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6:48.755" v="2364" actId="732"/>
          <ac:picMkLst>
            <pc:docMk/>
            <pc:sldMk cId="3825425469" sldId="654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6:43.398" v="2363" actId="732"/>
          <ac:picMkLst>
            <pc:docMk/>
            <pc:sldMk cId="3825425469" sldId="654"/>
            <ac:picMk id="3" creationId="{B8359708-A712-F32B-C4CF-C0469BF046F2}"/>
          </ac:picMkLst>
        </pc:picChg>
      </pc:sldChg>
      <pc:sldChg chg="delSp modSp add mod modAnim">
        <pc:chgData name="Khattab, Sherif" userId="c83b1e15-36f3-4f46-aceb-05aac24c545e" providerId="ADAL" clId="{1D3BEF1A-60D3-4435-997A-21A4785EE658}" dt="2022-10-06T13:18:28.883" v="2563"/>
        <pc:sldMkLst>
          <pc:docMk/>
          <pc:sldMk cId="3743832441" sldId="655"/>
        </pc:sldMkLst>
        <pc:spChg chg="mod">
          <ac:chgData name="Khattab, Sherif" userId="c83b1e15-36f3-4f46-aceb-05aac24c545e" providerId="ADAL" clId="{1D3BEF1A-60D3-4435-997A-21A4785EE658}" dt="2022-10-06T13:18:19.821" v="2561" actId="20577"/>
          <ac:spMkLst>
            <pc:docMk/>
            <pc:sldMk cId="3743832441" sldId="655"/>
            <ac:spMk id="19459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3:17:33.520" v="2420" actId="478"/>
          <ac:picMkLst>
            <pc:docMk/>
            <pc:sldMk cId="3743832441" sldId="655"/>
            <ac:picMk id="2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7:38.983" v="2421" actId="732"/>
          <ac:picMkLst>
            <pc:docMk/>
            <pc:sldMk cId="3743832441" sldId="655"/>
            <ac:picMk id="3" creationId="{B8359708-A712-F32B-C4CF-C0469BF046F2}"/>
          </ac:picMkLst>
        </pc:picChg>
      </pc:sldChg>
      <pc:sldChg chg="add">
        <pc:chgData name="Khattab, Sherif" userId="c83b1e15-36f3-4f46-aceb-05aac24c545e" providerId="ADAL" clId="{1D3BEF1A-60D3-4435-997A-21A4785EE658}" dt="2022-10-06T13:19:07.272" v="2587"/>
        <pc:sldMkLst>
          <pc:docMk/>
          <pc:sldMk cId="3727757674" sldId="656"/>
        </pc:sldMkLst>
      </pc:sldChg>
      <pc:sldChg chg="add">
        <pc:chgData name="Khattab, Sherif" userId="c83b1e15-36f3-4f46-aceb-05aac24c545e" providerId="ADAL" clId="{1D3BEF1A-60D3-4435-997A-21A4785EE658}" dt="2022-10-06T13:22:30.230" v="2695"/>
        <pc:sldMkLst>
          <pc:docMk/>
          <pc:sldMk cId="1191178708" sldId="657"/>
        </pc:sldMkLst>
      </pc:sldChg>
      <pc:sldChg chg="add del">
        <pc:chgData name="Khattab, Sherif" userId="c83b1e15-36f3-4f46-aceb-05aac24c545e" providerId="ADAL" clId="{1D3BEF1A-60D3-4435-997A-21A4785EE658}" dt="2022-10-06T13:22:53.362" v="2703" actId="47"/>
        <pc:sldMkLst>
          <pc:docMk/>
          <pc:sldMk cId="2564127341" sldId="658"/>
        </pc:sldMkLst>
      </pc:sldChg>
      <pc:sldChg chg="addSp modSp add mod">
        <pc:chgData name="Khattab, Sherif" userId="c83b1e15-36f3-4f46-aceb-05aac24c545e" providerId="ADAL" clId="{1D3BEF1A-60D3-4435-997A-21A4785EE658}" dt="2022-10-06T13:24:31.982" v="2727" actId="732"/>
        <pc:sldMkLst>
          <pc:docMk/>
          <pc:sldMk cId="4200742123" sldId="658"/>
        </pc:sldMkLst>
        <pc:picChg chg="mod modCrop">
          <ac:chgData name="Khattab, Sherif" userId="c83b1e15-36f3-4f46-aceb-05aac24c545e" providerId="ADAL" clId="{1D3BEF1A-60D3-4435-997A-21A4785EE658}" dt="2022-10-06T13:24:17.279" v="2723" actId="732"/>
          <ac:picMkLst>
            <pc:docMk/>
            <pc:sldMk cId="4200742123" sldId="658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4:31.982" v="2727" actId="732"/>
          <ac:picMkLst>
            <pc:docMk/>
            <pc:sldMk cId="4200742123" sldId="658"/>
            <ac:picMk id="3" creationId="{E3E8A9C3-1011-E90F-CB1E-A56120245A33}"/>
          </ac:picMkLst>
        </pc:picChg>
      </pc:sldChg>
      <pc:sldChg chg="add">
        <pc:chgData name="Khattab, Sherif" userId="c83b1e15-36f3-4f46-aceb-05aac24c545e" providerId="ADAL" clId="{1D3BEF1A-60D3-4435-997A-21A4785EE658}" dt="2022-10-06T13:22:57.536" v="2707"/>
        <pc:sldMkLst>
          <pc:docMk/>
          <pc:sldMk cId="1926897130" sldId="659"/>
        </pc:sldMkLst>
      </pc:sldChg>
      <pc:sldChg chg="add del">
        <pc:chgData name="Khattab, Sherif" userId="c83b1e15-36f3-4f46-aceb-05aac24c545e" providerId="ADAL" clId="{1D3BEF1A-60D3-4435-997A-21A4785EE658}" dt="2022-10-06T13:22:54.331" v="2704" actId="47"/>
        <pc:sldMkLst>
          <pc:docMk/>
          <pc:sldMk cId="2635986005" sldId="659"/>
        </pc:sldMkLst>
      </pc:sldChg>
      <pc:sldChg chg="add del">
        <pc:chgData name="Khattab, Sherif" userId="c83b1e15-36f3-4f46-aceb-05aac24c545e" providerId="ADAL" clId="{1D3BEF1A-60D3-4435-997A-21A4785EE658}" dt="2022-10-06T13:24:40.368" v="2728" actId="47"/>
        <pc:sldMkLst>
          <pc:docMk/>
          <pc:sldMk cId="2122934982" sldId="660"/>
        </pc:sldMkLst>
      </pc:sldChg>
      <pc:sldChg chg="add del">
        <pc:chgData name="Khattab, Sherif" userId="c83b1e15-36f3-4f46-aceb-05aac24c545e" providerId="ADAL" clId="{1D3BEF1A-60D3-4435-997A-21A4785EE658}" dt="2022-10-06T13:22:55.171" v="2705" actId="47"/>
        <pc:sldMkLst>
          <pc:docMk/>
          <pc:sldMk cId="2667956496" sldId="660"/>
        </pc:sldMkLst>
      </pc:sldChg>
    </pc:docChg>
  </pc:docChgLst>
  <pc:docChgLst>
    <pc:chgData name="Khattab, Sherif" userId="c83b1e15-36f3-4f46-aceb-05aac24c545e" providerId="ADAL" clId="{E70652C7-2154-6242-B790-AD2A63A35042}"/>
    <pc:docChg chg="custSel delSld modSld">
      <pc:chgData name="Khattab, Sherif" userId="c83b1e15-36f3-4f46-aceb-05aac24c545e" providerId="ADAL" clId="{E70652C7-2154-6242-B790-AD2A63A35042}" dt="2023-10-10T10:09:56.874" v="52" actId="2696"/>
      <pc:docMkLst>
        <pc:docMk/>
      </pc:docMkLst>
      <pc:sldChg chg="del">
        <pc:chgData name="Khattab, Sherif" userId="c83b1e15-36f3-4f46-aceb-05aac24c545e" providerId="ADAL" clId="{E70652C7-2154-6242-B790-AD2A63A35042}" dt="2023-10-10T10:09:56.874" v="52" actId="2696"/>
        <pc:sldMkLst>
          <pc:docMk/>
          <pc:sldMk cId="2078158926" sldId="422"/>
        </pc:sldMkLst>
      </pc:sldChg>
      <pc:sldChg chg="del">
        <pc:chgData name="Khattab, Sherif" userId="c83b1e15-36f3-4f46-aceb-05aac24c545e" providerId="ADAL" clId="{E70652C7-2154-6242-B790-AD2A63A35042}" dt="2023-10-10T10:09:56.874" v="52" actId="2696"/>
        <pc:sldMkLst>
          <pc:docMk/>
          <pc:sldMk cId="2824265814" sldId="423"/>
        </pc:sldMkLst>
      </pc:sldChg>
      <pc:sldChg chg="del">
        <pc:chgData name="Khattab, Sherif" userId="c83b1e15-36f3-4f46-aceb-05aac24c545e" providerId="ADAL" clId="{E70652C7-2154-6242-B790-AD2A63A35042}" dt="2023-10-10T10:09:56.874" v="52" actId="2696"/>
        <pc:sldMkLst>
          <pc:docMk/>
          <pc:sldMk cId="3406017134" sldId="424"/>
        </pc:sldMkLst>
      </pc:sldChg>
      <pc:sldChg chg="del">
        <pc:chgData name="Khattab, Sherif" userId="c83b1e15-36f3-4f46-aceb-05aac24c545e" providerId="ADAL" clId="{E70652C7-2154-6242-B790-AD2A63A35042}" dt="2023-10-10T10:09:56.874" v="52" actId="2696"/>
        <pc:sldMkLst>
          <pc:docMk/>
          <pc:sldMk cId="2579258357" sldId="425"/>
        </pc:sldMkLst>
      </pc:sldChg>
      <pc:sldChg chg="del">
        <pc:chgData name="Khattab, Sherif" userId="c83b1e15-36f3-4f46-aceb-05aac24c545e" providerId="ADAL" clId="{E70652C7-2154-6242-B790-AD2A63A35042}" dt="2023-10-10T10:09:56.874" v="52" actId="2696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E70652C7-2154-6242-B790-AD2A63A35042}" dt="2023-10-03T12:37:57.484" v="51" actId="2696"/>
        <pc:sldMkLst>
          <pc:docMk/>
          <pc:sldMk cId="1587329386" sldId="457"/>
        </pc:sldMkLst>
      </pc:sldChg>
      <pc:sldChg chg="modSp mod modAnim">
        <pc:chgData name="Khattab, Sherif" userId="c83b1e15-36f3-4f46-aceb-05aac24c545e" providerId="ADAL" clId="{E70652C7-2154-6242-B790-AD2A63A35042}" dt="2023-10-03T11:24:22.567" v="5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70652C7-2154-6242-B790-AD2A63A35042}" dt="2023-10-03T11:24:22.567" v="5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E70652C7-2154-6242-B790-AD2A63A35042}" dt="2023-10-03T12:37:57.484" v="51" actId="2696"/>
        <pc:sldMkLst>
          <pc:docMk/>
          <pc:sldMk cId="192848094" sldId="613"/>
        </pc:sldMkLst>
      </pc:sldChg>
      <pc:sldChg chg="del">
        <pc:chgData name="Khattab, Sherif" userId="c83b1e15-36f3-4f46-aceb-05aac24c545e" providerId="ADAL" clId="{E70652C7-2154-6242-B790-AD2A63A35042}" dt="2023-10-03T12:37:57.484" v="51" actId="2696"/>
        <pc:sldMkLst>
          <pc:docMk/>
          <pc:sldMk cId="976316107" sldId="614"/>
        </pc:sldMkLst>
      </pc:sldChg>
      <pc:sldChg chg="del">
        <pc:chgData name="Khattab, Sherif" userId="c83b1e15-36f3-4f46-aceb-05aac24c545e" providerId="ADAL" clId="{E70652C7-2154-6242-B790-AD2A63A35042}" dt="2023-10-03T12:37:57.484" v="51" actId="2696"/>
        <pc:sldMkLst>
          <pc:docMk/>
          <pc:sldMk cId="1891657817" sldId="615"/>
        </pc:sldMkLst>
      </pc:sldChg>
      <pc:sldChg chg="del">
        <pc:chgData name="Khattab, Sherif" userId="c83b1e15-36f3-4f46-aceb-05aac24c545e" providerId="ADAL" clId="{E70652C7-2154-6242-B790-AD2A63A35042}" dt="2023-10-10T10:09:56.874" v="52" actId="2696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E70652C7-2154-6242-B790-AD2A63A35042}" dt="2023-10-10T10:09:56.874" v="52" actId="2696"/>
        <pc:sldMkLst>
          <pc:docMk/>
          <pc:sldMk cId="3718766469" sldId="629"/>
        </pc:sldMkLst>
      </pc:sldChg>
      <pc:sldChg chg="del">
        <pc:chgData name="Khattab, Sherif" userId="c83b1e15-36f3-4f46-aceb-05aac24c545e" providerId="ADAL" clId="{E70652C7-2154-6242-B790-AD2A63A35042}" dt="2023-10-03T12:37:57.484" v="51" actId="2696"/>
        <pc:sldMkLst>
          <pc:docMk/>
          <pc:sldMk cId="3784094647" sldId="629"/>
        </pc:sldMkLst>
      </pc:sldChg>
      <pc:sldChg chg="del">
        <pc:chgData name="Khattab, Sherif" userId="c83b1e15-36f3-4f46-aceb-05aac24c545e" providerId="ADAL" clId="{E70652C7-2154-6242-B790-AD2A63A35042}" dt="2023-10-03T12:37:57.484" v="51" actId="2696"/>
        <pc:sldMkLst>
          <pc:docMk/>
          <pc:sldMk cId="1510783238" sldId="630"/>
        </pc:sldMkLst>
      </pc:sldChg>
      <pc:sldChg chg="del">
        <pc:chgData name="Khattab, Sherif" userId="c83b1e15-36f3-4f46-aceb-05aac24c545e" providerId="ADAL" clId="{E70652C7-2154-6242-B790-AD2A63A35042}" dt="2023-10-10T10:09:56.874" v="52" actId="2696"/>
        <pc:sldMkLst>
          <pc:docMk/>
          <pc:sldMk cId="1191178708" sldId="657"/>
        </pc:sldMkLst>
      </pc:sldChg>
      <pc:sldChg chg="del">
        <pc:chgData name="Khattab, Sherif" userId="c83b1e15-36f3-4f46-aceb-05aac24c545e" providerId="ADAL" clId="{E70652C7-2154-6242-B790-AD2A63A35042}" dt="2023-10-10T10:09:56.874" v="52" actId="2696"/>
        <pc:sldMkLst>
          <pc:docMk/>
          <pc:sldMk cId="4200742123" sldId="658"/>
        </pc:sldMkLst>
      </pc:sldChg>
      <pc:sldChg chg="del">
        <pc:chgData name="Khattab, Sherif" userId="c83b1e15-36f3-4f46-aceb-05aac24c545e" providerId="ADAL" clId="{E70652C7-2154-6242-B790-AD2A63A35042}" dt="2023-10-10T10:09:56.874" v="52" actId="2696"/>
        <pc:sldMkLst>
          <pc:docMk/>
          <pc:sldMk cId="1926897130" sldId="659"/>
        </pc:sldMkLst>
      </pc:sldChg>
      <pc:sldChg chg="del">
        <pc:chgData name="Khattab, Sherif" userId="c83b1e15-36f3-4f46-aceb-05aac24c545e" providerId="ADAL" clId="{E70652C7-2154-6242-B790-AD2A63A35042}" dt="2023-10-10T10:09:56.874" v="52" actId="2696"/>
        <pc:sldMkLst>
          <pc:docMk/>
          <pc:sldMk cId="798706549" sldId="669"/>
        </pc:sldMkLst>
      </pc:sldChg>
      <pc:sldChg chg="del">
        <pc:chgData name="Khattab, Sherif" userId="c83b1e15-36f3-4f46-aceb-05aac24c545e" providerId="ADAL" clId="{E70652C7-2154-6242-B790-AD2A63A35042}" dt="2023-10-10T10:09:56.874" v="52" actId="2696"/>
        <pc:sldMkLst>
          <pc:docMk/>
          <pc:sldMk cId="3536626764" sldId="670"/>
        </pc:sldMkLst>
      </pc:sld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  <pc:docChgLst>
    <pc:chgData name="Khattab, Sherif" userId="c83b1e15-36f3-4f46-aceb-05aac24c545e" providerId="ADAL" clId="{66C4FA5C-056E-414E-98A1-61345D89319A}"/>
    <pc:docChg chg="undo custSel addSld delSld modSld sldOrd">
      <pc:chgData name="Khattab, Sherif" userId="c83b1e15-36f3-4f46-aceb-05aac24c545e" providerId="ADAL" clId="{66C4FA5C-056E-414E-98A1-61345D89319A}" dt="2022-09-22T13:22:27.542" v="3689" actId="20577"/>
      <pc:docMkLst>
        <pc:docMk/>
      </pc:docMkLst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51158943" sldId="40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62100407" sldId="40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23502148" sldId="40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9626819" sldId="40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3258387" sldId="40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9108511" sldId="40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51437395" sldId="41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600104" sldId="41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51885050" sldId="41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28146547" sldId="41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64775203" sldId="41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735576552" sldId="41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71735815" sldId="41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86116977" sldId="41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945051733" sldId="41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56324858" sldId="41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3502517" sldId="42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338024" sldId="42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96915802" sldId="42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156114" sldId="42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470923040" sldId="42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75636016" sldId="42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50433387" sldId="42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1473117" sldId="42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2881137" sldId="42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360103704" sldId="42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5165111" sldId="43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74119019" sldId="43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741305" sldId="43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092889202" sldId="43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5611056" sldId="43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13674270" sldId="44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07779014" sldId="44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98832071" sldId="44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7574914" sldId="44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241223" sldId="44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39797538" sldId="44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291506515" sldId="44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58647136" sldId="44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95245365" sldId="44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10444335" sldId="44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988091615" sldId="45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37020356" sldId="45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28528222" sldId="45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63695913" sldId="45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694215633" sldId="45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29095958" sldId="45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85683052" sldId="45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57265421" sldId="45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44484207" sldId="45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12842533" sldId="45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62378894" sldId="46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93316408" sldId="46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77347453" sldId="46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63285173" sldId="46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7704575" sldId="46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9847693" sldId="46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39199741" sldId="46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578571884" sldId="46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6062667" sldId="47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559965189" sldId="47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77175499" sldId="47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93602005" sldId="482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186927523" sldId="49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47278071" sldId="49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39558048" sldId="49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844296746" sldId="49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64592532" sldId="494"/>
        </pc:sldMkLst>
      </pc:sldChg>
      <pc:sldChg chg="modSp mod modAnim">
        <pc:chgData name="Khattab, Sherif" userId="c83b1e15-36f3-4f46-aceb-05aac24c545e" providerId="ADAL" clId="{66C4FA5C-056E-414E-98A1-61345D89319A}" dt="2022-09-22T12:31:32.093" v="1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66C4FA5C-056E-414E-98A1-61345D89319A}" dt="2022-09-22T12:31:32.093" v="1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6C4FA5C-056E-414E-98A1-61345D89319A}" dt="2022-09-22T13:06:06.209" v="15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66C4FA5C-056E-414E-98A1-61345D89319A}" dt="2022-09-22T13:06:06.209" v="15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02089635" sldId="500"/>
        </pc:sldMkLst>
      </pc:sldChg>
      <pc:sldChg chg="modSp mod modAnim">
        <pc:chgData name="Khattab, Sherif" userId="c83b1e15-36f3-4f46-aceb-05aac24c545e" providerId="ADAL" clId="{66C4FA5C-056E-414E-98A1-61345D89319A}" dt="2022-09-22T12:34:07.900" v="404"/>
        <pc:sldMkLst>
          <pc:docMk/>
          <pc:sldMk cId="3616649543" sldId="502"/>
        </pc:sldMkLst>
        <pc:spChg chg="mod">
          <ac:chgData name="Khattab, Sherif" userId="c83b1e15-36f3-4f46-aceb-05aac24c545e" providerId="ADAL" clId="{66C4FA5C-056E-414E-98A1-61345D89319A}" dt="2022-09-22T12:34:00.656" v="40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606334964" sldId="504"/>
        </pc:sldMkLst>
      </pc:sldChg>
      <pc:sldChg chg="add">
        <pc:chgData name="Khattab, Sherif" userId="c83b1e15-36f3-4f46-aceb-05aac24c545e" providerId="ADAL" clId="{66C4FA5C-056E-414E-98A1-61345D89319A}" dt="2022-09-22T13:05:52.479" v="1517"/>
        <pc:sldMkLst>
          <pc:docMk/>
          <pc:sldMk cId="42346587" sldId="505"/>
        </pc:sldMkLst>
      </pc:sldChg>
      <pc:sldChg chg="modSp del mod modAnim">
        <pc:chgData name="Khattab, Sherif" userId="c83b1e15-36f3-4f46-aceb-05aac24c545e" providerId="ADAL" clId="{66C4FA5C-056E-414E-98A1-61345D89319A}" dt="2022-09-22T13:05:45.537" v="1516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66C4FA5C-056E-414E-98A1-61345D89319A}" dt="2022-09-22T13:00:07.560" v="924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04319593" sldId="506"/>
        </pc:sldMkLst>
      </pc:sldChg>
      <pc:sldChg chg="modSp modAnim">
        <pc:chgData name="Khattab, Sherif" userId="c83b1e15-36f3-4f46-aceb-05aac24c545e" providerId="ADAL" clId="{66C4FA5C-056E-414E-98A1-61345D89319A}" dt="2022-09-22T13:21:44.739" v="3599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66C4FA5C-056E-414E-98A1-61345D89319A}" dt="2022-09-22T13:21:44.739" v="3599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101058349" sldId="527"/>
        </pc:sldMkLst>
      </pc:sldChg>
      <pc:sldChg chg="modSp mod modAnim">
        <pc:chgData name="Khattab, Sherif" userId="c83b1e15-36f3-4f46-aceb-05aac24c545e" providerId="ADAL" clId="{66C4FA5C-056E-414E-98A1-61345D89319A}" dt="2022-09-22T13:10:08.676" v="2082" actId="6549"/>
        <pc:sldMkLst>
          <pc:docMk/>
          <pc:sldMk cId="375157858" sldId="529"/>
        </pc:sldMkLst>
        <pc:spChg chg="mod">
          <ac:chgData name="Khattab, Sherif" userId="c83b1e15-36f3-4f46-aceb-05aac24c545e" providerId="ADAL" clId="{66C4FA5C-056E-414E-98A1-61345D89319A}" dt="2022-09-22T13:10:08.676" v="2082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3:49.161" v="2577" actId="6549"/>
        <pc:sldMkLst>
          <pc:docMk/>
          <pc:sldMk cId="2033790459" sldId="530"/>
        </pc:sldMkLst>
        <pc:spChg chg="mod">
          <ac:chgData name="Khattab, Sherif" userId="c83b1e15-36f3-4f46-aceb-05aac24c545e" providerId="ADAL" clId="{66C4FA5C-056E-414E-98A1-61345D89319A}" dt="2022-09-22T13:13:49.161" v="2577" actId="6549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del mod ord addAnim delAnim modAnim">
        <pc:chgData name="Khattab, Sherif" userId="c83b1e15-36f3-4f46-aceb-05aac24c545e" providerId="ADAL" clId="{66C4FA5C-056E-414E-98A1-61345D89319A}" dt="2022-09-22T13:15:47.701" v="2836"/>
        <pc:sldMkLst>
          <pc:docMk/>
          <pc:sldMk cId="2589097507" sldId="531"/>
        </pc:sldMkLst>
        <pc:spChg chg="mod">
          <ac:chgData name="Khattab, Sherif" userId="c83b1e15-36f3-4f46-aceb-05aac24c545e" providerId="ADAL" clId="{66C4FA5C-056E-414E-98A1-61345D89319A}" dt="2022-09-22T13:15:43.238" v="283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05:42.071" v="1515" actId="113"/>
        <pc:sldMkLst>
          <pc:docMk/>
          <pc:sldMk cId="829687268" sldId="537"/>
        </pc:sldMkLst>
        <pc:spChg chg="mod">
          <ac:chgData name="Khattab, Sherif" userId="c83b1e15-36f3-4f46-aceb-05aac24c545e" providerId="ADAL" clId="{66C4FA5C-056E-414E-98A1-61345D89319A}" dt="2022-09-22T13:05:42.071" v="1515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9:39.776" v="3212"/>
        <pc:sldMkLst>
          <pc:docMk/>
          <pc:sldMk cId="2205440596" sldId="538"/>
        </pc:sldMkLst>
        <pc:spChg chg="mod">
          <ac:chgData name="Khattab, Sherif" userId="c83b1e15-36f3-4f46-aceb-05aac24c545e" providerId="ADAL" clId="{66C4FA5C-056E-414E-98A1-61345D89319A}" dt="2022-09-22T13:19:26.929" v="3209" actId="20577"/>
          <ac:spMkLst>
            <pc:docMk/>
            <pc:sldMk cId="2205440596" sldId="538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1:56.995" v="2332"/>
        <pc:sldMkLst>
          <pc:docMk/>
          <pc:sldMk cId="4012849589" sldId="539"/>
        </pc:sldMkLst>
        <pc:spChg chg="mod">
          <ac:chgData name="Khattab, Sherif" userId="c83b1e15-36f3-4f46-aceb-05aac24c545e" providerId="ADAL" clId="{66C4FA5C-056E-414E-98A1-61345D89319A}" dt="2022-09-22T13:11:49.198" v="2329" actId="6549"/>
          <ac:spMkLst>
            <pc:docMk/>
            <pc:sldMk cId="4012849589" sldId="539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20:50.570" v="3398" actId="20577"/>
        <pc:sldMkLst>
          <pc:docMk/>
          <pc:sldMk cId="4289348754" sldId="540"/>
        </pc:sldMkLst>
        <pc:spChg chg="mod">
          <ac:chgData name="Khattab, Sherif" userId="c83b1e15-36f3-4f46-aceb-05aac24c545e" providerId="ADAL" clId="{66C4FA5C-056E-414E-98A1-61345D89319A}" dt="2022-09-22T13:20:50.570" v="3398" actId="20577"/>
          <ac:spMkLst>
            <pc:docMk/>
            <pc:sldMk cId="4289348754" sldId="540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07:21.934" v="1665" actId="113"/>
        <pc:sldMkLst>
          <pc:docMk/>
          <pc:sldMk cId="519316362" sldId="541"/>
        </pc:sldMkLst>
        <pc:spChg chg="mod">
          <ac:chgData name="Khattab, Sherif" userId="c83b1e15-36f3-4f46-aceb-05aac24c545e" providerId="ADAL" clId="{66C4FA5C-056E-414E-98A1-61345D89319A}" dt="2022-09-22T13:07:21.934" v="1665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230640834" sldId="542"/>
        </pc:sldMkLst>
      </pc:sldChg>
      <pc:sldChg chg="modSp add del modAnim">
        <pc:chgData name="Khattab, Sherif" userId="c83b1e15-36f3-4f46-aceb-05aac24c545e" providerId="ADAL" clId="{66C4FA5C-056E-414E-98A1-61345D89319A}" dt="2022-09-22T13:21:50.924" v="3600" actId="47"/>
        <pc:sldMkLst>
          <pc:docMk/>
          <pc:sldMk cId="135622227" sldId="543"/>
        </pc:sldMkLst>
        <pc:spChg chg="mod">
          <ac:chgData name="Khattab, Sherif" userId="c83b1e15-36f3-4f46-aceb-05aac24c545e" providerId="ADAL" clId="{66C4FA5C-056E-414E-98A1-61345D89319A}" dt="2022-09-22T12:54:58.265" v="424"/>
          <ac:spMkLst>
            <pc:docMk/>
            <pc:sldMk cId="135622227" sldId="543"/>
            <ac:spMk id="3" creationId="{6E964C0F-69D1-999C-778E-B82399A4DF14}"/>
          </ac:spMkLst>
        </pc:spChg>
      </pc:sldChg>
      <pc:sldChg chg="modSp add modAnim">
        <pc:chgData name="Khattab, Sherif" userId="c83b1e15-36f3-4f46-aceb-05aac24c545e" providerId="ADAL" clId="{66C4FA5C-056E-414E-98A1-61345D89319A}" dt="2022-09-22T13:22:27.542" v="3689" actId="20577"/>
        <pc:sldMkLst>
          <pc:docMk/>
          <pc:sldMk cId="3458497854" sldId="544"/>
        </pc:sldMkLst>
        <pc:spChg chg="mod">
          <ac:chgData name="Khattab, Sherif" userId="c83b1e15-36f3-4f46-aceb-05aac24c545e" providerId="ADAL" clId="{66C4FA5C-056E-414E-98A1-61345D89319A}" dt="2022-09-22T13:22:27.542" v="3689" actId="20577"/>
          <ac:spMkLst>
            <pc:docMk/>
            <pc:sldMk cId="3458497854" sldId="544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66C4FA5C-056E-414E-98A1-61345D89319A}" dt="2022-09-22T12:55:26.945" v="432" actId="47"/>
        <pc:sldMkLst>
          <pc:docMk/>
          <pc:sldMk cId="1369965567" sldId="545"/>
        </pc:sldMkLst>
      </pc:sldChg>
      <pc:sldChg chg="add del">
        <pc:chgData name="Khattab, Sherif" userId="c83b1e15-36f3-4f46-aceb-05aac24c545e" providerId="ADAL" clId="{66C4FA5C-056E-414E-98A1-61345D89319A}" dt="2022-09-22T12:55:27.543" v="433" actId="47"/>
        <pc:sldMkLst>
          <pc:docMk/>
          <pc:sldMk cId="1413773220" sldId="546"/>
        </pc:sldMkLst>
      </pc:sldChg>
      <pc:sldChg chg="add del">
        <pc:chgData name="Khattab, Sherif" userId="c83b1e15-36f3-4f46-aceb-05aac24c545e" providerId="ADAL" clId="{66C4FA5C-056E-414E-98A1-61345D89319A}" dt="2022-09-22T12:55:28.563" v="434" actId="47"/>
        <pc:sldMkLst>
          <pc:docMk/>
          <pc:sldMk cId="1447371765" sldId="547"/>
        </pc:sldMkLst>
      </pc:sldChg>
      <pc:sldChg chg="add del">
        <pc:chgData name="Khattab, Sherif" userId="c83b1e15-36f3-4f46-aceb-05aac24c545e" providerId="ADAL" clId="{66C4FA5C-056E-414E-98A1-61345D89319A}" dt="2022-09-22T12:55:29.248" v="435" actId="47"/>
        <pc:sldMkLst>
          <pc:docMk/>
          <pc:sldMk cId="74773484" sldId="548"/>
        </pc:sldMkLst>
      </pc:sldChg>
      <pc:sldChg chg="add del">
        <pc:chgData name="Khattab, Sherif" userId="c83b1e15-36f3-4f46-aceb-05aac24c545e" providerId="ADAL" clId="{66C4FA5C-056E-414E-98A1-61345D89319A}" dt="2022-09-22T12:55:30.033" v="436" actId="47"/>
        <pc:sldMkLst>
          <pc:docMk/>
          <pc:sldMk cId="3712496387" sldId="549"/>
        </pc:sldMkLst>
      </pc:sldChg>
    </pc:docChg>
  </pc:docChgLst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7D8735DF-240A-4ACA-B528-3E6F0E4D688B}"/>
    <pc:docChg chg="undo custSel addSld delSld modSld sldOrd delMainMaster">
      <pc:chgData name="Khattab, Sherif" userId="c83b1e15-36f3-4f46-aceb-05aac24c545e" providerId="ADAL" clId="{7D8735DF-240A-4ACA-B528-3E6F0E4D688B}" dt="2022-09-28T17:29:49.601" v="3977" actId="2696"/>
      <pc:docMkLst>
        <pc:docMk/>
      </pc:docMkLst>
      <pc:sldChg chg="add del">
        <pc:chgData name="Khattab, Sherif" userId="c83b1e15-36f3-4f46-aceb-05aac24c545e" providerId="ADAL" clId="{7D8735DF-240A-4ACA-B528-3E6F0E4D688B}" dt="2022-09-26T13:19:20.009" v="7" actId="47"/>
        <pc:sldMkLst>
          <pc:docMk/>
          <pc:sldMk cId="3016739150" sldId="25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51158943" sldId="40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662100407" sldId="40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723502148" sldId="40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49626819" sldId="40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073258387" sldId="40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9108511" sldId="40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123600104" sldId="41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951885050" sldId="41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28146547" sldId="41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64775203" sldId="41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735576552" sldId="41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71735815" sldId="41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86116977" sldId="41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945051733" sldId="41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056324858" sldId="41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3502517" sldId="42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338024" sldId="42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96915802" sldId="42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156114" sldId="423"/>
        </pc:sldMkLst>
      </pc:sldChg>
      <pc:sldChg chg="modSp add del mod">
        <pc:chgData name="Khattab, Sherif" userId="c83b1e15-36f3-4f46-aceb-05aac24c545e" providerId="ADAL" clId="{7D8735DF-240A-4ACA-B528-3E6F0E4D688B}" dt="2022-09-27T12:06:22.949" v="2336" actId="20577"/>
        <pc:sldMkLst>
          <pc:docMk/>
          <pc:sldMk cId="1470923040" sldId="424"/>
        </pc:sldMkLst>
        <pc:spChg chg="mod">
          <ac:chgData name="Khattab, Sherif" userId="c83b1e15-36f3-4f46-aceb-05aac24c545e" providerId="ADAL" clId="{7D8735DF-240A-4ACA-B528-3E6F0E4D688B}" dt="2022-09-27T12:06:22.949" v="2336" actId="20577"/>
          <ac:spMkLst>
            <pc:docMk/>
            <pc:sldMk cId="1470923040" sldId="424"/>
            <ac:spMk id="1536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5:50.620" v="2330" actId="1076"/>
          <ac:picMkLst>
            <pc:docMk/>
            <pc:sldMk cId="1470923040" sldId="424"/>
            <ac:picMk id="1434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07:00.136" v="2353" actId="6549"/>
        <pc:sldMkLst>
          <pc:docMk/>
          <pc:sldMk cId="2175636016" sldId="425"/>
        </pc:sldMkLst>
        <pc:spChg chg="mod">
          <ac:chgData name="Khattab, Sherif" userId="c83b1e15-36f3-4f46-aceb-05aac24c545e" providerId="ADAL" clId="{7D8735DF-240A-4ACA-B528-3E6F0E4D688B}" dt="2022-09-27T12:07:00.136" v="2353" actId="6549"/>
          <ac:spMkLst>
            <pc:docMk/>
            <pc:sldMk cId="2175636016" sldId="425"/>
            <ac:spMk id="1638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06:46.092" v="2346" actId="21"/>
          <ac:spMkLst>
            <pc:docMk/>
            <pc:sldMk cId="2175636016" sldId="425"/>
            <ac:spMk id="1638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6:39.763" v="2338" actId="1076"/>
          <ac:picMkLst>
            <pc:docMk/>
            <pc:sldMk cId="2175636016" sldId="425"/>
            <ac:picMk id="1536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0:28.130" v="2681" actId="47"/>
        <pc:sldMkLst>
          <pc:docMk/>
          <pc:sldMk cId="450433387" sldId="426"/>
        </pc:sldMkLst>
      </pc:sldChg>
      <pc:sldChg chg="modSp add del mod">
        <pc:chgData name="Khattab, Sherif" userId="c83b1e15-36f3-4f46-aceb-05aac24c545e" providerId="ADAL" clId="{7D8735DF-240A-4ACA-B528-3E6F0E4D688B}" dt="2022-09-27T12:20:44.762" v="2688" actId="1076"/>
        <pc:sldMkLst>
          <pc:docMk/>
          <pc:sldMk cId="2091473117" sldId="427"/>
        </pc:sldMkLst>
        <pc:spChg chg="mod">
          <ac:chgData name="Khattab, Sherif" userId="c83b1e15-36f3-4f46-aceb-05aac24c545e" providerId="ADAL" clId="{7D8735DF-240A-4ACA-B528-3E6F0E4D688B}" dt="2022-09-27T12:20:35.175" v="2683"/>
          <ac:spMkLst>
            <pc:docMk/>
            <pc:sldMk cId="2091473117" sldId="427"/>
            <ac:spMk id="18434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33.610" v="2682" actId="21"/>
          <ac:spMkLst>
            <pc:docMk/>
            <pc:sldMk cId="2091473117" sldId="427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0:44.762" v="2688" actId="1076"/>
          <ac:picMkLst>
            <pc:docMk/>
            <pc:sldMk cId="2091473117" sldId="427"/>
            <ac:picMk id="1741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01.182" v="2695" actId="14100"/>
        <pc:sldMkLst>
          <pc:docMk/>
          <pc:sldMk cId="3072881137" sldId="428"/>
        </pc:sldMkLst>
        <pc:spChg chg="mod">
          <ac:chgData name="Khattab, Sherif" userId="c83b1e15-36f3-4f46-aceb-05aac24c545e" providerId="ADAL" clId="{7D8735DF-240A-4ACA-B528-3E6F0E4D688B}" dt="2022-09-27T12:20:52.327" v="2690"/>
          <ac:spMkLst>
            <pc:docMk/>
            <pc:sldMk cId="3072881137" sldId="428"/>
            <ac:spMk id="1945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50.756" v="2689" actId="21"/>
          <ac:spMkLst>
            <pc:docMk/>
            <pc:sldMk cId="3072881137" sldId="428"/>
            <ac:spMk id="19459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01.182" v="2695" actId="14100"/>
          <ac:picMkLst>
            <pc:docMk/>
            <pc:sldMk cId="3072881137" sldId="428"/>
            <ac:picMk id="34818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19.025" v="2702" actId="1076"/>
        <pc:sldMkLst>
          <pc:docMk/>
          <pc:sldMk cId="1360103704" sldId="429"/>
        </pc:sldMkLst>
        <pc:spChg chg="mod">
          <ac:chgData name="Khattab, Sherif" userId="c83b1e15-36f3-4f46-aceb-05aac24c545e" providerId="ADAL" clId="{7D8735DF-240A-4ACA-B528-3E6F0E4D688B}" dt="2022-09-27T12:21:09.882" v="2697"/>
          <ac:spMkLst>
            <pc:docMk/>
            <pc:sldMk cId="1360103704" sldId="429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1:13.877" v="2698" actId="6549"/>
          <ac:spMkLst>
            <pc:docMk/>
            <pc:sldMk cId="1360103704" sldId="429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19.025" v="2702" actId="1076"/>
          <ac:picMkLst>
            <pc:docMk/>
            <pc:sldMk cId="1360103704" sldId="429"/>
            <ac:picMk id="18439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21:59.730" v="2733"/>
        <pc:sldMkLst>
          <pc:docMk/>
          <pc:sldMk cId="785165111" sldId="430"/>
        </pc:sldMkLst>
        <pc:spChg chg="mod">
          <ac:chgData name="Khattab, Sherif" userId="c83b1e15-36f3-4f46-aceb-05aac24c545e" providerId="ADAL" clId="{7D8735DF-240A-4ACA-B528-3E6F0E4D688B}" dt="2022-09-27T12:21:49.366" v="2731" actId="20577"/>
          <ac:spMkLst>
            <pc:docMk/>
            <pc:sldMk cId="785165111" sldId="430"/>
            <ac:spMk id="21506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36.764" v="2705" actId="1076"/>
          <ac:picMkLst>
            <pc:docMk/>
            <pc:sldMk cId="785165111" sldId="430"/>
            <ac:picMk id="19463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7D8735DF-240A-4ACA-B528-3E6F0E4D688B}" dt="2022-09-27T12:26:06.421" v="3127"/>
        <pc:sldMkLst>
          <pc:docMk/>
          <pc:sldMk cId="863248184" sldId="431"/>
        </pc:sldMkLst>
        <pc:spChg chg="mod">
          <ac:chgData name="Khattab, Sherif" userId="c83b1e15-36f3-4f46-aceb-05aac24c545e" providerId="ADAL" clId="{7D8735DF-240A-4ACA-B528-3E6F0E4D688B}" dt="2022-09-27T12:23:36.637" v="2793" actId="20577"/>
          <ac:spMkLst>
            <pc:docMk/>
            <pc:sldMk cId="863248184" sldId="431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5:50.201" v="3125" actId="20577"/>
          <ac:spMkLst>
            <pc:docMk/>
            <pc:sldMk cId="863248184" sldId="431"/>
            <ac:spMk id="22531" creationId="{00000000-0000-0000-0000-000000000000}"/>
          </ac:spMkLst>
        </pc:spChg>
        <pc:picChg chg="del mod">
          <ac:chgData name="Khattab, Sherif" userId="c83b1e15-36f3-4f46-aceb-05aac24c545e" providerId="ADAL" clId="{7D8735DF-240A-4ACA-B528-3E6F0E4D688B}" dt="2022-09-27T12:23:41.656" v="2795" actId="478"/>
          <ac:picMkLst>
            <pc:docMk/>
            <pc:sldMk cId="863248184" sldId="431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7D8735DF-240A-4ACA-B528-3E6F0E4D688B}" dt="2022-09-27T12:24:37.925" v="2973" actId="1076"/>
          <ac:picMkLst>
            <pc:docMk/>
            <pc:sldMk cId="863248184" sldId="431"/>
            <ac:picMk id="3" creationId="{71263434-69DC-6C52-8ADD-68B91BE23FA8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22:53.749" v="2780" actId="47"/>
        <pc:sldMkLst>
          <pc:docMk/>
          <pc:sldMk cId="4174119019" sldId="432"/>
        </pc:sldMkLst>
        <pc:picChg chg="del">
          <ac:chgData name="Khattab, Sherif" userId="c83b1e15-36f3-4f46-aceb-05aac24c545e" providerId="ADAL" clId="{7D8735DF-240A-4ACA-B528-3E6F0E4D688B}" dt="2022-09-27T12:22:51.938" v="2779" actId="21"/>
          <ac:picMkLst>
            <pc:docMk/>
            <pc:sldMk cId="4174119019" sldId="432"/>
            <ac:picMk id="2" creationId="{00000000-0000-0000-0000-000000000000}"/>
          </ac:picMkLst>
        </pc:picChg>
      </pc:sldChg>
      <pc:sldChg chg="modSp add del modAnim">
        <pc:chgData name="Khattab, Sherif" userId="c83b1e15-36f3-4f46-aceb-05aac24c545e" providerId="ADAL" clId="{7D8735DF-240A-4ACA-B528-3E6F0E4D688B}" dt="2022-09-27T12:27:19.247" v="3237" actId="20577"/>
        <pc:sldMkLst>
          <pc:docMk/>
          <pc:sldMk cId="654105900" sldId="434"/>
        </pc:sldMkLst>
        <pc:spChg chg="mod">
          <ac:chgData name="Khattab, Sherif" userId="c83b1e15-36f3-4f46-aceb-05aac24c545e" providerId="ADAL" clId="{7D8735DF-240A-4ACA-B528-3E6F0E4D688B}" dt="2022-09-27T12:27:19.247" v="3237" actId="20577"/>
          <ac:spMkLst>
            <pc:docMk/>
            <pc:sldMk cId="654105900" sldId="434"/>
            <ac:spMk id="3074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7D8735DF-240A-4ACA-B528-3E6F0E4D688B}" dt="2022-09-27T12:41:23.371" v="3645" actId="20577"/>
        <pc:sldMkLst>
          <pc:docMk/>
          <pc:sldMk cId="2123741305" sldId="435"/>
        </pc:sldMkLst>
        <pc:spChg chg="mod">
          <ac:chgData name="Khattab, Sherif" userId="c83b1e15-36f3-4f46-aceb-05aac24c545e" providerId="ADAL" clId="{7D8735DF-240A-4ACA-B528-3E6F0E4D688B}" dt="2022-09-27T12:41:23.371" v="3645" actId="20577"/>
          <ac:spMkLst>
            <pc:docMk/>
            <pc:sldMk cId="2123741305" sldId="435"/>
            <ac:spMk id="409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1:09.801" v="3622" actId="6549"/>
          <ac:spMkLst>
            <pc:docMk/>
            <pc:sldMk cId="2123741305" sldId="435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28:15.350" v="3242" actId="47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7D8735DF-240A-4ACA-B528-3E6F0E4D688B}" dt="2022-09-27T12:39:33.495" v="3616"/>
        <pc:sldMkLst>
          <pc:docMk/>
          <pc:sldMk cId="837212950" sldId="437"/>
        </pc:sldMkLst>
      </pc:sldChg>
      <pc:sldChg chg="modSp add del mod">
        <pc:chgData name="Khattab, Sherif" userId="c83b1e15-36f3-4f46-aceb-05aac24c545e" providerId="ADAL" clId="{7D8735DF-240A-4ACA-B528-3E6F0E4D688B}" dt="2022-09-27T12:39:30.608" v="3615" actId="2696"/>
        <pc:sldMkLst>
          <pc:docMk/>
          <pc:sldMk cId="1092889202" sldId="437"/>
        </pc:sldMkLst>
        <pc:spChg chg="mod">
          <ac:chgData name="Khattab, Sherif" userId="c83b1e15-36f3-4f46-aceb-05aac24c545e" providerId="ADAL" clId="{7D8735DF-240A-4ACA-B528-3E6F0E4D688B}" dt="2022-09-27T12:28:41.114" v="3260" actId="20577"/>
          <ac:spMkLst>
            <pc:docMk/>
            <pc:sldMk cId="1092889202" sldId="437"/>
            <ac:spMk id="61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8:48.246" v="3266" actId="20577"/>
          <ac:spMkLst>
            <pc:docMk/>
            <pc:sldMk cId="1092889202" sldId="437"/>
            <ac:spMk id="61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8:52.981" v="3268" actId="1076"/>
          <ac:picMkLst>
            <pc:docMk/>
            <pc:sldMk cId="1092889202" sldId="437"/>
            <ac:picMk id="9218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8:58.405" v="3269" actId="47"/>
        <pc:sldMkLst>
          <pc:docMk/>
          <pc:sldMk cId="255611056" sldId="438"/>
        </pc:sldMkLst>
      </pc:sldChg>
      <pc:sldChg chg="modSp add del mod">
        <pc:chgData name="Khattab, Sherif" userId="c83b1e15-36f3-4f46-aceb-05aac24c545e" providerId="ADAL" clId="{7D8735DF-240A-4ACA-B528-3E6F0E4D688B}" dt="2022-09-27T12:29:15.025" v="3305" actId="1076"/>
        <pc:sldMkLst>
          <pc:docMk/>
          <pc:sldMk cId="2516310170" sldId="439"/>
        </pc:sldMkLst>
        <pc:spChg chg="mod">
          <ac:chgData name="Khattab, Sherif" userId="c83b1e15-36f3-4f46-aceb-05aac24c545e" providerId="ADAL" clId="{7D8735DF-240A-4ACA-B528-3E6F0E4D688B}" dt="2022-09-27T12:29:09.564" v="3303" actId="20577"/>
          <ac:spMkLst>
            <pc:docMk/>
            <pc:sldMk cId="2516310170" sldId="439"/>
            <ac:spMk id="8194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15.025" v="3305" actId="1076"/>
          <ac:picMkLst>
            <pc:docMk/>
            <pc:sldMk cId="2516310170" sldId="439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9:31.778" v="3306" actId="47"/>
        <pc:sldMkLst>
          <pc:docMk/>
          <pc:sldMk cId="2213674270" sldId="440"/>
        </pc:sldMkLst>
      </pc:sldChg>
      <pc:sldChg chg="modSp add del mod">
        <pc:chgData name="Khattab, Sherif" userId="c83b1e15-36f3-4f46-aceb-05aac24c545e" providerId="ADAL" clId="{7D8735DF-240A-4ACA-B528-3E6F0E4D688B}" dt="2022-09-27T12:29:51.007" v="3344" actId="1076"/>
        <pc:sldMkLst>
          <pc:docMk/>
          <pc:sldMk cId="2007779014" sldId="441"/>
        </pc:sldMkLst>
        <pc:spChg chg="mod">
          <ac:chgData name="Khattab, Sherif" userId="c83b1e15-36f3-4f46-aceb-05aac24c545e" providerId="ADAL" clId="{7D8735DF-240A-4ACA-B528-3E6F0E4D688B}" dt="2022-09-27T12:29:41.733" v="3339" actId="20577"/>
          <ac:spMkLst>
            <pc:docMk/>
            <pc:sldMk cId="2007779014" sldId="441"/>
            <ac:spMk id="1024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51.007" v="3344" actId="1076"/>
          <ac:picMkLst>
            <pc:docMk/>
            <pc:sldMk cId="2007779014" sldId="441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0:37.869" v="3345" actId="47"/>
        <pc:sldMkLst>
          <pc:docMk/>
          <pc:sldMk cId="2198832071" sldId="442"/>
        </pc:sldMkLst>
      </pc:sldChg>
      <pc:sldChg chg="addSp delSp modSp add del mod">
        <pc:chgData name="Khattab, Sherif" userId="c83b1e15-36f3-4f46-aceb-05aac24c545e" providerId="ADAL" clId="{7D8735DF-240A-4ACA-B528-3E6F0E4D688B}" dt="2022-09-27T12:38:22.093" v="3613" actId="2696"/>
        <pc:sldMkLst>
          <pc:docMk/>
          <pc:sldMk cId="787574914" sldId="443"/>
        </pc:sldMkLst>
        <pc:spChg chg="mod">
          <ac:chgData name="Khattab, Sherif" userId="c83b1e15-36f3-4f46-aceb-05aac24c545e" providerId="ADAL" clId="{7D8735DF-240A-4ACA-B528-3E6F0E4D688B}" dt="2022-09-27T12:38:19.066" v="3612" actId="20577"/>
          <ac:spMkLst>
            <pc:docMk/>
            <pc:sldMk cId="787574914" sldId="44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0:57.546" v="3367" actId="20577"/>
          <ac:spMkLst>
            <pc:docMk/>
            <pc:sldMk cId="787574914" sldId="443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1:07.592" v="3372" actId="1076"/>
          <ac:picMkLst>
            <pc:docMk/>
            <pc:sldMk cId="787574914" sldId="443"/>
            <ac:picMk id="2" creationId="{00000000-0000-0000-0000-000000000000}"/>
          </ac:picMkLst>
        </pc:picChg>
        <pc:picChg chg="add del mod">
          <ac:chgData name="Khattab, Sherif" userId="c83b1e15-36f3-4f46-aceb-05aac24c545e" providerId="ADAL" clId="{7D8735DF-240A-4ACA-B528-3E6F0E4D688B}" dt="2022-09-27T12:31:45.703" v="3381" actId="478"/>
          <ac:picMkLst>
            <pc:docMk/>
            <pc:sldMk cId="787574914" sldId="443"/>
            <ac:picMk id="3" creationId="{E5F7CB5F-16B6-670F-FD4F-7621F7898562}"/>
          </ac:picMkLst>
        </pc:picChg>
        <pc:picChg chg="add mod">
          <ac:chgData name="Khattab, Sherif" userId="c83b1e15-36f3-4f46-aceb-05aac24c545e" providerId="ADAL" clId="{7D8735DF-240A-4ACA-B528-3E6F0E4D688B}" dt="2022-09-27T12:31:58.810" v="3387" actId="14100"/>
          <ac:picMkLst>
            <pc:docMk/>
            <pc:sldMk cId="787574914" sldId="443"/>
            <ac:picMk id="6" creationId="{B3602029-1B3B-B408-3423-4D0249DC06E6}"/>
          </ac:picMkLst>
        </pc:picChg>
      </pc:sldChg>
      <pc:sldChg chg="add">
        <pc:chgData name="Khattab, Sherif" userId="c83b1e15-36f3-4f46-aceb-05aac24c545e" providerId="ADAL" clId="{7D8735DF-240A-4ACA-B528-3E6F0E4D688B}" dt="2022-09-27T12:38:37.555" v="3614"/>
        <pc:sldMkLst>
          <pc:docMk/>
          <pc:sldMk cId="2447009040" sldId="443"/>
        </pc:sldMkLst>
      </pc:sldChg>
      <pc:sldChg chg="delSp add del mod">
        <pc:chgData name="Khattab, Sherif" userId="c83b1e15-36f3-4f46-aceb-05aac24c545e" providerId="ADAL" clId="{7D8735DF-240A-4ACA-B528-3E6F0E4D688B}" dt="2022-09-27T12:31:23.360" v="3380" actId="47"/>
        <pc:sldMkLst>
          <pc:docMk/>
          <pc:sldMk cId="114241223" sldId="444"/>
        </pc:sldMkLst>
        <pc:picChg chg="del">
          <ac:chgData name="Khattab, Sherif" userId="c83b1e15-36f3-4f46-aceb-05aac24c545e" providerId="ADAL" clId="{7D8735DF-240A-4ACA-B528-3E6F0E4D688B}" dt="2022-09-27T12:30:44.986" v="3346" actId="21"/>
          <ac:picMkLst>
            <pc:docMk/>
            <pc:sldMk cId="114241223" sldId="444"/>
            <ac:picMk id="2" creationId="{00000000-0000-0000-0000-000000000000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31:49.909" v="3383" actId="47"/>
        <pc:sldMkLst>
          <pc:docMk/>
          <pc:sldMk cId="2539797538" sldId="445"/>
        </pc:sldMkLst>
        <pc:picChg chg="del">
          <ac:chgData name="Khattab, Sherif" userId="c83b1e15-36f3-4f46-aceb-05aac24c545e" providerId="ADAL" clId="{7D8735DF-240A-4ACA-B528-3E6F0E4D688B}" dt="2022-09-27T12:31:48.418" v="3382" actId="21"/>
          <ac:picMkLst>
            <pc:docMk/>
            <pc:sldMk cId="2539797538" sldId="445"/>
            <ac:picMk id="2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34:13.208" v="3522" actId="5793"/>
        <pc:sldMkLst>
          <pc:docMk/>
          <pc:sldMk cId="3291506515" sldId="446"/>
        </pc:sldMkLst>
        <pc:spChg chg="mod">
          <ac:chgData name="Khattab, Sherif" userId="c83b1e15-36f3-4f46-aceb-05aac24c545e" providerId="ADAL" clId="{7D8735DF-240A-4ACA-B528-3E6F0E4D688B}" dt="2022-09-27T12:32:22.815" v="3394" actId="20577"/>
          <ac:spMkLst>
            <pc:docMk/>
            <pc:sldMk cId="3291506515" sldId="44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4:13.208" v="3522" actId="5793"/>
          <ac:spMkLst>
            <pc:docMk/>
            <pc:sldMk cId="3291506515" sldId="446"/>
            <ac:spMk id="15363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32:38.563" v="3395" actId="47"/>
        <pc:sldMkLst>
          <pc:docMk/>
          <pc:sldMk cId="2258647136" sldId="447"/>
        </pc:sldMkLst>
      </pc:sldChg>
      <pc:sldChg chg="modSp add del mod">
        <pc:chgData name="Khattab, Sherif" userId="c83b1e15-36f3-4f46-aceb-05aac24c545e" providerId="ADAL" clId="{7D8735DF-240A-4ACA-B528-3E6F0E4D688B}" dt="2022-09-27T12:34:25.011" v="3527" actId="1076"/>
        <pc:sldMkLst>
          <pc:docMk/>
          <pc:sldMk cId="1195245365" sldId="448"/>
        </pc:sldMkLst>
        <pc:spChg chg="mod">
          <ac:chgData name="Khattab, Sherif" userId="c83b1e15-36f3-4f46-aceb-05aac24c545e" providerId="ADAL" clId="{7D8735DF-240A-4ACA-B528-3E6F0E4D688B}" dt="2022-09-27T12:32:49.074" v="3419" actId="20577"/>
          <ac:spMkLst>
            <pc:docMk/>
            <pc:sldMk cId="1195245365" sldId="448"/>
            <ac:spMk id="17410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25.011" v="3527" actId="1076"/>
          <ac:picMkLst>
            <pc:docMk/>
            <pc:sldMk cId="1195245365" sldId="448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4:26.895" v="3528" actId="47"/>
        <pc:sldMkLst>
          <pc:docMk/>
          <pc:sldMk cId="1910444335" sldId="449"/>
        </pc:sldMkLst>
      </pc:sldChg>
      <pc:sldChg chg="modSp add del mod">
        <pc:chgData name="Khattab, Sherif" userId="c83b1e15-36f3-4f46-aceb-05aac24c545e" providerId="ADAL" clId="{7D8735DF-240A-4ACA-B528-3E6F0E4D688B}" dt="2022-09-27T12:35:02.045" v="3556" actId="20577"/>
        <pc:sldMkLst>
          <pc:docMk/>
          <pc:sldMk cId="2988091615" sldId="450"/>
        </pc:sldMkLst>
        <pc:spChg chg="mod">
          <ac:chgData name="Khattab, Sherif" userId="c83b1e15-36f3-4f46-aceb-05aac24c545e" providerId="ADAL" clId="{7D8735DF-240A-4ACA-B528-3E6F0E4D688B}" dt="2022-09-27T12:35:02.045" v="3556" actId="20577"/>
          <ac:spMkLst>
            <pc:docMk/>
            <pc:sldMk cId="2988091615" sldId="450"/>
            <ac:spMk id="19458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38.527" v="3534" actId="1076"/>
          <ac:picMkLst>
            <pc:docMk/>
            <pc:sldMk cId="2988091615" sldId="450"/>
            <ac:picMk id="22530" creationId="{00000000-0000-0000-0000-000000000000}"/>
          </ac:picMkLst>
        </pc:picChg>
      </pc:sldChg>
      <pc:sldChg chg="add ord">
        <pc:chgData name="Khattab, Sherif" userId="c83b1e15-36f3-4f46-aceb-05aac24c545e" providerId="ADAL" clId="{7D8735DF-240A-4ACA-B528-3E6F0E4D688B}" dt="2022-09-27T12:40:14.118" v="3620"/>
        <pc:sldMkLst>
          <pc:docMk/>
          <pc:sldMk cId="280329897" sldId="451"/>
        </pc:sldMkLst>
      </pc:sldChg>
      <pc:sldChg chg="modSp add del mod">
        <pc:chgData name="Khattab, Sherif" userId="c83b1e15-36f3-4f46-aceb-05aac24c545e" providerId="ADAL" clId="{7D8735DF-240A-4ACA-B528-3E6F0E4D688B}" dt="2022-09-27T12:39:54.947" v="3617" actId="2696"/>
        <pc:sldMkLst>
          <pc:docMk/>
          <pc:sldMk cId="2237020356" sldId="451"/>
        </pc:sldMkLst>
        <pc:spChg chg="mod">
          <ac:chgData name="Khattab, Sherif" userId="c83b1e15-36f3-4f46-aceb-05aac24c545e" providerId="ADAL" clId="{7D8735DF-240A-4ACA-B528-3E6F0E4D688B}" dt="2022-09-27T12:35:32.364" v="3566" actId="404"/>
          <ac:spMkLst>
            <pc:docMk/>
            <pc:sldMk cId="2237020356" sldId="451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5:23.324" v="3563" actId="21"/>
          <ac:spMkLst>
            <pc:docMk/>
            <pc:sldMk cId="2237020356" sldId="45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5:20.480" v="3562" actId="1076"/>
          <ac:picMkLst>
            <pc:docMk/>
            <pc:sldMk cId="2237020356" sldId="451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8T17:29:49.601" v="3977" actId="2696"/>
        <pc:sldMkLst>
          <pc:docMk/>
          <pc:sldMk cId="560246005" sldId="452"/>
        </pc:sldMkLst>
      </pc:sldChg>
      <pc:sldChg chg="modSp add del mod">
        <pc:chgData name="Khattab, Sherif" userId="c83b1e15-36f3-4f46-aceb-05aac24c545e" providerId="ADAL" clId="{7D8735DF-240A-4ACA-B528-3E6F0E4D688B}" dt="2022-09-27T12:46:08.226" v="3758" actId="2696"/>
        <pc:sldMkLst>
          <pc:docMk/>
          <pc:sldMk cId="4128528222" sldId="452"/>
        </pc:sldMkLst>
        <pc:picChg chg="mod">
          <ac:chgData name="Khattab, Sherif" userId="c83b1e15-36f3-4f46-aceb-05aac24c545e" providerId="ADAL" clId="{7D8735DF-240A-4ACA-B528-3E6F0E4D688B}" dt="2022-09-27T12:36:04.650" v="3568" actId="1076"/>
          <ac:picMkLst>
            <pc:docMk/>
            <pc:sldMk cId="4128528222" sldId="452"/>
            <ac:picMk id="24578" creationId="{00000000-0000-0000-0000-000000000000}"/>
          </ac:picMkLst>
        </pc:picChg>
      </pc:sldChg>
      <pc:sldChg chg="modSp add mod">
        <pc:chgData name="Khattab, Sherif" userId="c83b1e15-36f3-4f46-aceb-05aac24c545e" providerId="ADAL" clId="{7D8735DF-240A-4ACA-B528-3E6F0E4D688B}" dt="2022-09-27T12:37:09.972" v="3574" actId="1076"/>
        <pc:sldMkLst>
          <pc:docMk/>
          <pc:sldMk cId="2198046611" sldId="453"/>
        </pc:sldMkLst>
        <pc:picChg chg="mod">
          <ac:chgData name="Khattab, Sherif" userId="c83b1e15-36f3-4f46-aceb-05aac24c545e" providerId="ADAL" clId="{7D8735DF-240A-4ACA-B528-3E6F0E4D688B}" dt="2022-09-27T12:37:09.972" v="3574" actId="1076"/>
          <ac:picMkLst>
            <pc:docMk/>
            <pc:sldMk cId="2198046611" sldId="453"/>
            <ac:picMk id="26631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3163695913" sldId="453"/>
        </pc:sldMkLst>
      </pc:sldChg>
      <pc:sldChg chg="modSp add mod">
        <pc:chgData name="Khattab, Sherif" userId="c83b1e15-36f3-4f46-aceb-05aac24c545e" providerId="ADAL" clId="{7D8735DF-240A-4ACA-B528-3E6F0E4D688B}" dt="2022-09-27T12:37:21.065" v="3582" actId="1076"/>
        <pc:sldMkLst>
          <pc:docMk/>
          <pc:sldMk cId="1525850533" sldId="454"/>
        </pc:sldMkLst>
        <pc:picChg chg="mod">
          <ac:chgData name="Khattab, Sherif" userId="c83b1e15-36f3-4f46-aceb-05aac24c545e" providerId="ADAL" clId="{7D8735DF-240A-4ACA-B528-3E6F0E4D688B}" dt="2022-09-27T12:37:21.065" v="3582" actId="1076"/>
          <ac:picMkLst>
            <pc:docMk/>
            <pc:sldMk cId="1525850533" sldId="454"/>
            <ac:picMk id="54274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2694215633" sldId="454"/>
        </pc:sldMkLst>
      </pc:sldChg>
      <pc:sldChg chg="modSp add mod ord">
        <pc:chgData name="Khattab, Sherif" userId="c83b1e15-36f3-4f46-aceb-05aac24c545e" providerId="ADAL" clId="{7D8735DF-240A-4ACA-B528-3E6F0E4D688B}" dt="2022-09-27T12:38:02.045" v="3588" actId="1076"/>
        <pc:sldMkLst>
          <pc:docMk/>
          <pc:sldMk cId="647532662" sldId="455"/>
        </pc:sldMkLst>
        <pc:picChg chg="mod">
          <ac:chgData name="Khattab, Sherif" userId="c83b1e15-36f3-4f46-aceb-05aac24c545e" providerId="ADAL" clId="{7D8735DF-240A-4ACA-B528-3E6F0E4D688B}" dt="2022-09-27T12:38:02.045" v="3588" actId="1076"/>
          <ac:picMkLst>
            <pc:docMk/>
            <pc:sldMk cId="647532662" sldId="455"/>
            <ac:picMk id="27655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829095958" sldId="455"/>
        </pc:sldMkLst>
      </pc:sldChg>
      <pc:sldChg chg="modSp add mod">
        <pc:chgData name="Khattab, Sherif" userId="c83b1e15-36f3-4f46-aceb-05aac24c545e" providerId="ADAL" clId="{7D8735DF-240A-4ACA-B528-3E6F0E4D688B}" dt="2022-09-27T12:41:42.986" v="3650" actId="1076"/>
        <pc:sldMkLst>
          <pc:docMk/>
          <pc:sldMk cId="614061223" sldId="456"/>
        </pc:sldMkLst>
        <pc:picChg chg="mod">
          <ac:chgData name="Khattab, Sherif" userId="c83b1e15-36f3-4f46-aceb-05aac24c545e" providerId="ADAL" clId="{7D8735DF-240A-4ACA-B528-3E6F0E4D688B}" dt="2022-09-27T12:41:42.986" v="3650" actId="1076"/>
          <ac:picMkLst>
            <pc:docMk/>
            <pc:sldMk cId="614061223" sldId="456"/>
            <ac:picMk id="2867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7D8735DF-240A-4ACA-B528-3E6F0E4D688B}" dt="2022-09-27T12:41:30.722" v="3646" actId="2696"/>
        <pc:sldMkLst>
          <pc:docMk/>
          <pc:sldMk cId="1997401247" sldId="456"/>
        </pc:sldMkLst>
      </pc:sldChg>
      <pc:sldChg chg="modSp add del mod">
        <pc:chgData name="Khattab, Sherif" userId="c83b1e15-36f3-4f46-aceb-05aac24c545e" providerId="ADAL" clId="{7D8735DF-240A-4ACA-B528-3E6F0E4D688B}" dt="2022-09-27T12:42:14.663" v="3652" actId="14100"/>
        <pc:sldMkLst>
          <pc:docMk/>
          <pc:sldMk cId="2157265421" sldId="457"/>
        </pc:sldMkLst>
        <pc:picChg chg="mod">
          <ac:chgData name="Khattab, Sherif" userId="c83b1e15-36f3-4f46-aceb-05aac24c545e" providerId="ADAL" clId="{7D8735DF-240A-4ACA-B528-3E6F0E4D688B}" dt="2022-09-27T12:42:14.663" v="3652" actId="14100"/>
          <ac:picMkLst>
            <pc:docMk/>
            <pc:sldMk cId="2157265421" sldId="457"/>
            <ac:picMk id="2970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3:00.300" v="3680" actId="14100"/>
        <pc:sldMkLst>
          <pc:docMk/>
          <pc:sldMk cId="1844484207" sldId="458"/>
        </pc:sldMkLst>
        <pc:spChg chg="mod">
          <ac:chgData name="Khattab, Sherif" userId="c83b1e15-36f3-4f46-aceb-05aac24c545e" providerId="ADAL" clId="{7D8735DF-240A-4ACA-B528-3E6F0E4D688B}" dt="2022-09-27T12:42:51.271" v="3676" actId="20577"/>
          <ac:spMkLst>
            <pc:docMk/>
            <pc:sldMk cId="1844484207" sldId="458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3:00.300" v="3680" actId="14100"/>
          <ac:picMkLst>
            <pc:docMk/>
            <pc:sldMk cId="1844484207" sldId="458"/>
            <ac:picMk id="3072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12.274" v="3681" actId="47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7D8735DF-240A-4ACA-B528-3E6F0E4D688B}" dt="2022-09-27T12:43:14.137" v="3682" actId="47"/>
        <pc:sldMkLst>
          <pc:docMk/>
          <pc:sldMk cId="762378894" sldId="460"/>
        </pc:sldMkLst>
      </pc:sldChg>
      <pc:sldChg chg="modSp add mod">
        <pc:chgData name="Khattab, Sherif" userId="c83b1e15-36f3-4f46-aceb-05aac24c545e" providerId="ADAL" clId="{7D8735DF-240A-4ACA-B528-3E6F0E4D688B}" dt="2022-09-27T12:44:05.648" v="3710" actId="1076"/>
        <pc:sldMkLst>
          <pc:docMk/>
          <pc:sldMk cId="3304059294" sldId="461"/>
        </pc:sldMkLst>
        <pc:spChg chg="mod">
          <ac:chgData name="Khattab, Sherif" userId="c83b1e15-36f3-4f46-aceb-05aac24c545e" providerId="ADAL" clId="{7D8735DF-240A-4ACA-B528-3E6F0E4D688B}" dt="2022-09-27T12:43:50.265" v="3700" actId="404"/>
          <ac:spMkLst>
            <pc:docMk/>
            <pc:sldMk cId="3304059294" sldId="461"/>
            <ac:spMk id="3072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3:32.476" v="3685" actId="21"/>
          <ac:spMkLst>
            <pc:docMk/>
            <pc:sldMk cId="3304059294" sldId="461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05.648" v="3710" actId="1076"/>
          <ac:picMkLst>
            <pc:docMk/>
            <pc:sldMk cId="3304059294" sldId="461"/>
            <ac:picMk id="3379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23.402" v="3683" actId="2696"/>
        <pc:sldMkLst>
          <pc:docMk/>
          <pc:sldMk cId="4093316408" sldId="461"/>
        </pc:sldMkLst>
      </pc:sldChg>
      <pc:sldChg chg="modSp add del mod">
        <pc:chgData name="Khattab, Sherif" userId="c83b1e15-36f3-4f46-aceb-05aac24c545e" providerId="ADAL" clId="{7D8735DF-240A-4ACA-B528-3E6F0E4D688B}" dt="2022-09-27T12:44:49.085" v="3732" actId="1076"/>
        <pc:sldMkLst>
          <pc:docMk/>
          <pc:sldMk cId="1870412045" sldId="462"/>
        </pc:sldMkLst>
        <pc:spChg chg="mod">
          <ac:chgData name="Khattab, Sherif" userId="c83b1e15-36f3-4f46-aceb-05aac24c545e" providerId="ADAL" clId="{7D8735DF-240A-4ACA-B528-3E6F0E4D688B}" dt="2022-09-27T12:44:44.782" v="3730" actId="403"/>
          <ac:spMkLst>
            <pc:docMk/>
            <pc:sldMk cId="1870412045" sldId="462"/>
            <ac:spMk id="317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4:45.991" v="3731"/>
          <ac:spMkLst>
            <pc:docMk/>
            <pc:sldMk cId="1870412045" sldId="46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49.085" v="3732" actId="1076"/>
          <ac:picMkLst>
            <pc:docMk/>
            <pc:sldMk cId="1870412045" sldId="462"/>
            <ac:picMk id="3482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10.391" v="3751" actId="20577"/>
        <pc:sldMkLst>
          <pc:docMk/>
          <pc:sldMk cId="3151092300" sldId="463"/>
        </pc:sldMkLst>
        <pc:spChg chg="mod">
          <ac:chgData name="Khattab, Sherif" userId="c83b1e15-36f3-4f46-aceb-05aac24c545e" providerId="ADAL" clId="{7D8735DF-240A-4ACA-B528-3E6F0E4D688B}" dt="2022-09-27T12:45:10.391" v="3751" actId="20577"/>
          <ac:spMkLst>
            <pc:docMk/>
            <pc:sldMk cId="3151092300" sldId="463"/>
            <ac:spMk id="3277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5:00.263" v="3734" actId="1076"/>
          <ac:picMkLst>
            <pc:docMk/>
            <pc:sldMk cId="3151092300" sldId="463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22.204" v="3757" actId="1076"/>
        <pc:sldMkLst>
          <pc:docMk/>
          <pc:sldMk cId="1677347453" sldId="464"/>
        </pc:sldMkLst>
        <pc:picChg chg="mod">
          <ac:chgData name="Khattab, Sherif" userId="c83b1e15-36f3-4f46-aceb-05aac24c545e" providerId="ADAL" clId="{7D8735DF-240A-4ACA-B528-3E6F0E4D688B}" dt="2022-09-27T12:45:22.204" v="3757" actId="1076"/>
          <ac:picMkLst>
            <pc:docMk/>
            <pc:sldMk cId="1677347453" sldId="464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563285173" sldId="465"/>
        </pc:sldMkLst>
        <pc:picChg chg="mod">
          <ac:chgData name="Khattab, Sherif" userId="c83b1e15-36f3-4f46-aceb-05aac24c545e" providerId="ADAL" clId="{7D8735DF-240A-4ACA-B528-3E6F0E4D688B}" dt="2022-09-27T12:46:19.856" v="3761" actId="1076"/>
          <ac:picMkLst>
            <pc:docMk/>
            <pc:sldMk cId="2563285173" sldId="465"/>
            <ac:picMk id="3686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17704575" sldId="466"/>
        </pc:sldMkLst>
        <pc:picChg chg="mod">
          <ac:chgData name="Khattab, Sherif" userId="c83b1e15-36f3-4f46-aceb-05aac24c545e" providerId="ADAL" clId="{7D8735DF-240A-4ACA-B528-3E6F0E4D688B}" dt="2022-09-27T12:46:25.038" v="3763" actId="1076"/>
          <ac:picMkLst>
            <pc:docMk/>
            <pc:sldMk cId="317704575" sldId="466"/>
            <ac:picMk id="37890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869847693" sldId="467"/>
        </pc:sldMkLst>
        <pc:picChg chg="mod">
          <ac:chgData name="Khattab, Sherif" userId="c83b1e15-36f3-4f46-aceb-05aac24c545e" providerId="ADAL" clId="{7D8735DF-240A-4ACA-B528-3E6F0E4D688B}" dt="2022-09-27T12:46:35.485" v="3765" actId="1076"/>
          <ac:picMkLst>
            <pc:docMk/>
            <pc:sldMk cId="869847693" sldId="467"/>
            <ac:picMk id="38915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839199741" sldId="468"/>
        </pc:sldMkLst>
        <pc:picChg chg="mod">
          <ac:chgData name="Khattab, Sherif" userId="c83b1e15-36f3-4f46-aceb-05aac24c545e" providerId="ADAL" clId="{7D8735DF-240A-4ACA-B528-3E6F0E4D688B}" dt="2022-09-27T12:46:53.147" v="3769" actId="1076"/>
          <ac:picMkLst>
            <pc:docMk/>
            <pc:sldMk cId="1839199741" sldId="468"/>
            <ac:picMk id="4096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578571884" sldId="469"/>
        </pc:sldMkLst>
        <pc:picChg chg="mod">
          <ac:chgData name="Khattab, Sherif" userId="c83b1e15-36f3-4f46-aceb-05aac24c545e" providerId="ADAL" clId="{7D8735DF-240A-4ACA-B528-3E6F0E4D688B}" dt="2022-09-27T12:47:01.877" v="3773" actId="14100"/>
          <ac:picMkLst>
            <pc:docMk/>
            <pc:sldMk cId="1578571884" sldId="469"/>
            <ac:picMk id="5632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096062667" sldId="470"/>
        </pc:sldMkLst>
        <pc:picChg chg="mod">
          <ac:chgData name="Khattab, Sherif" userId="c83b1e15-36f3-4f46-aceb-05aac24c545e" providerId="ADAL" clId="{7D8735DF-240A-4ACA-B528-3E6F0E4D688B}" dt="2022-09-27T12:47:15.086" v="3780" actId="1076"/>
          <ac:picMkLst>
            <pc:docMk/>
            <pc:sldMk cId="2096062667" sldId="470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463132392" sldId="472"/>
        </pc:sldMkLst>
        <pc:picChg chg="mod">
          <ac:chgData name="Khattab, Sherif" userId="c83b1e15-36f3-4f46-aceb-05aac24c545e" providerId="ADAL" clId="{7D8735DF-240A-4ACA-B528-3E6F0E4D688B}" dt="2022-09-27T12:47:49.965" v="3792" actId="14100"/>
          <ac:picMkLst>
            <pc:docMk/>
            <pc:sldMk cId="3463132392" sldId="472"/>
            <ac:picMk id="44039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559965189" sldId="473"/>
        </pc:sldMkLst>
        <pc:picChg chg="mod">
          <ac:chgData name="Khattab, Sherif" userId="c83b1e15-36f3-4f46-aceb-05aac24c545e" providerId="ADAL" clId="{7D8735DF-240A-4ACA-B528-3E6F0E4D688B}" dt="2022-09-27T12:47:58.493" v="3798" actId="1076"/>
          <ac:picMkLst>
            <pc:docMk/>
            <pc:sldMk cId="559965189" sldId="473"/>
            <ac:picMk id="57346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8T17:29:49.601" v="3977" actId="2696"/>
        <pc:sldMkLst>
          <pc:docMk/>
          <pc:sldMk cId="177175499" sldId="474"/>
        </pc:sldMkLst>
        <pc:spChg chg="mod">
          <ac:chgData name="Khattab, Sherif" userId="c83b1e15-36f3-4f46-aceb-05aac24c545e" providerId="ADAL" clId="{7D8735DF-240A-4ACA-B528-3E6F0E4D688B}" dt="2022-09-27T12:51:05.324" v="3943" actId="20577"/>
          <ac:spMkLst>
            <pc:docMk/>
            <pc:sldMk cId="177175499" sldId="474"/>
            <ac:spMk id="440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51:15.947" v="3947" actId="1076"/>
          <ac:picMkLst>
            <pc:docMk/>
            <pc:sldMk cId="177175499" sldId="474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35881541" sldId="475"/>
        </pc:sldMkLst>
        <pc:spChg chg="mod">
          <ac:chgData name="Khattab, Sherif" userId="c83b1e15-36f3-4f46-aceb-05aac24c545e" providerId="ADAL" clId="{7D8735DF-240A-4ACA-B528-3E6F0E4D688B}" dt="2022-09-27T12:52:25.037" v="3950" actId="20577"/>
          <ac:spMkLst>
            <pc:docMk/>
            <pc:sldMk cId="335881541" sldId="475"/>
            <ac:spMk id="45058" creationId="{00000000-0000-0000-0000-000000000000}"/>
          </ac:spMkLst>
        </pc:spChg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47278071" sldId="49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39558048" sldId="49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64592532" sldId="494"/>
        </pc:sldMkLst>
      </pc:sldChg>
      <pc:sldChg chg="modSp">
        <pc:chgData name="Khattab, Sherif" userId="c83b1e15-36f3-4f46-aceb-05aac24c545e" providerId="ADAL" clId="{7D8735DF-240A-4ACA-B528-3E6F0E4D688B}" dt="2022-09-27T11:39:27.915" v="1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D8735DF-240A-4ACA-B528-3E6F0E4D688B}" dt="2022-09-27T11:39:27.915" v="1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7D8735DF-240A-4ACA-B528-3E6F0E4D688B}" dt="2022-09-28T17:29:02.859" v="3976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D8735DF-240A-4ACA-B528-3E6F0E4D688B}" dt="2022-09-28T17:29:02.859" v="3976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7D8735DF-240A-4ACA-B528-3E6F0E4D688B}" dt="2022-09-28T17:28:46.829" v="3965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7D8735DF-240A-4ACA-B528-3E6F0E4D688B}" dt="2022-09-28T17:28:46.829" v="3965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346587" sldId="505"/>
        </pc:sldMkLst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1899755922" sldId="510"/>
        </pc:sldMkLst>
      </pc:sldChg>
      <pc:sldChg chg="modSp mod modAnim">
        <pc:chgData name="Khattab, Sherif" userId="c83b1e15-36f3-4f46-aceb-05aac24c545e" providerId="ADAL" clId="{7D8735DF-240A-4ACA-B528-3E6F0E4D688B}" dt="2022-09-27T11:56:49.937" v="1657" actId="6549"/>
        <pc:sldMkLst>
          <pc:docMk/>
          <pc:sldMk cId="375157858" sldId="529"/>
        </pc:sldMkLst>
        <pc:spChg chg="mod">
          <ac:chgData name="Khattab, Sherif" userId="c83b1e15-36f3-4f46-aceb-05aac24c545e" providerId="ADAL" clId="{7D8735DF-240A-4ACA-B528-3E6F0E4D688B}" dt="2022-09-27T11:56:49.937" v="1657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Anim">
        <pc:chgData name="Khattab, Sherif" userId="c83b1e15-36f3-4f46-aceb-05aac24c545e" providerId="ADAL" clId="{7D8735DF-240A-4ACA-B528-3E6F0E4D688B}" dt="2022-09-27T12:00:28.690" v="2209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7D8735DF-240A-4ACA-B528-3E6F0E4D688B}" dt="2022-09-27T12:00:28.690" v="2209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53:04.698" v="1277" actId="27636"/>
        <pc:sldMkLst>
          <pc:docMk/>
          <pc:sldMk cId="2589097507" sldId="531"/>
        </pc:sldMkLst>
        <pc:spChg chg="mod">
          <ac:chgData name="Khattab, Sherif" userId="c83b1e15-36f3-4f46-aceb-05aac24c545e" providerId="ADAL" clId="{7D8735DF-240A-4ACA-B528-3E6F0E4D688B}" dt="2022-09-27T11:53:04.698" v="1277" actId="27636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42:08.960" v="27" actId="113"/>
        <pc:sldMkLst>
          <pc:docMk/>
          <pc:sldMk cId="829687268" sldId="537"/>
        </pc:sldMkLst>
        <pc:spChg chg="mod">
          <ac:chgData name="Khattab, Sherif" userId="c83b1e15-36f3-4f46-aceb-05aac24c545e" providerId="ADAL" clId="{7D8735DF-240A-4ACA-B528-3E6F0E4D688B}" dt="2022-09-27T11:42:08.960" v="27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2205440596" sldId="538"/>
        </pc:sldMkLst>
      </pc:sldChg>
      <pc:sldChg chg="modSp mod modAnim">
        <pc:chgData name="Khattab, Sherif" userId="c83b1e15-36f3-4f46-aceb-05aac24c545e" providerId="ADAL" clId="{7D8735DF-240A-4ACA-B528-3E6F0E4D688B}" dt="2022-09-27T11:58:45.817" v="1958" actId="20577"/>
        <pc:sldMkLst>
          <pc:docMk/>
          <pc:sldMk cId="4012849589" sldId="539"/>
        </pc:sldMkLst>
        <pc:spChg chg="mod">
          <ac:chgData name="Khattab, Sherif" userId="c83b1e15-36f3-4f46-aceb-05aac24c545e" providerId="ADAL" clId="{7D8735DF-240A-4ACA-B528-3E6F0E4D688B}" dt="2022-09-27T11:58:45.817" v="1958" actId="20577"/>
          <ac:spMkLst>
            <pc:docMk/>
            <pc:sldMk cId="4012849589" sldId="539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89348754" sldId="540"/>
        </pc:sldMkLst>
      </pc:sldChg>
      <pc:sldChg chg="modSp mod modAnim">
        <pc:chgData name="Khattab, Sherif" userId="c83b1e15-36f3-4f46-aceb-05aac24c545e" providerId="ADAL" clId="{7D8735DF-240A-4ACA-B528-3E6F0E4D688B}" dt="2022-09-27T11:55:26.789" v="1550" actId="113"/>
        <pc:sldMkLst>
          <pc:docMk/>
          <pc:sldMk cId="519316362" sldId="541"/>
        </pc:sldMkLst>
        <pc:spChg chg="mod">
          <ac:chgData name="Khattab, Sherif" userId="c83b1e15-36f3-4f46-aceb-05aac24c545e" providerId="ADAL" clId="{7D8735DF-240A-4ACA-B528-3E6F0E4D688B}" dt="2022-09-27T11:55:26.789" v="1550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4230640834" sldId="542"/>
        </pc:sldMkLst>
        <pc:picChg chg="mod">
          <ac:chgData name="Khattab, Sherif" userId="c83b1e15-36f3-4f46-aceb-05aac24c545e" providerId="ADAL" clId="{7D8735DF-240A-4ACA-B528-3E6F0E4D688B}" dt="2022-09-27T12:47:25.910" v="3782" actId="1076"/>
          <ac:picMkLst>
            <pc:docMk/>
            <pc:sldMk cId="4230640834" sldId="542"/>
            <ac:picMk id="2" creationId="{00000000-0000-0000-0000-000000000000}"/>
          </ac:picMkLst>
        </pc:picChg>
        <pc:picChg chg="mod">
          <ac:chgData name="Khattab, Sherif" userId="c83b1e15-36f3-4f46-aceb-05aac24c545e" providerId="ADAL" clId="{7D8735DF-240A-4ACA-B528-3E6F0E4D688B}" dt="2022-09-27T12:47:34.281" v="3785" actId="1076"/>
          <ac:picMkLst>
            <pc:docMk/>
            <pc:sldMk cId="4230640834" sldId="542"/>
            <ac:picMk id="6" creationId="{00000000-0000-0000-0000-000000000000}"/>
          </ac:picMkLst>
        </pc:picChg>
      </pc:sldChg>
      <pc:sldChg chg="addSp delSp modSp new mod modAnim">
        <pc:chgData name="Khattab, Sherif" userId="c83b1e15-36f3-4f46-aceb-05aac24c545e" providerId="ADAL" clId="{7D8735DF-240A-4ACA-B528-3E6F0E4D688B}" dt="2022-09-27T12:18:54.041" v="2673"/>
        <pc:sldMkLst>
          <pc:docMk/>
          <pc:sldMk cId="3693941407" sldId="543"/>
        </pc:sldMkLst>
        <pc:spChg chg="mod">
          <ac:chgData name="Khattab, Sherif" userId="c83b1e15-36f3-4f46-aceb-05aac24c545e" providerId="ADAL" clId="{7D8735DF-240A-4ACA-B528-3E6F0E4D688B}" dt="2022-09-27T12:08:11.041" v="2396" actId="20577"/>
          <ac:spMkLst>
            <pc:docMk/>
            <pc:sldMk cId="3693941407" sldId="543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7:15.789" v="2658" actId="20577"/>
          <ac:spMkLst>
            <pc:docMk/>
            <pc:sldMk cId="3693941407" sldId="543"/>
            <ac:spMk id="3" creationId="{D5F64EBC-4AC1-D307-D559-E73CF3C51215}"/>
          </ac:spMkLst>
        </pc:spChg>
        <pc:grpChg chg="del mod">
          <ac:chgData name="Khattab, Sherif" userId="c83b1e15-36f3-4f46-aceb-05aac24c545e" providerId="ADAL" clId="{7D8735DF-240A-4ACA-B528-3E6F0E4D688B}" dt="2022-09-27T12:08:46.913" v="2409"/>
          <ac:grpSpMkLst>
            <pc:docMk/>
            <pc:sldMk cId="3693941407" sldId="543"/>
            <ac:grpSpMk id="11" creationId="{A310ED5E-47D7-29CD-D5FC-721F1CB5006E}"/>
          </ac:grpSpMkLst>
        </pc:grpChg>
        <pc:grpChg chg="del mod">
          <ac:chgData name="Khattab, Sherif" userId="c83b1e15-36f3-4f46-aceb-05aac24c545e" providerId="ADAL" clId="{7D8735DF-240A-4ACA-B528-3E6F0E4D688B}" dt="2022-09-27T12:08:49.918" v="2411"/>
          <ac:grpSpMkLst>
            <pc:docMk/>
            <pc:sldMk cId="3693941407" sldId="543"/>
            <ac:grpSpMk id="18" creationId="{D6F2A219-AE88-805B-2278-DB220076857D}"/>
          </ac:grpSpMkLst>
        </pc:grpChg>
        <pc:grpChg chg="del mod">
          <ac:chgData name="Khattab, Sherif" userId="c83b1e15-36f3-4f46-aceb-05aac24c545e" providerId="ADAL" clId="{7D8735DF-240A-4ACA-B528-3E6F0E4D688B}" dt="2022-09-27T12:18:46.363" v="2671" actId="165"/>
          <ac:grpSpMkLst>
            <pc:docMk/>
            <pc:sldMk cId="3693941407" sldId="543"/>
            <ac:grpSpMk id="20" creationId="{18C181DE-6B9B-3F3D-0063-2611EA60E1D1}"/>
          </ac:grpSpMkLst>
        </pc:grpChg>
        <pc:inkChg chg="add">
          <ac:chgData name="Khattab, Sherif" userId="c83b1e15-36f3-4f46-aceb-05aac24c545e" providerId="ADAL" clId="{7D8735DF-240A-4ACA-B528-3E6F0E4D688B}" dt="2022-09-27T12:08:26.254" v="2397" actId="9405"/>
          <ac:inkMkLst>
            <pc:docMk/>
            <pc:sldMk cId="3693941407" sldId="543"/>
            <ac:inkMk id="6" creationId="{0B7EA550-A802-CF4D-AD18-1E579A1CF7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7" creationId="{11FCDEE1-240E-3281-0DC7-4BB8F8F5D8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8" creationId="{8DA1E7A7-0F78-C86D-49B9-F584EE57FCB8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9" creationId="{1093DB7E-E81E-95C9-8CC6-26B074E45F84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0" creationId="{F772062F-6B19-4432-58C5-31F9B58A36DE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2" creationId="{C4B5C131-D613-9742-FF58-622C106C8F44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3" creationId="{408C837F-A747-6EF2-16E0-9E0682C1C2DA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4" creationId="{E20871A3-DF69-C405-DC57-C434EE8475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5" creationId="{B9132E4D-4312-3363-088E-9995378829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6" creationId="{17A1FA25-C292-D07E-47AF-8B95AF2801D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7" creationId="{C8970355-8A0D-331D-528A-0C0E53A368A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9" creationId="{8504F55C-C272-1E6D-E138-B3CF906E7C1C}"/>
          </ac:inkMkLst>
        </pc:inkChg>
        <pc:inkChg chg="add">
          <ac:chgData name="Khattab, Sherif" userId="c83b1e15-36f3-4f46-aceb-05aac24c545e" providerId="ADAL" clId="{7D8735DF-240A-4ACA-B528-3E6F0E4D688B}" dt="2022-09-27T12:08:52.614" v="2412" actId="9405"/>
          <ac:inkMkLst>
            <pc:docMk/>
            <pc:sldMk cId="3693941407" sldId="543"/>
            <ac:inkMk id="21" creationId="{84FCEC52-2D7F-7192-587D-338677A2CF9D}"/>
          </ac:inkMkLst>
        </pc:inkChg>
        <pc:inkChg chg="add">
          <ac:chgData name="Khattab, Sherif" userId="c83b1e15-36f3-4f46-aceb-05aac24c545e" providerId="ADAL" clId="{7D8735DF-240A-4ACA-B528-3E6F0E4D688B}" dt="2022-09-27T12:08:52.995" v="2413" actId="9405"/>
          <ac:inkMkLst>
            <pc:docMk/>
            <pc:sldMk cId="3693941407" sldId="543"/>
            <ac:inkMk id="22" creationId="{29AAAF93-F7D2-2BF7-F956-34D93E0CA4DE}"/>
          </ac:inkMkLst>
        </pc:inkChg>
        <pc:inkChg chg="add">
          <ac:chgData name="Khattab, Sherif" userId="c83b1e15-36f3-4f46-aceb-05aac24c545e" providerId="ADAL" clId="{7D8735DF-240A-4ACA-B528-3E6F0E4D688B}" dt="2022-09-27T12:08:53.754" v="2414" actId="9405"/>
          <ac:inkMkLst>
            <pc:docMk/>
            <pc:sldMk cId="3693941407" sldId="543"/>
            <ac:inkMk id="23" creationId="{B0DE5C05-59E8-397E-84B2-99C7D3DE4331}"/>
          </ac:inkMkLst>
        </pc:inkChg>
        <pc:inkChg chg="add">
          <ac:chgData name="Khattab, Sherif" userId="c83b1e15-36f3-4f46-aceb-05aac24c545e" providerId="ADAL" clId="{7D8735DF-240A-4ACA-B528-3E6F0E4D688B}" dt="2022-09-27T12:08:54.099" v="2415" actId="9405"/>
          <ac:inkMkLst>
            <pc:docMk/>
            <pc:sldMk cId="3693941407" sldId="543"/>
            <ac:inkMk id="24" creationId="{DF4BA177-C41A-BFA9-1A3A-5E43DCC12DFC}"/>
          </ac:inkMkLst>
        </pc:ink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3458497854" sldId="544"/>
        </pc:sldMkLst>
      </pc:sldChg>
      <pc:sldChg chg="addSp delSp modSp new mod modAnim">
        <pc:chgData name="Khattab, Sherif" userId="c83b1e15-36f3-4f46-aceb-05aac24c545e" providerId="ADAL" clId="{7D8735DF-240A-4ACA-B528-3E6F0E4D688B}" dt="2022-09-27T12:18:09.572" v="2667"/>
        <pc:sldMkLst>
          <pc:docMk/>
          <pc:sldMk cId="4111596304" sldId="544"/>
        </pc:sldMkLst>
        <pc:spChg chg="mod">
          <ac:chgData name="Khattab, Sherif" userId="c83b1e15-36f3-4f46-aceb-05aac24c545e" providerId="ADAL" clId="{7D8735DF-240A-4ACA-B528-3E6F0E4D688B}" dt="2022-09-27T12:09:43.706" v="2495" actId="20577"/>
          <ac:spMkLst>
            <pc:docMk/>
            <pc:sldMk cId="4111596304" sldId="544"/>
            <ac:spMk id="2" creationId="{EA0D9A05-E6D7-8152-3180-AFD67C016BA3}"/>
          </ac:spMkLst>
        </pc:spChg>
        <pc:spChg chg="mod">
          <ac:chgData name="Khattab, Sherif" userId="c83b1e15-36f3-4f46-aceb-05aac24c545e" providerId="ADAL" clId="{7D8735DF-240A-4ACA-B528-3E6F0E4D688B}" dt="2022-09-27T12:17:29.264" v="2663" actId="403"/>
          <ac:spMkLst>
            <pc:docMk/>
            <pc:sldMk cId="4111596304" sldId="544"/>
            <ac:spMk id="3" creationId="{DE8E1B1F-DB9D-F3BD-F9AC-D41550FA8E1C}"/>
          </ac:spMkLst>
        </pc:spChg>
        <pc:grpChg chg="add mod">
          <ac:chgData name="Khattab, Sherif" userId="c83b1e15-36f3-4f46-aceb-05aac24c545e" providerId="ADAL" clId="{7D8735DF-240A-4ACA-B528-3E6F0E4D688B}" dt="2022-09-27T12:09:50.794" v="2496"/>
          <ac:grpSpMkLst>
            <pc:docMk/>
            <pc:sldMk cId="4111596304" sldId="544"/>
            <ac:grpSpMk id="6" creationId="{6708C3E9-1FDE-0A01-3095-EC9AE9F7CF50}"/>
          </ac:grpSpMkLst>
        </pc:grpChg>
        <pc:grpChg chg="del mod">
          <ac:chgData name="Khattab, Sherif" userId="c83b1e15-36f3-4f46-aceb-05aac24c545e" providerId="ADAL" clId="{7D8735DF-240A-4ACA-B528-3E6F0E4D688B}" dt="2022-09-27T12:10:16.505" v="2512"/>
          <ac:grpSpMkLst>
            <pc:docMk/>
            <pc:sldMk cId="4111596304" sldId="544"/>
            <ac:grpSpMk id="20" creationId="{1348EFB8-2AB3-E7EA-1F66-1900431BDD0D}"/>
          </ac:grpSpMkLst>
        </pc:grpChg>
        <pc:grpChg chg="del 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27" creationId="{E5343569-CA42-305B-3420-25FA97696EA3}"/>
          </ac:grpSpMkLst>
        </pc:grpChg>
        <pc:grpChg chg="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37" creationId="{EB89A497-6A35-90FF-31C9-E9822AE02421}"/>
          </ac:grpSpMkLst>
        </pc:grpChg>
        <pc:grpChg chg="mod">
          <ac:chgData name="Khattab, Sherif" userId="c83b1e15-36f3-4f46-aceb-05aac24c545e" providerId="ADAL" clId="{7D8735DF-240A-4ACA-B528-3E6F0E4D688B}" dt="2022-09-27T12:10:25.450" v="2525"/>
          <ac:grpSpMkLst>
            <pc:docMk/>
            <pc:sldMk cId="4111596304" sldId="544"/>
            <ac:grpSpMk id="40" creationId="{9570E8B8-7B8E-36B2-8316-CEC4E627C297}"/>
          </ac:grpSpMkLst>
        </pc:grpChg>
        <pc:grpChg chg="mod">
          <ac:chgData name="Khattab, Sherif" userId="c83b1e15-36f3-4f46-aceb-05aac24c545e" providerId="ADAL" clId="{7D8735DF-240A-4ACA-B528-3E6F0E4D688B}" dt="2022-09-27T12:10:38.172" v="2543"/>
          <ac:grpSpMkLst>
            <pc:docMk/>
            <pc:sldMk cId="4111596304" sldId="544"/>
            <ac:grpSpMk id="57" creationId="{E0EA4A2D-FB40-42D6-8E76-CDA77CA5CE87}"/>
          </ac:grpSpMkLst>
        </pc:grpChg>
        <pc:grpChg chg="mod">
          <ac:chgData name="Khattab, Sherif" userId="c83b1e15-36f3-4f46-aceb-05aac24c545e" providerId="ADAL" clId="{7D8735DF-240A-4ACA-B528-3E6F0E4D688B}" dt="2022-09-27T12:17:51.127" v="2665"/>
          <ac:grpSpMkLst>
            <pc:docMk/>
            <pc:sldMk cId="4111596304" sldId="544"/>
            <ac:grpSpMk id="62" creationId="{E8D3988D-02AC-6D3F-1EE7-ACEE33AF58E8}"/>
          </ac:grpSpMkLst>
        </pc:grp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0" creationId="{68BC05AD-2D13-EFA8-C60E-456D1AF015B0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09:55.492" v="2497" actId="9405"/>
          <ac:inkMkLst>
            <pc:docMk/>
            <pc:sldMk cId="4111596304" sldId="544"/>
            <ac:inkMk id="12" creationId="{E1F2FA41-7752-6613-4CCD-B667F21A96DD}"/>
          </ac:inkMkLst>
        </pc:inkChg>
        <pc:inkChg chg="add">
          <ac:chgData name="Khattab, Sherif" userId="c83b1e15-36f3-4f46-aceb-05aac24c545e" providerId="ADAL" clId="{7D8735DF-240A-4ACA-B528-3E6F0E4D688B}" dt="2022-09-27T12:09:57.457" v="2498" actId="9405"/>
          <ac:inkMkLst>
            <pc:docMk/>
            <pc:sldMk cId="4111596304" sldId="544"/>
            <ac:inkMk id="13" creationId="{47C7BC8F-13E7-5134-C72F-95388322B96B}"/>
          </ac:inkMkLst>
        </pc:inkChg>
        <pc:inkChg chg="add">
          <ac:chgData name="Khattab, Sherif" userId="c83b1e15-36f3-4f46-aceb-05aac24c545e" providerId="ADAL" clId="{7D8735DF-240A-4ACA-B528-3E6F0E4D688B}" dt="2022-09-27T12:09:57.790" v="2499" actId="9405"/>
          <ac:inkMkLst>
            <pc:docMk/>
            <pc:sldMk cId="4111596304" sldId="544"/>
            <ac:inkMk id="14" creationId="{FC6F9E8B-E005-0543-E407-E96DEC98B4F8}"/>
          </ac:inkMkLst>
        </pc:inkChg>
        <pc:inkChg chg="add">
          <ac:chgData name="Khattab, Sherif" userId="c83b1e15-36f3-4f46-aceb-05aac24c545e" providerId="ADAL" clId="{7D8735DF-240A-4ACA-B528-3E6F0E4D688B}" dt="2022-09-27T12:09:58.456" v="2500" actId="9405"/>
          <ac:inkMkLst>
            <pc:docMk/>
            <pc:sldMk cId="4111596304" sldId="544"/>
            <ac:inkMk id="15" creationId="{5AA5645C-2C21-0097-9349-37674F01A0D2}"/>
          </ac:inkMkLst>
        </pc:inkChg>
        <pc:inkChg chg="add">
          <ac:chgData name="Khattab, Sherif" userId="c83b1e15-36f3-4f46-aceb-05aac24c545e" providerId="ADAL" clId="{7D8735DF-240A-4ACA-B528-3E6F0E4D688B}" dt="2022-09-27T12:09:58.820" v="2501" actId="9405"/>
          <ac:inkMkLst>
            <pc:docMk/>
            <pc:sldMk cId="4111596304" sldId="544"/>
            <ac:inkMk id="16" creationId="{4AD2B05C-05DB-566C-B5F7-C07B62730E0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7" creationId="{1F8EFDA8-CCB1-CCC9-11B2-C327400A7C0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8" creationId="{8DC1B567-CAE0-8372-0D90-3F3C06594D4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9" creationId="{CF174446-E2CD-D9F1-76F4-2C90600CF9C5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1" creationId="{9B82ECDE-BA28-BD37-24B0-DC0DA04FA1B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2" creationId="{8230E390-EF93-FD9C-E4E9-FEB9D3653E4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3" creationId="{E08C9385-E637-A59D-C160-AF874CF683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4" creationId="{9E7A595B-42E8-0DA0-8D89-666FE8321EB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5" creationId="{3E9D3D8B-6604-A122-25ED-9AF75E72129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6" creationId="{40B61B69-0823-57C0-6A11-2A208B040F3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8" creationId="{991018F2-C312-D170-DDE0-230F1A68DD3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9" creationId="{3FAA5532-1DA1-3FE1-043C-DDFBCF4746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0" creationId="{3ECD21DE-1E87-793E-09DF-778761FDA7C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1" creationId="{38FD6B93-0B1E-9645-9704-90BC6A44A7E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2" creationId="{3A99EC13-C9C5-6152-4A23-12B556CD2CF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3" creationId="{D41C004A-12CC-4837-FCAD-6AE6A3D4925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4" creationId="{26754A40-95DF-F3E2-A2CE-AA5607F4D40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5" creationId="{2F94EDE3-894F-D8D9-107B-4C0D6E1B266E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6" creationId="{B59A6165-3570-8169-607C-819545EA727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8" creationId="{40DC1DE7-DF46-136E-4679-F783A23F4AE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9" creationId="{0EC5C13A-D6A6-E202-5F87-8614955BC5B7}"/>
          </ac:inkMkLst>
        </pc:inkChg>
        <pc:inkChg chg="add del">
          <ac:chgData name="Khattab, Sherif" userId="c83b1e15-36f3-4f46-aceb-05aac24c545e" providerId="ADAL" clId="{7D8735DF-240A-4ACA-B528-3E6F0E4D688B}" dt="2022-09-27T12:10:27.580" v="2527" actId="9405"/>
          <ac:inkMkLst>
            <pc:docMk/>
            <pc:sldMk cId="4111596304" sldId="544"/>
            <ac:inkMk id="41" creationId="{DD56C224-14C6-472C-127A-1BD1C1BC343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2" creationId="{5A689EB0-E866-CF4C-9EAD-FEAAE596606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3" creationId="{9C6D945E-A132-84AA-69BD-296BB42DB81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4" creationId="{529F0521-B1EA-16DA-D251-2643AA6821CC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5" creationId="{ED5EF5A0-4849-8F56-3841-3BB65E92DF5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6" creationId="{A6D969DD-8582-39F4-E9BD-A88CD602F6E5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7" creationId="{9764CE5D-239C-55B9-818B-5DEB1DC55B42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8" creationId="{F8A2C623-12AB-EB70-736C-CBC91D8040D1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9" creationId="{B67D3FCB-EC8A-600C-C023-039061AD18AB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0" creationId="{C85E974C-CFDB-9B90-6B9C-D86633B64F83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1" creationId="{896FC219-86DA-406A-4D2A-4FB8FFF3DE9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2" creationId="{C584E62F-6CD2-D9B0-7F98-0E0FEE52FA7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3" creationId="{A1C4699C-C362-4C00-939C-41ECD978AE30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4" creationId="{680207E4-E7B0-2788-2A42-AEDF5542B6D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5" creationId="{BFB0B765-4416-6902-B078-DB70AFD44206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6" creationId="{AF13A7EA-DC64-1F40-7EAD-59DC8782458D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8" creationId="{2D5A8F94-6474-7257-3B06-3F1D5AC8B3F6}"/>
          </ac:inkMkLst>
        </pc:inkChg>
        <pc:inkChg chg="add del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9" creationId="{30EF937A-4879-655D-3F31-B6C730116B75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60" creationId="{93987E19-0F8C-69BA-8155-404D1482F719}"/>
          </ac:inkMkLst>
        </pc:inkChg>
        <pc:inkChg chg="add del mod">
          <ac:chgData name="Khattab, Sherif" userId="c83b1e15-36f3-4f46-aceb-05aac24c545e" providerId="ADAL" clId="{7D8735DF-240A-4ACA-B528-3E6F0E4D688B}" dt="2022-09-27T12:17:51.126" v="2664"/>
          <ac:inkMkLst>
            <pc:docMk/>
            <pc:sldMk cId="4111596304" sldId="544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7:55.035" v="2666" actId="9405"/>
          <ac:inkMkLst>
            <pc:docMk/>
            <pc:sldMk cId="4111596304" sldId="544"/>
            <ac:inkMk id="63" creationId="{ED797A4C-7B29-3272-970F-B0C274F36319}"/>
          </ac:inkMkLst>
        </pc:inkChg>
      </pc:sldChg>
      <pc:sldChg chg="modSp add modAnim">
        <pc:chgData name="Khattab, Sherif" userId="c83b1e15-36f3-4f46-aceb-05aac24c545e" providerId="ADAL" clId="{7D8735DF-240A-4ACA-B528-3E6F0E4D688B}" dt="2022-09-27T12:19:43.042" v="2677" actId="20577"/>
        <pc:sldMkLst>
          <pc:docMk/>
          <pc:sldMk cId="123877103" sldId="545"/>
        </pc:sldMkLst>
        <pc:spChg chg="mod">
          <ac:chgData name="Khattab, Sherif" userId="c83b1e15-36f3-4f46-aceb-05aac24c545e" providerId="ADAL" clId="{7D8735DF-240A-4ACA-B528-3E6F0E4D688B}" dt="2022-09-27T12:19:43.042" v="2677" actId="20577"/>
          <ac:spMkLst>
            <pc:docMk/>
            <pc:sldMk cId="123877103" sldId="545"/>
            <ac:spMk id="3" creationId="{D5F64EBC-4AC1-D307-D559-E73CF3C51215}"/>
          </ac:spMkLst>
        </pc:sp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851009586" sldId="545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3299997936" sldId="545"/>
        </pc:sldMkLst>
        <pc:spChg chg="mod">
          <ac:chgData name="Khattab, Sherif" userId="c83b1e15-36f3-4f46-aceb-05aac24c545e" providerId="ADAL" clId="{7D8735DF-240A-4ACA-B528-3E6F0E4D688B}" dt="2022-09-27T12:14:12.105" v="2625"/>
          <ac:spMkLst>
            <pc:docMk/>
            <pc:sldMk cId="3299997936" sldId="545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4:30.053" v="2635" actId="20577"/>
          <ac:spMkLst>
            <pc:docMk/>
            <pc:sldMk cId="3299997936" sldId="545"/>
            <ac:spMk id="3" creationId="{D5F64EBC-4AC1-D307-D559-E73CF3C51215}"/>
          </ac:spMkLst>
        </pc:spChg>
        <pc:grpChg chg="mod">
          <ac:chgData name="Khattab, Sherif" userId="c83b1e15-36f3-4f46-aceb-05aac24c545e" providerId="ADAL" clId="{7D8735DF-240A-4ACA-B528-3E6F0E4D688B}" dt="2022-09-27T12:14:18.279" v="2627"/>
          <ac:grpSpMkLst>
            <pc:docMk/>
            <pc:sldMk cId="3299997936" sldId="545"/>
            <ac:grpSpMk id="20" creationId="{18C181DE-6B9B-3F3D-0063-2611EA60E1D1}"/>
          </ac:grpSpMkLst>
        </pc:grp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7" creationId="{11FCDEE1-240E-3281-0DC7-4BB8F8F5D85D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8" creationId="{8DA1E7A7-0F78-C86D-49B9-F584EE57FCB8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9" creationId="{1093DB7E-E81E-95C9-8CC6-26B074E45F84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0" creationId="{F772062F-6B19-4432-58C5-31F9B58A36DE}"/>
          </ac:inkMkLst>
        </pc:inkChg>
        <pc:inkChg chg="add del">
          <ac:chgData name="Khattab, Sherif" userId="c83b1e15-36f3-4f46-aceb-05aac24c545e" providerId="ADAL" clId="{7D8735DF-240A-4ACA-B528-3E6F0E4D688B}" dt="2022-09-27T12:14:18.280" v="2628"/>
          <ac:inkMkLst>
            <pc:docMk/>
            <pc:sldMk cId="3299997936" sldId="545"/>
            <ac:inkMk id="11" creationId="{F33A5E92-55DE-14DC-11C0-1FE609D6787A}"/>
          </ac:inkMkLst>
        </pc:inkChg>
        <pc:inkChg chg="add">
          <ac:chgData name="Khattab, Sherif" userId="c83b1e15-36f3-4f46-aceb-05aac24c545e" providerId="ADAL" clId="{7D8735DF-240A-4ACA-B528-3E6F0E4D688B}" dt="2022-09-27T12:14:21.612" v="2629" actId="9405"/>
          <ac:inkMkLst>
            <pc:docMk/>
            <pc:sldMk cId="3299997936" sldId="545"/>
            <ac:inkMk id="18" creationId="{205707C4-A28E-B8FA-2F48-4DEC94C39D41}"/>
          </ac:inkMkLst>
        </pc:inkChg>
        <pc:inkChg chg="del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9" creationId="{8504F55C-C272-1E6D-E138-B3CF906E7C1C}"/>
          </ac:inkMkLst>
        </pc:inkChg>
      </pc:sldChg>
      <pc:sldChg chg="addSp delSp modSp add del mod ord">
        <pc:chgData name="Khattab, Sherif" userId="c83b1e15-36f3-4f46-aceb-05aac24c545e" providerId="ADAL" clId="{7D8735DF-240A-4ACA-B528-3E6F0E4D688B}" dt="2022-09-27T12:16:59.190" v="2653" actId="2696"/>
        <pc:sldMkLst>
          <pc:docMk/>
          <pc:sldMk cId="510938644" sldId="546"/>
        </pc:sldMkLst>
        <pc:spChg chg="mod">
          <ac:chgData name="Khattab, Sherif" userId="c83b1e15-36f3-4f46-aceb-05aac24c545e" providerId="ADAL" clId="{7D8735DF-240A-4ACA-B528-3E6F0E4D688B}" dt="2022-09-27T12:12:53.981" v="2605" actId="404"/>
          <ac:spMkLst>
            <pc:docMk/>
            <pc:sldMk cId="510938644" sldId="546"/>
            <ac:spMk id="2" creationId="{EA0D9A05-E6D7-8152-3180-AFD67C016BA3}"/>
          </ac:spMkLst>
        </pc:spChg>
        <pc:grpChg chg="mod">
          <ac:chgData name="Khattab, Sherif" userId="c83b1e15-36f3-4f46-aceb-05aac24c545e" providerId="ADAL" clId="{7D8735DF-240A-4ACA-B528-3E6F0E4D688B}" dt="2022-09-27T12:13:09.287" v="2609"/>
          <ac:grpSpMkLst>
            <pc:docMk/>
            <pc:sldMk cId="510938644" sldId="546"/>
            <ac:grpSpMk id="6" creationId="{6708C3E9-1FDE-0A01-3095-EC9AE9F7CF50}"/>
          </ac:grpSpMkLst>
        </pc:grpChg>
        <pc:grpChg chg="del">
          <ac:chgData name="Khattab, Sherif" userId="c83b1e15-36f3-4f46-aceb-05aac24c545e" providerId="ADAL" clId="{7D8735DF-240A-4ACA-B528-3E6F0E4D688B}" dt="2022-09-27T12:13:00.234" v="2608" actId="478"/>
          <ac:grpSpMkLst>
            <pc:docMk/>
            <pc:sldMk cId="510938644" sldId="546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6" creationId="{4932597C-9188-4DD0-7E52-72D5CF4B727F}"/>
          </ac:grpSpMkLst>
        </pc:grpChg>
        <pc:grpChg chg="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8" creationId="{35A5324F-6CE9-C9CF-8604-5E5E3840D637}"/>
          </ac:grpSpMkLst>
        </pc:grpChg>
        <pc:grpChg chg="mod">
          <ac:chgData name="Khattab, Sherif" userId="c83b1e15-36f3-4f46-aceb-05aac24c545e" providerId="ADAL" clId="{7D8735DF-240A-4ACA-B528-3E6F0E4D688B}" dt="2022-09-27T12:13:57.195" v="2622"/>
          <ac:grpSpMkLst>
            <pc:docMk/>
            <pc:sldMk cId="510938644" sldId="546"/>
            <ac:grpSpMk id="72" creationId="{1E303936-C481-854E-74A8-66058E3B5C83}"/>
          </ac:grpSpMkLst>
        </pc:grp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1" creationId="{8B112434-9E49-F730-785C-EADB0DDE8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0" creationId="{A997ED04-3439-8D0C-99DC-E1DB0D039B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7" creationId="{651D71D2-9640-58B3-238C-FC69183AF5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41" creationId="{BB71B8C1-C30E-6BA3-30E3-345BEF8851AF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3" creationId="{F8FA7B34-5FA6-268B-8D1D-56E2987FE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4" creationId="{8866507B-95A0-8FEA-E3EC-EAC6913884F4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5" creationId="{CD5A1D86-0700-35C6-184E-653444A3B52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7" creationId="{313FD26A-5DF0-AA94-4A11-DFFB5D6FE2F9}"/>
          </ac:inkMkLst>
        </pc:inkChg>
        <pc:inkChg chg="add">
          <ac:chgData name="Khattab, Sherif" userId="c83b1e15-36f3-4f46-aceb-05aac24c545e" providerId="ADAL" clId="{7D8735DF-240A-4ACA-B528-3E6F0E4D688B}" dt="2022-09-27T12:13:42.298" v="2619" actId="9405"/>
          <ac:inkMkLst>
            <pc:docMk/>
            <pc:sldMk cId="510938644" sldId="546"/>
            <ac:inkMk id="69" creationId="{6F34E135-ABF8-E939-C7C1-09F137339CAB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0" creationId="{C9A36514-6476-8EA7-E81A-ECB5E327239F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1" creationId="{44587D90-2F54-F5EF-5A8C-08E28E07269C}"/>
          </ac:inkMkLst>
        </pc:inkChg>
        <pc:inkChg chg="add">
          <ac:chgData name="Khattab, Sherif" userId="c83b1e15-36f3-4f46-aceb-05aac24c545e" providerId="ADAL" clId="{7D8735DF-240A-4ACA-B528-3E6F0E4D688B}" dt="2022-09-27T12:13:58.684" v="2623" actId="9405"/>
          <ac:inkMkLst>
            <pc:docMk/>
            <pc:sldMk cId="510938644" sldId="546"/>
            <ac:inkMk id="73" creationId="{7AF4206D-C126-A621-4564-515D95223D7E}"/>
          </ac:inkMkLst>
        </pc:inkChg>
        <pc:inkChg chg="add">
          <ac:chgData name="Khattab, Sherif" userId="c83b1e15-36f3-4f46-aceb-05aac24c545e" providerId="ADAL" clId="{7D8735DF-240A-4ACA-B528-3E6F0E4D688B}" dt="2022-09-27T12:13:59.069" v="2624" actId="9405"/>
          <ac:inkMkLst>
            <pc:docMk/>
            <pc:sldMk cId="510938644" sldId="546"/>
            <ac:inkMk id="74" creationId="{482E7FB2-87CB-C32E-29C5-5CC9AEE4B8A9}"/>
          </ac:inkMkLst>
        </pc:inkChg>
      </pc:sldChg>
      <pc:sldChg chg="add modAnim">
        <pc:chgData name="Khattab, Sherif" userId="c83b1e15-36f3-4f46-aceb-05aac24c545e" providerId="ADAL" clId="{7D8735DF-240A-4ACA-B528-3E6F0E4D688B}" dt="2022-09-27T12:20:00.050" v="2679"/>
        <pc:sldMkLst>
          <pc:docMk/>
          <pc:sldMk cId="1148236144" sldId="546"/>
        </pc:sldMkLst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120859471" sldId="546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600479668" sldId="547"/>
        </pc:sldMkLst>
        <pc:spChg chg="mod">
          <ac:chgData name="Khattab, Sherif" userId="c83b1e15-36f3-4f46-aceb-05aac24c545e" providerId="ADAL" clId="{7D8735DF-240A-4ACA-B528-3E6F0E4D688B}" dt="2022-09-27T12:15:23.460" v="2643" actId="20577"/>
          <ac:spMkLst>
            <pc:docMk/>
            <pc:sldMk cId="600479668" sldId="547"/>
            <ac:spMk id="3" creationId="{DE8E1B1F-DB9D-F3BD-F9AC-D41550FA8E1C}"/>
          </ac:spMkLst>
        </pc:spChg>
        <pc:grpChg chg="mod">
          <ac:chgData name="Khattab, Sherif" userId="c83b1e15-36f3-4f46-aceb-05aac24c545e" providerId="ADAL" clId="{7D8735DF-240A-4ACA-B528-3E6F0E4D688B}" dt="2022-09-27T12:15:48.666" v="2644"/>
          <ac:grpSpMkLst>
            <pc:docMk/>
            <pc:sldMk cId="600479668" sldId="547"/>
            <ac:grpSpMk id="6" creationId="{6708C3E9-1FDE-0A01-3095-EC9AE9F7CF50}"/>
          </ac:grpSpMkLst>
        </pc:grpChg>
        <pc:grpChg chg="mod">
          <ac:chgData name="Khattab, Sherif" userId="c83b1e15-36f3-4f46-aceb-05aac24c545e" providerId="ADAL" clId="{7D8735DF-240A-4ACA-B528-3E6F0E4D688B}" dt="2022-09-27T12:16:01.026" v="2647"/>
          <ac:grpSpMkLst>
            <pc:docMk/>
            <pc:sldMk cId="600479668" sldId="547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6:41.785" v="2651"/>
          <ac:grpSpMkLst>
            <pc:docMk/>
            <pc:sldMk cId="600479668" sldId="547"/>
            <ac:grpSpMk id="63" creationId="{5D98E8C9-83FF-043E-9292-56A88BEB170A}"/>
          </ac:grpSpMkLst>
        </pc:grp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15:50.823" v="2645" actId="9405"/>
          <ac:inkMkLst>
            <pc:docMk/>
            <pc:sldMk cId="600479668" sldId="547"/>
            <ac:inkMk id="20" creationId="{26488135-C26B-3A5F-D940-173692DEB4D0}"/>
          </ac:inkMkLst>
        </pc:inkChg>
        <pc:inkChg chg="add del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27" creationId="{A7F84695-9B7E-9767-6EE1-C3CCB540F5EB}"/>
          </ac:inkMkLst>
        </pc:inkChg>
        <pc:inkChg chg="add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41" creationId="{46CFE63D-2E55-AB49-173B-0AC8D1858715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8" creationId="{2D5A8F94-6474-7257-3B06-3F1D5AC8B3F6}"/>
          </ac:inkMkLst>
        </pc:inkChg>
        <pc:inkChg chg="del 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9" creationId="{30EF937A-4879-655D-3F31-B6C730116B75}"/>
          </ac:inkMkLst>
        </pc:inkChg>
        <pc:inkChg chg="del">
          <ac:chgData name="Khattab, Sherif" userId="c83b1e15-36f3-4f46-aceb-05aac24c545e" providerId="ADAL" clId="{7D8735DF-240A-4ACA-B528-3E6F0E4D688B}" dt="2022-09-27T12:16:00.197" v="2646"/>
          <ac:inkMkLst>
            <pc:docMk/>
            <pc:sldMk cId="600479668" sldId="547"/>
            <ac:inkMk id="60" creationId="{93987E19-0F8C-69BA-8155-404D1482F719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6:46.470" v="2652" actId="9405"/>
          <ac:inkMkLst>
            <pc:docMk/>
            <pc:sldMk cId="600479668" sldId="547"/>
            <ac:inkMk id="64" creationId="{7FD45431-E735-82BB-4B36-9757BE081B28}"/>
          </ac:inkMkLst>
        </pc:ink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912747567" sldId="547"/>
        </pc:sldMkLst>
      </pc:sldChg>
      <pc:sldChg chg="add modAnim">
        <pc:chgData name="Khattab, Sherif" userId="c83b1e15-36f3-4f46-aceb-05aac24c545e" providerId="ADAL" clId="{7D8735DF-240A-4ACA-B528-3E6F0E4D688B}" dt="2022-09-27T12:20:13.629" v="2680"/>
        <pc:sldMkLst>
          <pc:docMk/>
          <pc:sldMk cId="3790665096" sldId="547"/>
        </pc:sldMkLst>
      </pc:sldChg>
      <pc:sldChg chg="delSp modSp add mod delAnim modAnim">
        <pc:chgData name="Khattab, Sherif" userId="c83b1e15-36f3-4f46-aceb-05aac24c545e" providerId="ADAL" clId="{7D8735DF-240A-4ACA-B528-3E6F0E4D688B}" dt="2022-09-27T12:26:53.721" v="3222"/>
        <pc:sldMkLst>
          <pc:docMk/>
          <pc:sldMk cId="154016252" sldId="548"/>
        </pc:sldMkLst>
        <pc:spChg chg="mod">
          <ac:chgData name="Khattab, Sherif" userId="c83b1e15-36f3-4f46-aceb-05aac24c545e" providerId="ADAL" clId="{7D8735DF-240A-4ACA-B528-3E6F0E4D688B}" dt="2022-09-27T12:26:17.137" v="3154" actId="20577"/>
          <ac:spMkLst>
            <pc:docMk/>
            <pc:sldMk cId="154016252" sldId="548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6:49.084" v="3220" actId="20577"/>
          <ac:spMkLst>
            <pc:docMk/>
            <pc:sldMk cId="154016252" sldId="548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6:46.348" v="3218" actId="1076"/>
          <ac:picMkLst>
            <pc:docMk/>
            <pc:sldMk cId="154016252" sldId="548"/>
            <ac:picMk id="2" creationId="{00000000-0000-0000-0000-000000000000}"/>
          </ac:picMkLst>
        </pc:picChg>
        <pc:picChg chg="del">
          <ac:chgData name="Khattab, Sherif" userId="c83b1e15-36f3-4f46-aceb-05aac24c545e" providerId="ADAL" clId="{7D8735DF-240A-4ACA-B528-3E6F0E4D688B}" dt="2022-09-27T12:26:19.074" v="3155" actId="478"/>
          <ac:picMkLst>
            <pc:docMk/>
            <pc:sldMk cId="154016252" sldId="548"/>
            <ac:picMk id="3" creationId="{71263434-69DC-6C52-8ADD-68B91BE23FA8}"/>
          </ac:picMkLst>
        </pc:picChg>
      </pc:sldChg>
      <pc:sldMasterChg chg="del delSldLayout">
        <pc:chgData name="Khattab, Sherif" userId="c83b1e15-36f3-4f46-aceb-05aac24c545e" providerId="ADAL" clId="{7D8735DF-240A-4ACA-B528-3E6F0E4D688B}" dt="2022-09-26T13:19:20.009" v="7" actId="47"/>
        <pc:sldMasterMkLst>
          <pc:docMk/>
          <pc:sldMasterMk cId="4081347838" sldId="2147483755"/>
        </pc:sldMasterMkLst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030092061" sldId="2147483756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915003539" sldId="2147483757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4009616481" sldId="2147483758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03001156" sldId="2147483759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26750753" sldId="2147483760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92263989" sldId="2147483761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269384003" sldId="2147483762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371258127" sldId="2147483763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424323591" sldId="2147483764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14491452" sldId="2147483765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537396246" sldId="2147483766"/>
          </pc:sldLayoutMkLst>
        </pc:sldLayoutChg>
      </pc:sldMasterChg>
    </pc:docChg>
  </pc:docChgLst>
  <pc:docChgLst>
    <pc:chgData name="Khattab, Sherif" userId="c83b1e15-36f3-4f46-aceb-05aac24c545e" providerId="ADAL" clId="{36EDD13F-CE1D-4EBC-A5A1-78AC4699999B}"/>
    <pc:docChg chg="delSld">
      <pc:chgData name="Khattab, Sherif" userId="c83b1e15-36f3-4f46-aceb-05aac24c545e" providerId="ADAL" clId="{36EDD13F-CE1D-4EBC-A5A1-78AC4699999B}" dt="2023-09-28T12:43:59.357" v="0" actId="2696"/>
      <pc:docMkLst>
        <pc:docMk/>
      </pc:docMkLst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2451817341" sldId="445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1125696678" sldId="446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1808106121" sldId="447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2345775999" sldId="448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3244504093" sldId="449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3348430567" sldId="451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1268889676" sldId="455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1202387729" sldId="456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1392774491" sldId="543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1309879223" sldId="553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2224601597" sldId="600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1445041664" sldId="601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3189241945" sldId="602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674911865" sldId="603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3101539309" sldId="605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351734183" sldId="606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906781679" sldId="607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33897479" sldId="608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3930597669" sldId="609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2451406816" sldId="610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1623450616" sldId="611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1793142171" sldId="612"/>
        </pc:sldMkLst>
      </pc:sldChg>
      <pc:sldChg chg="del">
        <pc:chgData name="Khattab, Sherif" userId="c83b1e15-36f3-4f46-aceb-05aac24c545e" providerId="ADAL" clId="{36EDD13F-CE1D-4EBC-A5A1-78AC4699999B}" dt="2023-09-28T12:43:59.357" v="0" actId="2696"/>
        <pc:sldMkLst>
          <pc:docMk/>
          <pc:sldMk cId="574675244" sldId="628"/>
        </pc:sldMkLst>
      </pc:sldChg>
    </pc:docChg>
  </pc:docChgLst>
  <pc:docChgLst>
    <pc:chgData name="Khattab, Sherif" userId="c83b1e15-36f3-4f46-aceb-05aac24c545e" providerId="ADAL" clId="{B2E10119-3E59-4C97-88DA-AD222BF55062}"/>
    <pc:docChg chg="undo custSel addSld delSld modSld delMainMaster">
      <pc:chgData name="Khattab, Sherif" userId="c83b1e15-36f3-4f46-aceb-05aac24c545e" providerId="ADAL" clId="{B2E10119-3E59-4C97-88DA-AD222BF55062}" dt="2022-09-29T13:21:17.666" v="2840" actId="20577"/>
      <pc:docMkLst>
        <pc:docMk/>
      </pc:docMkLst>
      <pc:sldChg chg="add del">
        <pc:chgData name="Khattab, Sherif" userId="c83b1e15-36f3-4f46-aceb-05aac24c545e" providerId="ADAL" clId="{B2E10119-3E59-4C97-88DA-AD222BF55062}" dt="2022-09-29T12:34:15.707" v="1939" actId="47"/>
        <pc:sldMkLst>
          <pc:docMk/>
          <pc:sldMk cId="3290834214" sldId="403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453709734" sldId="404"/>
        </pc:sldMkLst>
      </pc:sldChg>
      <pc:sldChg chg="modSp add modAnim">
        <pc:chgData name="Khattab, Sherif" userId="c83b1e15-36f3-4f46-aceb-05aac24c545e" providerId="ADAL" clId="{B2E10119-3E59-4C97-88DA-AD222BF55062}" dt="2022-09-29T12:57:16.332" v="2429" actId="20577"/>
        <pc:sldMkLst>
          <pc:docMk/>
          <pc:sldMk cId="3005409211" sldId="404"/>
        </pc:sldMkLst>
        <pc:spChg chg="mod">
          <ac:chgData name="Khattab, Sherif" userId="c83b1e15-36f3-4f46-aceb-05aac24c545e" providerId="ADAL" clId="{B2E10119-3E59-4C97-88DA-AD222BF55062}" dt="2022-09-29T12:57:16.332" v="2429" actId="20577"/>
          <ac:spMkLst>
            <pc:docMk/>
            <pc:sldMk cId="3005409211" sldId="404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3440302992" sldId="404"/>
        </pc:sldMkLst>
      </pc:sldChg>
      <pc:sldChg chg="modSp add mod">
        <pc:chgData name="Khattab, Sherif" userId="c83b1e15-36f3-4f46-aceb-05aac24c545e" providerId="ADAL" clId="{B2E10119-3E59-4C97-88DA-AD222BF55062}" dt="2022-09-29T12:57:40.821" v="2437" actId="115"/>
        <pc:sldMkLst>
          <pc:docMk/>
          <pc:sldMk cId="1060646278" sldId="405"/>
        </pc:sldMkLst>
        <pc:spChg chg="mod">
          <ac:chgData name="Khattab, Sherif" userId="c83b1e15-36f3-4f46-aceb-05aac24c545e" providerId="ADAL" clId="{B2E10119-3E59-4C97-88DA-AD222BF55062}" dt="2022-09-29T12:57:40.821" v="2437" actId="115"/>
          <ac:spMkLst>
            <pc:docMk/>
            <pc:sldMk cId="1060646278" sldId="405"/>
            <ac:spMk id="614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576846191" sldId="405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866374731" sldId="405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00291869" sldId="406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39622468" sldId="406"/>
        </pc:sldMkLst>
      </pc:sldChg>
      <pc:sldChg chg="modSp add mod">
        <pc:chgData name="Khattab, Sherif" userId="c83b1e15-36f3-4f46-aceb-05aac24c545e" providerId="ADAL" clId="{B2E10119-3E59-4C97-88DA-AD222BF55062}" dt="2022-09-29T12:57:54.997" v="2445" actId="115"/>
        <pc:sldMkLst>
          <pc:docMk/>
          <pc:sldMk cId="2318051938" sldId="406"/>
        </pc:sldMkLst>
        <pc:spChg chg="mod">
          <ac:chgData name="Khattab, Sherif" userId="c83b1e15-36f3-4f46-aceb-05aac24c545e" providerId="ADAL" clId="{B2E10119-3E59-4C97-88DA-AD222BF55062}" dt="2022-09-29T12:57:54.997" v="2445" actId="115"/>
          <ac:spMkLst>
            <pc:docMk/>
            <pc:sldMk cId="2318051938" sldId="406"/>
            <ac:spMk id="7171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47.444" v="1943"/>
        <pc:sldMkLst>
          <pc:docMk/>
          <pc:sldMk cId="1375970182" sldId="407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802533389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3171830915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52010318" sldId="408"/>
        </pc:sldMkLst>
      </pc:sldChg>
      <pc:sldChg chg="add del">
        <pc:chgData name="Khattab, Sherif" userId="c83b1e15-36f3-4f46-aceb-05aac24c545e" providerId="ADAL" clId="{B2E10119-3E59-4C97-88DA-AD222BF55062}" dt="2022-09-29T13:00:50.702" v="2581"/>
        <pc:sldMkLst>
          <pc:docMk/>
          <pc:sldMk cId="1784487015" sldId="408"/>
        </pc:sldMkLst>
      </pc:sldChg>
      <pc:sldChg chg="modSp add del mod modAnim">
        <pc:chgData name="Khattab, Sherif" userId="c83b1e15-36f3-4f46-aceb-05aac24c545e" providerId="ADAL" clId="{B2E10119-3E59-4C97-88DA-AD222BF55062}" dt="2022-09-29T13:00:44.675" v="2579" actId="2696"/>
        <pc:sldMkLst>
          <pc:docMk/>
          <pc:sldMk cId="2181897218" sldId="408"/>
        </pc:sldMkLst>
        <pc:spChg chg="mod">
          <ac:chgData name="Khattab, Sherif" userId="c83b1e15-36f3-4f46-aceb-05aac24c545e" providerId="ADAL" clId="{B2E10119-3E59-4C97-88DA-AD222BF55062}" dt="2022-09-29T13:00:15.160" v="2555"/>
          <ac:spMkLst>
            <pc:docMk/>
            <pc:sldMk cId="2181897218" sldId="408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199428631" sldId="408"/>
        </pc:sldMkLst>
      </pc:sldChg>
      <pc:sldChg chg="add">
        <pc:chgData name="Khattab, Sherif" userId="c83b1e15-36f3-4f46-aceb-05aac24c545e" providerId="ADAL" clId="{B2E10119-3E59-4C97-88DA-AD222BF55062}" dt="2022-09-29T13:00:50.749" v="2582"/>
        <pc:sldMkLst>
          <pc:docMk/>
          <pc:sldMk cId="3877412443" sldId="408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38566061" sldId="409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901407146" sldId="409"/>
        </pc:sldMkLst>
      </pc:sldChg>
      <pc:sldChg chg="modSp add mod">
        <pc:chgData name="Khattab, Sherif" userId="c83b1e15-36f3-4f46-aceb-05aac24c545e" providerId="ADAL" clId="{B2E10119-3E59-4C97-88DA-AD222BF55062}" dt="2022-09-29T13:00:41.916" v="2578" actId="20577"/>
        <pc:sldMkLst>
          <pc:docMk/>
          <pc:sldMk cId="1506035066" sldId="409"/>
        </pc:sldMkLst>
        <pc:spChg chg="mod">
          <ac:chgData name="Khattab, Sherif" userId="c83b1e15-36f3-4f46-aceb-05aac24c545e" providerId="ADAL" clId="{B2E10119-3E59-4C97-88DA-AD222BF55062}" dt="2022-09-29T13:00:41.916" v="2578" actId="20577"/>
          <ac:spMkLst>
            <pc:docMk/>
            <pc:sldMk cId="1506035066" sldId="409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807632054" sldId="410"/>
        </pc:sldMkLst>
      </pc:sldChg>
      <pc:sldChg chg="modSp add mod modAnim">
        <pc:chgData name="Khattab, Sherif" userId="c83b1e15-36f3-4f46-aceb-05aac24c545e" providerId="ADAL" clId="{B2E10119-3E59-4C97-88DA-AD222BF55062}" dt="2022-09-29T13:03:26.013" v="2656"/>
        <pc:sldMkLst>
          <pc:docMk/>
          <pc:sldMk cId="1993576171" sldId="410"/>
        </pc:sldMkLst>
        <pc:spChg chg="mod">
          <ac:chgData name="Khattab, Sherif" userId="c83b1e15-36f3-4f46-aceb-05aac24c545e" providerId="ADAL" clId="{B2E10119-3E59-4C97-88DA-AD222BF55062}" dt="2022-09-29T13:03:16.003" v="2653" actId="20577"/>
          <ac:spMkLst>
            <pc:docMk/>
            <pc:sldMk cId="1993576171" sldId="410"/>
            <ac:spMk id="1126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03533661" sldId="410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441850751" sldId="411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948904152" sldId="411"/>
        </pc:sldMkLst>
      </pc:sldChg>
      <pc:sldChg chg="add modAnim">
        <pc:chgData name="Khattab, Sherif" userId="c83b1e15-36f3-4f46-aceb-05aac24c545e" providerId="ADAL" clId="{B2E10119-3E59-4C97-88DA-AD222BF55062}" dt="2022-09-29T13:01:08.175" v="2589"/>
        <pc:sldMkLst>
          <pc:docMk/>
          <pc:sldMk cId="1896352427" sldId="411"/>
        </pc:sldMkLst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2436661875" sldId="411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646300771" sldId="411"/>
        </pc:sldMkLst>
      </pc:sldChg>
      <pc:sldChg chg="modSp add modAnim">
        <pc:chgData name="Khattab, Sherif" userId="c83b1e15-36f3-4f46-aceb-05aac24c545e" providerId="ADAL" clId="{B2E10119-3E59-4C97-88DA-AD222BF55062}" dt="2022-09-29T13:01:48.103" v="2597" actId="20577"/>
        <pc:sldMkLst>
          <pc:docMk/>
          <pc:sldMk cId="534482933" sldId="412"/>
        </pc:sldMkLst>
        <pc:spChg chg="mod">
          <ac:chgData name="Khattab, Sherif" userId="c83b1e15-36f3-4f46-aceb-05aac24c545e" providerId="ADAL" clId="{B2E10119-3E59-4C97-88DA-AD222BF55062}" dt="2022-09-29T13:01:48.103" v="2597" actId="20577"/>
          <ac:spMkLst>
            <pc:docMk/>
            <pc:sldMk cId="534482933" sldId="412"/>
            <ac:spMk id="13315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1379810951" sldId="412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68339850" sldId="412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406885345" sldId="412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2496748950" sldId="412"/>
        </pc:sldMkLst>
      </pc:sldChg>
      <pc:sldChg chg="add del">
        <pc:chgData name="Khattab, Sherif" userId="c83b1e15-36f3-4f46-aceb-05aac24c545e" providerId="ADAL" clId="{B2E10119-3E59-4C97-88DA-AD222BF55062}" dt="2022-09-29T12:35:10.738" v="1944" actId="47"/>
        <pc:sldMkLst>
          <pc:docMk/>
          <pc:sldMk cId="1833233764" sldId="413"/>
        </pc:sldMkLst>
      </pc:sldChg>
      <pc:sldChg chg="modSp add mod modAnim">
        <pc:chgData name="Khattab, Sherif" userId="c83b1e15-36f3-4f46-aceb-05aac24c545e" providerId="ADAL" clId="{B2E10119-3E59-4C97-88DA-AD222BF55062}" dt="2022-09-29T12:36:27.842" v="2011" actId="20577"/>
        <pc:sldMkLst>
          <pc:docMk/>
          <pc:sldMk cId="2966793426" sldId="414"/>
        </pc:sldMkLst>
        <pc:spChg chg="mod">
          <ac:chgData name="Khattab, Sherif" userId="c83b1e15-36f3-4f46-aceb-05aac24c545e" providerId="ADAL" clId="{B2E10119-3E59-4C97-88DA-AD222BF55062}" dt="2022-09-29T12:36:27.842" v="2011" actId="20577"/>
          <ac:spMkLst>
            <pc:docMk/>
            <pc:sldMk cId="2966793426" sldId="414"/>
            <ac:spMk id="3075" creationId="{00000000-0000-0000-0000-000000000000}"/>
          </ac:spMkLst>
        </pc:spChg>
        <pc:picChg chg="mod">
          <ac:chgData name="Khattab, Sherif" userId="c83b1e15-36f3-4f46-aceb-05aac24c545e" providerId="ADAL" clId="{B2E10119-3E59-4C97-88DA-AD222BF55062}" dt="2022-09-29T12:35:21.501" v="1947" actId="1076"/>
          <ac:picMkLst>
            <pc:docMk/>
            <pc:sldMk cId="2966793426" sldId="414"/>
            <ac:picMk id="9218" creationId="{00000000-0000-0000-0000-000000000000}"/>
          </ac:picMkLst>
        </pc:pic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327577522" sldId="41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0118767" sldId="416"/>
        </pc:sldMkLst>
      </pc:sldChg>
      <pc:sldChg chg="modSp add modAnim">
        <pc:chgData name="Khattab, Sherif" userId="c83b1e15-36f3-4f46-aceb-05aac24c545e" providerId="ADAL" clId="{B2E10119-3E59-4C97-88DA-AD222BF55062}" dt="2022-09-29T13:05:43.984" v="2756" actId="108"/>
        <pc:sldMkLst>
          <pc:docMk/>
          <pc:sldMk cId="4214438495" sldId="417"/>
        </pc:sldMkLst>
        <pc:spChg chg="mod">
          <ac:chgData name="Khattab, Sherif" userId="c83b1e15-36f3-4f46-aceb-05aac24c545e" providerId="ADAL" clId="{B2E10119-3E59-4C97-88DA-AD222BF55062}" dt="2022-09-29T13:05:43.984" v="2756" actId="108"/>
          <ac:spMkLst>
            <pc:docMk/>
            <pc:sldMk cId="4214438495" sldId="417"/>
            <ac:spMk id="6147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111652919" sldId="41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847904432" sldId="419"/>
        </pc:sldMkLst>
      </pc:sldChg>
      <pc:sldChg chg="modSp add mod">
        <pc:chgData name="Khattab, Sherif" userId="c83b1e15-36f3-4f46-aceb-05aac24c545e" providerId="ADAL" clId="{B2E10119-3E59-4C97-88DA-AD222BF55062}" dt="2022-09-29T13:06:29.263" v="2761" actId="1076"/>
        <pc:sldMkLst>
          <pc:docMk/>
          <pc:sldMk cId="3819401366" sldId="420"/>
        </pc:sldMkLst>
        <pc:picChg chg="mod">
          <ac:chgData name="Khattab, Sherif" userId="c83b1e15-36f3-4f46-aceb-05aac24c545e" providerId="ADAL" clId="{B2E10119-3E59-4C97-88DA-AD222BF55062}" dt="2022-09-29T13:06:29.263" v="2761" actId="1076"/>
          <ac:picMkLst>
            <pc:docMk/>
            <pc:sldMk cId="3819401366" sldId="420"/>
            <ac:picMk id="2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B2E10119-3E59-4C97-88DA-AD222BF55062}" dt="2022-09-29T13:08:58.776" v="2801" actId="20577"/>
        <pc:sldMkLst>
          <pc:docMk/>
          <pc:sldMk cId="3402751320" sldId="421"/>
        </pc:sldMkLst>
        <pc:spChg chg="mod">
          <ac:chgData name="Khattab, Sherif" userId="c83b1e15-36f3-4f46-aceb-05aac24c545e" providerId="ADAL" clId="{B2E10119-3E59-4C97-88DA-AD222BF55062}" dt="2022-09-29T13:08:58.776" v="2801" actId="20577"/>
          <ac:spMkLst>
            <pc:docMk/>
            <pc:sldMk cId="3402751320" sldId="421"/>
            <ac:spMk id="10242" creationId="{00000000-0000-0000-0000-000000000000}"/>
          </ac:spMkLst>
        </pc:spChg>
        <pc:spChg chg="mod">
          <ac:chgData name="Khattab, Sherif" userId="c83b1e15-36f3-4f46-aceb-05aac24c545e" providerId="ADAL" clId="{B2E10119-3E59-4C97-88DA-AD222BF55062}" dt="2022-09-29T13:07:05.148" v="2768" actId="20577"/>
          <ac:spMkLst>
            <pc:docMk/>
            <pc:sldMk cId="3402751320" sldId="421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512385460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203016882" sldId="422"/>
        </pc:sldMkLst>
      </pc:sldChg>
      <pc:sldChg chg="add modAnim">
        <pc:chgData name="Khattab, Sherif" userId="c83b1e15-36f3-4f46-aceb-05aac24c545e" providerId="ADAL" clId="{B2E10119-3E59-4C97-88DA-AD222BF55062}" dt="2022-09-29T13:18:13.754" v="2832"/>
        <pc:sldMkLst>
          <pc:docMk/>
          <pc:sldMk cId="1742857085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0899712" sldId="42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6537615" sldId="42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616835844" sldId="42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39100537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262683503" sldId="42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3290129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1401884" sldId="42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98022026" sldId="42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44792646" sldId="42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5182432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4667420" sldId="42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167765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040560" sldId="427"/>
        </pc:sldMkLst>
      </pc:sldChg>
      <pc:sldChg chg="modSp add mod">
        <pc:chgData name="Khattab, Sherif" userId="c83b1e15-36f3-4f46-aceb-05aac24c545e" providerId="ADAL" clId="{B2E10119-3E59-4C97-88DA-AD222BF55062}" dt="2022-09-29T13:19:09.498" v="2836" actId="1076"/>
        <pc:sldMkLst>
          <pc:docMk/>
          <pc:sldMk cId="498983064" sldId="427"/>
        </pc:sldMkLst>
        <pc:picChg chg="mod">
          <ac:chgData name="Khattab, Sherif" userId="c83b1e15-36f3-4f46-aceb-05aac24c545e" providerId="ADAL" clId="{B2E10119-3E59-4C97-88DA-AD222BF55062}" dt="2022-09-29T13:19:09.498" v="2836" actId="1076"/>
          <ac:picMkLst>
            <pc:docMk/>
            <pc:sldMk cId="498983064" sldId="427"/>
            <ac:picMk id="17410" creationId="{00000000-0000-0000-0000-000000000000}"/>
          </ac:picMkLst>
        </pc:pic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37884019" sldId="42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3416193" sldId="42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413547965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9923761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84882912" sldId="429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4198963019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458591797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490970240" sldId="430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302535841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355234801" sldId="43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560948000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709736005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49058773" sldId="43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70752773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24560170" sldId="433"/>
        </pc:sldMkLst>
      </pc:sldChg>
      <pc:sldChg chg="modSp add mod">
        <pc:chgData name="Khattab, Sherif" userId="c83b1e15-36f3-4f46-aceb-05aac24c545e" providerId="ADAL" clId="{B2E10119-3E59-4C97-88DA-AD222BF55062}" dt="2022-09-29T13:21:17.666" v="2840" actId="20577"/>
        <pc:sldMkLst>
          <pc:docMk/>
          <pc:sldMk cId="2336028647" sldId="433"/>
        </pc:sldMkLst>
        <pc:spChg chg="mod">
          <ac:chgData name="Khattab, Sherif" userId="c83b1e15-36f3-4f46-aceb-05aac24c545e" providerId="ADAL" clId="{B2E10119-3E59-4C97-88DA-AD222BF55062}" dt="2022-09-29T13:21:17.666" v="2840" actId="20577"/>
          <ac:spMkLst>
            <pc:docMk/>
            <pc:sldMk cId="2336028647" sldId="433"/>
            <ac:spMk id="22531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213891986" sldId="43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12156055" sldId="43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712560877" sldId="43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83333753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9018483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15264825" sldId="43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53318837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37212950" sldId="43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70752717" sldId="441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07779014" sldId="44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63909743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96493367" sldId="44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77234432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391117810" sldId="4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447009040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809023895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72136723" sldId="44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72446138" sldId="44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229238373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451817341" sldId="44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21112785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25696678" sldId="44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594176487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839277535" sldId="44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706929398" sldId="44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808106121" sldId="44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786731150" sldId="4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67159683" sldId="44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345775999" sldId="44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512989708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831202635" sldId="44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621877281" sldId="44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244504093" sldId="449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2578524786" sldId="450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80329897" sldId="45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83051179" sldId="45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70310722" sldId="45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60246005" sldId="45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684243027" sldId="45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89618042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98046611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25850533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535957721" sldId="45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702554230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33042642" sldId="45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47532662" sldId="45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27160445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02988257" sldId="45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14061223" sldId="45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02387729" sldId="45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955340026" sldId="45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3642633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7329386" sldId="45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57265421" sldId="45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94205042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61793402" sldId="45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939560336" sldId="45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009381764" sldId="458"/>
        </pc:sldMkLst>
      </pc:sldChg>
      <pc:sldChg chg="add modAnim">
        <pc:chgData name="Khattab, Sherif" userId="c83b1e15-36f3-4f46-aceb-05aac24c545e" providerId="ADAL" clId="{B2E10119-3E59-4C97-88DA-AD222BF55062}" dt="2022-09-29T13:14:50.574" v="2829"/>
        <pc:sldMkLst>
          <pc:docMk/>
          <pc:sldMk cId="4080515576" sldId="460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1158571718" sldId="461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3304059294" sldId="461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578571884" sldId="469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096062667" sldId="470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463132392" sldId="472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77175499" sldId="474"/>
        </pc:sldMkLst>
      </pc:sldChg>
      <pc:sldChg chg="modSp add del mod">
        <pc:chgData name="Khattab, Sherif" userId="c83b1e15-36f3-4f46-aceb-05aac24c545e" providerId="ADAL" clId="{B2E10119-3E59-4C97-88DA-AD222BF55062}" dt="2022-09-28T17:56:51.977" v="5"/>
        <pc:sldMkLst>
          <pc:docMk/>
          <pc:sldMk cId="335881541" sldId="475"/>
        </pc:sldMkLst>
        <pc:spChg chg="mod">
          <ac:chgData name="Khattab, Sherif" userId="c83b1e15-36f3-4f46-aceb-05aac24c545e" providerId="ADAL" clId="{B2E10119-3E59-4C97-88DA-AD222BF55062}" dt="2022-09-28T17:56:51.728" v="4"/>
          <ac:spMkLst>
            <pc:docMk/>
            <pc:sldMk cId="335881541" sldId="475"/>
            <ac:spMk id="45058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777698211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4272221780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269036383" sldId="477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4208694923" sldId="477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675546167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261082700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92721800" sldId="479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3951284611" sldId="479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586893243" sldId="48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492620172" sldId="480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595786522" sldId="481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741542997" sldId="482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1849489674" sldId="483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873689433" sldId="484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053567135" sldId="485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13822347" sldId="486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87383472" sldId="487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140942957" sldId="488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722701842" sldId="489"/>
        </pc:sldMkLst>
      </pc:sldChg>
      <pc:sldChg chg="modSp modAnim">
        <pc:chgData name="Khattab, Sherif" userId="c83b1e15-36f3-4f46-aceb-05aac24c545e" providerId="ADAL" clId="{B2E10119-3E59-4C97-88DA-AD222BF55062}" dt="2022-09-29T12:13:59.541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2E10119-3E59-4C97-88DA-AD222BF55062}" dt="2022-09-29T12:13:59.541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B2E10119-3E59-4C97-88DA-AD222BF55062}" dt="2022-09-29T12:30:05.346" v="19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B2E10119-3E59-4C97-88DA-AD222BF55062}" dt="2022-09-29T12:30:05.346" v="19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B2E10119-3E59-4C97-88DA-AD222BF55062}" dt="2022-09-29T12:11:05.141" v="11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2E10119-3E59-4C97-88DA-AD222BF55062}" dt="2022-09-29T12:11:05.141" v="11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B2E10119-3E59-4C97-88DA-AD222BF55062}" dt="2022-09-29T12:18:38.315" v="796" actId="20577"/>
        <pc:sldMkLst>
          <pc:docMk/>
          <pc:sldMk cId="375157858" sldId="529"/>
        </pc:sldMkLst>
        <pc:spChg chg="mod">
          <ac:chgData name="Khattab, Sherif" userId="c83b1e15-36f3-4f46-aceb-05aac24c545e" providerId="ADAL" clId="{B2E10119-3E59-4C97-88DA-AD222BF55062}" dt="2022-09-29T12:18:38.315" v="796" actId="20577"/>
          <ac:spMkLst>
            <pc:docMk/>
            <pc:sldMk cId="375157858" sldId="529"/>
            <ac:spMk id="3" creationId="{BD8F74E2-4732-47EE-1984-B11EA3B0ABAD}"/>
          </ac:spMkLst>
        </pc:spChg>
      </pc:sldChg>
      <pc:sldChg chg="del">
        <pc:chgData name="Khattab, Sherif" userId="c83b1e15-36f3-4f46-aceb-05aac24c545e" providerId="ADAL" clId="{B2E10119-3E59-4C97-88DA-AD222BF55062}" dt="2022-09-29T12:29:14.267" v="1782" actId="47"/>
        <pc:sldMkLst>
          <pc:docMk/>
          <pc:sldMk cId="2033790459" sldId="530"/>
        </pc:sldMkLst>
      </pc:sldChg>
      <pc:sldChg chg="modSp mod modAnim">
        <pc:chgData name="Khattab, Sherif" userId="c83b1e15-36f3-4f46-aceb-05aac24c545e" providerId="ADAL" clId="{B2E10119-3E59-4C97-88DA-AD222BF55062}" dt="2022-09-29T13:03:56.487" v="2665" actId="20577"/>
        <pc:sldMkLst>
          <pc:docMk/>
          <pc:sldMk cId="2589097507" sldId="531"/>
        </pc:sldMkLst>
        <pc:spChg chg="mod">
          <ac:chgData name="Khattab, Sherif" userId="c83b1e15-36f3-4f46-aceb-05aac24c545e" providerId="ADAL" clId="{B2E10119-3E59-4C97-88DA-AD222BF55062}" dt="2022-09-29T13:03:56.487" v="2665" actId="20577"/>
          <ac:spMkLst>
            <pc:docMk/>
            <pc:sldMk cId="2589097507" sldId="531"/>
            <ac:spMk id="3" creationId="{140E8A8B-C928-849F-A52A-86E64AA035DA}"/>
          </ac:spMkLst>
        </pc:spChg>
      </pc:sldChg>
      <pc:sldChg chg="modSp del modAnim">
        <pc:chgData name="Khattab, Sherif" userId="c83b1e15-36f3-4f46-aceb-05aac24c545e" providerId="ADAL" clId="{B2E10119-3E59-4C97-88DA-AD222BF55062}" dt="2022-09-29T12:51:47.971" v="2017" actId="2696"/>
        <pc:sldMkLst>
          <pc:docMk/>
          <pc:sldMk cId="829687268" sldId="537"/>
        </pc:sldMkLst>
        <pc:spChg chg="mod">
          <ac:chgData name="Khattab, Sherif" userId="c83b1e15-36f3-4f46-aceb-05aac24c545e" providerId="ADAL" clId="{B2E10119-3E59-4C97-88DA-AD222BF55062}" dt="2022-09-29T12:12:54.176" v="187" actId="20577"/>
          <ac:spMkLst>
            <pc:docMk/>
            <pc:sldMk cId="829687268" sldId="537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B2E10119-3E59-4C97-88DA-AD222BF55062}" dt="2022-09-29T12:51:55.411" v="2018"/>
        <pc:sldMkLst>
          <pc:docMk/>
          <pc:sldMk cId="4137920903" sldId="537"/>
        </pc:sldMkLst>
      </pc:sldChg>
      <pc:sldChg chg="addSp delSp modSp mod modAnim">
        <pc:chgData name="Khattab, Sherif" userId="c83b1e15-36f3-4f46-aceb-05aac24c545e" providerId="ADAL" clId="{B2E10119-3E59-4C97-88DA-AD222BF55062}" dt="2022-09-29T12:28:57.195" v="1778" actId="113"/>
        <pc:sldMkLst>
          <pc:docMk/>
          <pc:sldMk cId="4012849589" sldId="539"/>
        </pc:sldMkLst>
        <pc:spChg chg="mod">
          <ac:chgData name="Khattab, Sherif" userId="c83b1e15-36f3-4f46-aceb-05aac24c545e" providerId="ADAL" clId="{B2E10119-3E59-4C97-88DA-AD222BF55062}" dt="2022-09-29T12:28:57.195" v="1778" actId="113"/>
          <ac:spMkLst>
            <pc:docMk/>
            <pc:sldMk cId="4012849589" sldId="539"/>
            <ac:spMk id="3" creationId="{140E8A8B-C928-849F-A52A-86E64AA035DA}"/>
          </ac:spMkLst>
        </pc:spChg>
        <pc:picChg chg="add del mod">
          <ac:chgData name="Khattab, Sherif" userId="c83b1e15-36f3-4f46-aceb-05aac24c545e" providerId="ADAL" clId="{B2E10119-3E59-4C97-88DA-AD222BF55062}" dt="2022-09-29T12:22:32.578" v="1128" actId="478"/>
          <ac:picMkLst>
            <pc:docMk/>
            <pc:sldMk cId="4012849589" sldId="539"/>
            <ac:picMk id="6" creationId="{32262576-2A7B-DAD2-5FB8-E71577FBFAE0}"/>
          </ac:picMkLst>
        </pc:picChg>
      </pc:sldChg>
      <pc:sldChg chg="modSp mod modAnim">
        <pc:chgData name="Khattab, Sherif" userId="c83b1e15-36f3-4f46-aceb-05aac24c545e" providerId="ADAL" clId="{B2E10119-3E59-4C97-88DA-AD222BF55062}" dt="2022-09-29T12:13:46.622" v="258" actId="20577"/>
        <pc:sldMkLst>
          <pc:docMk/>
          <pc:sldMk cId="519316362" sldId="541"/>
        </pc:sldMkLst>
        <pc:spChg chg="mod">
          <ac:chgData name="Khattab, Sherif" userId="c83b1e15-36f3-4f46-aceb-05aac24c545e" providerId="ADAL" clId="{B2E10119-3E59-4C97-88DA-AD222BF55062}" dt="2022-09-29T12:13:46.622" v="258" actId="20577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4230640834" sldId="5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392774491" sldId="5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76854433" sldId="5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75826490" sldId="5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693941407" sldId="54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4111596304" sldId="544"/>
        </pc:sldMkLst>
      </pc:sldChg>
      <pc:sldChg chg="del">
        <pc:chgData name="Khattab, Sherif" userId="c83b1e15-36f3-4f46-aceb-05aac24c545e" providerId="ADAL" clId="{B2E10119-3E59-4C97-88DA-AD222BF55062}" dt="2022-09-29T12:29:03.495" v="1780" actId="47"/>
        <pc:sldMkLst>
          <pc:docMk/>
          <pc:sldMk cId="123877103" sldId="54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B2E10119-3E59-4C97-88DA-AD222BF55062}" dt="2022-09-29T12:29:02.648" v="1779" actId="47"/>
        <pc:sldMkLst>
          <pc:docMk/>
          <pc:sldMk cId="1148236144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668518057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B2E10119-3E59-4C97-88DA-AD222BF55062}" dt="2022-09-29T12:29:04.289" v="1781" actId="47"/>
        <pc:sldMkLst>
          <pc:docMk/>
          <pc:sldMk cId="3790665096" sldId="5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4016252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524577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10423585" sldId="549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21565816" sldId="55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968978875" sldId="551"/>
        </pc:sldMkLst>
      </pc:sldChg>
      <pc:sldChg chg="add modAnim">
        <pc:chgData name="Khattab, Sherif" userId="c83b1e15-36f3-4f46-aceb-05aac24c545e" providerId="ADAL" clId="{B2E10119-3E59-4C97-88DA-AD222BF55062}" dt="2022-09-29T13:09:15.122" v="2803"/>
        <pc:sldMkLst>
          <pc:docMk/>
          <pc:sldMk cId="2163000910" sldId="551"/>
        </pc:sldMkLst>
      </pc:sldChg>
      <pc:sldChg chg="modSp add mod">
        <pc:chgData name="Khattab, Sherif" userId="c83b1e15-36f3-4f46-aceb-05aac24c545e" providerId="ADAL" clId="{B2E10119-3E59-4C97-88DA-AD222BF55062}" dt="2022-09-29T13:09:49.623" v="2815" actId="20577"/>
        <pc:sldMkLst>
          <pc:docMk/>
          <pc:sldMk cId="608178885" sldId="552"/>
        </pc:sldMkLst>
        <pc:spChg chg="mod">
          <ac:chgData name="Khattab, Sherif" userId="c83b1e15-36f3-4f46-aceb-05aac24c545e" providerId="ADAL" clId="{B2E10119-3E59-4C97-88DA-AD222BF55062}" dt="2022-09-29T13:09:49.623" v="2815" actId="20577"/>
          <ac:spMkLst>
            <pc:docMk/>
            <pc:sldMk cId="608178885" sldId="552"/>
            <ac:spMk id="1536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999582346" sldId="552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146552378" sldId="553"/>
        </pc:sldMkLst>
      </pc:sldChg>
      <pc:sldChg chg="modSp add mod">
        <pc:chgData name="Khattab, Sherif" userId="c83b1e15-36f3-4f46-aceb-05aac24c545e" providerId="ADAL" clId="{B2E10119-3E59-4C97-88DA-AD222BF55062}" dt="2022-09-29T13:10:03.042" v="2827" actId="20577"/>
        <pc:sldMkLst>
          <pc:docMk/>
          <pc:sldMk cId="3568121639" sldId="553"/>
        </pc:sldMkLst>
        <pc:spChg chg="mod">
          <ac:chgData name="Khattab, Sherif" userId="c83b1e15-36f3-4f46-aceb-05aac24c545e" providerId="ADAL" clId="{B2E10119-3E59-4C97-88DA-AD222BF55062}" dt="2022-09-29T13:10:03.042" v="2827" actId="20577"/>
          <ac:spMkLst>
            <pc:docMk/>
            <pc:sldMk cId="3568121639" sldId="553"/>
            <ac:spMk id="16386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719576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338210990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45356336" sldId="555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030340536" sldId="555"/>
        </pc:sldMkLst>
      </pc:sldChg>
      <pc:sldChg chg="modSp add del mod">
        <pc:chgData name="Khattab, Sherif" userId="c83b1e15-36f3-4f46-aceb-05aac24c545e" providerId="ADAL" clId="{B2E10119-3E59-4C97-88DA-AD222BF55062}" dt="2022-09-29T13:03:43.619" v="2660"/>
        <pc:sldMkLst>
          <pc:docMk/>
          <pc:sldMk cId="41031675" sldId="556"/>
        </pc:sldMkLst>
        <pc:spChg chg="mod">
          <ac:chgData name="Khattab, Sherif" userId="c83b1e15-36f3-4f46-aceb-05aac24c545e" providerId="ADAL" clId="{B2E10119-3E59-4C97-88DA-AD222BF55062}" dt="2022-09-29T13:03:43.619" v="2660"/>
          <ac:spMkLst>
            <pc:docMk/>
            <pc:sldMk cId="41031675" sldId="556"/>
            <ac:spMk id="3" creationId="{140E8A8B-C928-849F-A52A-86E64AA035DA}"/>
          </ac:spMkLst>
        </pc:spChg>
      </pc:sldChg>
      <pc:sldChg chg="add">
        <pc:chgData name="Khattab, Sherif" userId="c83b1e15-36f3-4f46-aceb-05aac24c545e" providerId="ADAL" clId="{B2E10119-3E59-4C97-88DA-AD222BF55062}" dt="2022-09-29T13:03:43.650" v="2661"/>
        <pc:sldMkLst>
          <pc:docMk/>
          <pc:sldMk cId="3602747895" sldId="556"/>
        </pc:sldMkLst>
      </pc:sldChg>
      <pc:sldMasterChg chg="del delSldLayout">
        <pc:chgData name="Khattab, Sherif" userId="c83b1e15-36f3-4f46-aceb-05aac24c545e" providerId="ADAL" clId="{B2E10119-3E59-4C97-88DA-AD222BF55062}" dt="2022-09-28T17:33:25.356" v="0" actId="47"/>
        <pc:sldMasterMkLst>
          <pc:docMk/>
          <pc:sldMasterMk cId="588701130" sldId="2147483767"/>
        </pc:sldMasterMkLst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96951239" sldId="2147483768"/>
          </pc:sldLayoutMkLst>
        </pc:sldLayoutChg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1769161" sldId="2147483769"/>
          </pc:sldLayoutMkLst>
        </pc:sldLayoutChg>
      </pc:sldMasterChg>
    </pc:docChg>
  </pc:docChgLst>
  <pc:docChgLst>
    <pc:chgData name="Khattab, Sherif" userId="c83b1e15-36f3-4f46-aceb-05aac24c545e" providerId="ADAL" clId="{F83C9401-CD0F-4A68-987A-C75669BAA4D7}"/>
    <pc:docChg chg="undo custSel addSld delSld modSld sldOrd">
      <pc:chgData name="Khattab, Sherif" userId="c83b1e15-36f3-4f46-aceb-05aac24c545e" providerId="ADAL" clId="{F83C9401-CD0F-4A68-987A-C75669BAA4D7}" dt="2023-10-05T15:14:32.695" v="2197" actId="20577"/>
      <pc:docMkLst>
        <pc:docMk/>
      </pc:docMkLst>
      <pc:sldChg chg="modSp mod modAnim">
        <pc:chgData name="Khattab, Sherif" userId="c83b1e15-36f3-4f46-aceb-05aac24c545e" providerId="ADAL" clId="{F83C9401-CD0F-4A68-987A-C75669BAA4D7}" dt="2023-10-05T13:11:35.615" v="1185" actId="5793"/>
        <pc:sldMkLst>
          <pc:docMk/>
          <pc:sldMk cId="1622276892" sldId="404"/>
        </pc:sldMkLst>
        <pc:spChg chg="mod">
          <ac:chgData name="Khattab, Sherif" userId="c83b1e15-36f3-4f46-aceb-05aac24c545e" providerId="ADAL" clId="{F83C9401-CD0F-4A68-987A-C75669BAA4D7}" dt="2023-10-05T13:11:09.084" v="1159" actId="20577"/>
          <ac:spMkLst>
            <pc:docMk/>
            <pc:sldMk cId="1622276892" sldId="404"/>
            <ac:spMk id="3074" creationId="{00000000-0000-0000-0000-000000000000}"/>
          </ac:spMkLst>
        </pc:spChg>
        <pc:spChg chg="mod">
          <ac:chgData name="Khattab, Sherif" userId="c83b1e15-36f3-4f46-aceb-05aac24c545e" providerId="ADAL" clId="{F83C9401-CD0F-4A68-987A-C75669BAA4D7}" dt="2023-10-05T13:11:35.615" v="1185" actId="5793"/>
          <ac:spMkLst>
            <pc:docMk/>
            <pc:sldMk cId="1622276892" sldId="404"/>
            <ac:spMk id="3075" creationId="{00000000-0000-0000-0000-000000000000}"/>
          </ac:spMkLst>
        </pc:spChg>
      </pc:sldChg>
      <pc:sldChg chg="modSp mod">
        <pc:chgData name="Khattab, Sherif" userId="c83b1e15-36f3-4f46-aceb-05aac24c545e" providerId="ADAL" clId="{F83C9401-CD0F-4A68-987A-C75669BAA4D7}" dt="2023-10-05T15:12:29.050" v="2185" actId="1076"/>
        <pc:sldMkLst>
          <pc:docMk/>
          <pc:sldMk cId="1043705369" sldId="405"/>
        </pc:sldMkLst>
        <pc:spChg chg="mod">
          <ac:chgData name="Khattab, Sherif" userId="c83b1e15-36f3-4f46-aceb-05aac24c545e" providerId="ADAL" clId="{F83C9401-CD0F-4A68-987A-C75669BAA4D7}" dt="2023-10-05T13:11:54.226" v="1197" actId="20577"/>
          <ac:spMkLst>
            <pc:docMk/>
            <pc:sldMk cId="1043705369" sldId="405"/>
            <ac:spMk id="4098" creationId="{00000000-0000-0000-0000-000000000000}"/>
          </ac:spMkLst>
        </pc:spChg>
        <pc:spChg chg="mod">
          <ac:chgData name="Khattab, Sherif" userId="c83b1e15-36f3-4f46-aceb-05aac24c545e" providerId="ADAL" clId="{F83C9401-CD0F-4A68-987A-C75669BAA4D7}" dt="2023-10-05T15:12:26.124" v="2184" actId="15"/>
          <ac:spMkLst>
            <pc:docMk/>
            <pc:sldMk cId="1043705369" sldId="405"/>
            <ac:spMk id="4099" creationId="{00000000-0000-0000-0000-000000000000}"/>
          </ac:spMkLst>
        </pc:spChg>
        <pc:picChg chg="mod">
          <ac:chgData name="Khattab, Sherif" userId="c83b1e15-36f3-4f46-aceb-05aac24c545e" providerId="ADAL" clId="{F83C9401-CD0F-4A68-987A-C75669BAA4D7}" dt="2023-10-05T15:12:29.050" v="2185" actId="1076"/>
          <ac:picMkLst>
            <pc:docMk/>
            <pc:sldMk cId="1043705369" sldId="405"/>
            <ac:picMk id="9218" creationId="{00000000-0000-0000-0000-000000000000}"/>
          </ac:picMkLst>
        </pc:picChg>
      </pc:sldChg>
      <pc:sldChg chg="del">
        <pc:chgData name="Khattab, Sherif" userId="c83b1e15-36f3-4f46-aceb-05aac24c545e" providerId="ADAL" clId="{F83C9401-CD0F-4A68-987A-C75669BAA4D7}" dt="2023-10-05T13:12:00.962" v="1198" actId="47"/>
        <pc:sldMkLst>
          <pc:docMk/>
          <pc:sldMk cId="3997403932" sldId="406"/>
        </pc:sldMkLst>
      </pc:sldChg>
      <pc:sldChg chg="del">
        <pc:chgData name="Khattab, Sherif" userId="c83b1e15-36f3-4f46-aceb-05aac24c545e" providerId="ADAL" clId="{F83C9401-CD0F-4A68-987A-C75669BAA4D7}" dt="2023-10-05T13:12:01.793" v="1199" actId="47"/>
        <pc:sldMkLst>
          <pc:docMk/>
          <pc:sldMk cId="1209064079" sldId="407"/>
        </pc:sldMkLst>
      </pc:sldChg>
      <pc:sldChg chg="modSp">
        <pc:chgData name="Khattab, Sherif" userId="c83b1e15-36f3-4f46-aceb-05aac24c545e" providerId="ADAL" clId="{F83C9401-CD0F-4A68-987A-C75669BAA4D7}" dt="2023-10-05T13:16:33.123" v="1768" actId="20577"/>
        <pc:sldMkLst>
          <pc:docMk/>
          <pc:sldMk cId="873257413" sldId="409"/>
        </pc:sldMkLst>
        <pc:spChg chg="mod">
          <ac:chgData name="Khattab, Sherif" userId="c83b1e15-36f3-4f46-aceb-05aac24c545e" providerId="ADAL" clId="{F83C9401-CD0F-4A68-987A-C75669BAA4D7}" dt="2023-10-05T13:16:33.123" v="1768" actId="20577"/>
          <ac:spMkLst>
            <pc:docMk/>
            <pc:sldMk cId="873257413" sldId="409"/>
            <ac:spMk id="8195" creationId="{00000000-0000-0000-0000-000000000000}"/>
          </ac:spMkLst>
        </pc:spChg>
      </pc:sldChg>
      <pc:sldChg chg="modSp mod">
        <pc:chgData name="Khattab, Sherif" userId="c83b1e15-36f3-4f46-aceb-05aac24c545e" providerId="ADAL" clId="{F83C9401-CD0F-4A68-987A-C75669BAA4D7}" dt="2023-10-05T15:09:50.685" v="2118" actId="20577"/>
        <pc:sldMkLst>
          <pc:docMk/>
          <pc:sldMk cId="242187963" sldId="410"/>
        </pc:sldMkLst>
        <pc:spChg chg="mod">
          <ac:chgData name="Khattab, Sherif" userId="c83b1e15-36f3-4f46-aceb-05aac24c545e" providerId="ADAL" clId="{F83C9401-CD0F-4A68-987A-C75669BAA4D7}" dt="2023-10-05T15:09:50.685" v="2118" actId="20577"/>
          <ac:spMkLst>
            <pc:docMk/>
            <pc:sldMk cId="242187963" sldId="410"/>
            <ac:spMk id="9219" creationId="{00000000-0000-0000-0000-000000000000}"/>
          </ac:spMkLst>
        </pc:spChg>
      </pc:sldChg>
      <pc:sldChg chg="delSp modSp mod modAnim">
        <pc:chgData name="Khattab, Sherif" userId="c83b1e15-36f3-4f46-aceb-05aac24c545e" providerId="ADAL" clId="{F83C9401-CD0F-4A68-987A-C75669BAA4D7}" dt="2023-10-05T15:12:05.666" v="2173" actId="15"/>
        <pc:sldMkLst>
          <pc:docMk/>
          <pc:sldMk cId="1123880898" sldId="416"/>
        </pc:sldMkLst>
        <pc:spChg chg="mod">
          <ac:chgData name="Khattab, Sherif" userId="c83b1e15-36f3-4f46-aceb-05aac24c545e" providerId="ADAL" clId="{F83C9401-CD0F-4A68-987A-C75669BAA4D7}" dt="2023-10-05T13:17:40.233" v="1824" actId="20577"/>
          <ac:spMkLst>
            <pc:docMk/>
            <pc:sldMk cId="1123880898" sldId="41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F83C9401-CD0F-4A68-987A-C75669BAA4D7}" dt="2023-10-05T15:12:05.666" v="2173" actId="15"/>
          <ac:spMkLst>
            <pc:docMk/>
            <pc:sldMk cId="1123880898" sldId="416"/>
            <ac:spMk id="15363" creationId="{00000000-0000-0000-0000-000000000000}"/>
          </ac:spMkLst>
        </pc:spChg>
        <pc:picChg chg="mod">
          <ac:chgData name="Khattab, Sherif" userId="c83b1e15-36f3-4f46-aceb-05aac24c545e" providerId="ADAL" clId="{F83C9401-CD0F-4A68-987A-C75669BAA4D7}" dt="2023-10-05T13:17:49.017" v="1827" actId="14100"/>
          <ac:picMkLst>
            <pc:docMk/>
            <pc:sldMk cId="1123880898" sldId="416"/>
            <ac:picMk id="19464" creationId="{00000000-0000-0000-0000-000000000000}"/>
          </ac:picMkLst>
        </pc:picChg>
        <pc:picChg chg="del">
          <ac:chgData name="Khattab, Sherif" userId="c83b1e15-36f3-4f46-aceb-05aac24c545e" providerId="ADAL" clId="{F83C9401-CD0F-4A68-987A-C75669BAA4D7}" dt="2023-10-05T13:17:14.509" v="1770" actId="478"/>
          <ac:picMkLst>
            <pc:docMk/>
            <pc:sldMk cId="1123880898" sldId="416"/>
            <ac:picMk id="19465" creationId="{00000000-0000-0000-0000-000000000000}"/>
          </ac:picMkLst>
        </pc:picChg>
      </pc:sldChg>
      <pc:sldChg chg="add del">
        <pc:chgData name="Khattab, Sherif" userId="c83b1e15-36f3-4f46-aceb-05aac24c545e" providerId="ADAL" clId="{F83C9401-CD0F-4A68-987A-C75669BAA4D7}" dt="2023-10-05T13:20:51.779" v="2092"/>
        <pc:sldMkLst>
          <pc:docMk/>
          <pc:sldMk cId="2579258357" sldId="425"/>
        </pc:sldMkLst>
      </pc:sldChg>
      <pc:sldChg chg="add del">
        <pc:chgData name="Khattab, Sherif" userId="c83b1e15-36f3-4f46-aceb-05aac24c545e" providerId="ADAL" clId="{F83C9401-CD0F-4A68-987A-C75669BAA4D7}" dt="2023-10-05T13:20:51.779" v="2092"/>
        <pc:sldMkLst>
          <pc:docMk/>
          <pc:sldMk cId="1662624948" sldId="426"/>
        </pc:sldMkLst>
      </pc:sldChg>
      <pc:sldChg chg="modSp add del mod">
        <pc:chgData name="Khattab, Sherif" userId="c83b1e15-36f3-4f46-aceb-05aac24c545e" providerId="ADAL" clId="{F83C9401-CD0F-4A68-987A-C75669BAA4D7}" dt="2023-10-05T12:51:11.029" v="356" actId="20577"/>
        <pc:sldMkLst>
          <pc:docMk/>
          <pc:sldMk cId="2451817341" sldId="445"/>
        </pc:sldMkLst>
        <pc:spChg chg="mod">
          <ac:chgData name="Khattab, Sherif" userId="c83b1e15-36f3-4f46-aceb-05aac24c545e" providerId="ADAL" clId="{F83C9401-CD0F-4A68-987A-C75669BAA4D7}" dt="2023-10-05T12:51:07.105" v="348" actId="20577"/>
          <ac:spMkLst>
            <pc:docMk/>
            <pc:sldMk cId="2451817341" sldId="44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F83C9401-CD0F-4A68-987A-C75669BAA4D7}" dt="2023-10-05T12:51:11.029" v="356" actId="20577"/>
          <ac:spMkLst>
            <pc:docMk/>
            <pc:sldMk cId="2451817341" sldId="445"/>
            <ac:spMk id="29699" creationId="{00000000-0000-0000-0000-000000000000}"/>
          </ac:spMkLst>
        </pc:spChg>
      </pc:sldChg>
      <pc:sldChg chg="modSp add del mod">
        <pc:chgData name="Khattab, Sherif" userId="c83b1e15-36f3-4f46-aceb-05aac24c545e" providerId="ADAL" clId="{F83C9401-CD0F-4A68-987A-C75669BAA4D7}" dt="2023-10-05T12:45:37.668" v="10"/>
        <pc:sldMkLst>
          <pc:docMk/>
          <pc:sldMk cId="3244504093" sldId="449"/>
        </pc:sldMkLst>
        <pc:spChg chg="mod">
          <ac:chgData name="Khattab, Sherif" userId="c83b1e15-36f3-4f46-aceb-05aac24c545e" providerId="ADAL" clId="{F83C9401-CD0F-4A68-987A-C75669BAA4D7}" dt="2023-10-05T12:45:37.619" v="9"/>
          <ac:spMkLst>
            <pc:docMk/>
            <pc:sldMk cId="3244504093" sldId="449"/>
            <ac:spMk id="33795" creationId="{00000000-0000-0000-0000-000000000000}"/>
          </ac:spMkLst>
        </pc:spChg>
      </pc:sldChg>
      <pc:sldChg chg="add del">
        <pc:chgData name="Khattab, Sherif" userId="c83b1e15-36f3-4f46-aceb-05aac24c545e" providerId="ADAL" clId="{F83C9401-CD0F-4A68-987A-C75669BAA4D7}" dt="2023-10-05T12:45:37.668" v="10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F83C9401-CD0F-4A68-987A-C75669BAA4D7}" dt="2023-10-05T12:45:37.668" v="10"/>
        <pc:sldMkLst>
          <pc:docMk/>
          <pc:sldMk cId="1408699017" sldId="453"/>
        </pc:sldMkLst>
      </pc:sldChg>
      <pc:sldChg chg="add del">
        <pc:chgData name="Khattab, Sherif" userId="c83b1e15-36f3-4f46-aceb-05aac24c545e" providerId="ADAL" clId="{F83C9401-CD0F-4A68-987A-C75669BAA4D7}" dt="2023-10-05T12:45:37.668" v="10"/>
        <pc:sldMkLst>
          <pc:docMk/>
          <pc:sldMk cId="261708042" sldId="454"/>
        </pc:sldMkLst>
      </pc:sldChg>
      <pc:sldChg chg="add del">
        <pc:chgData name="Khattab, Sherif" userId="c83b1e15-36f3-4f46-aceb-05aac24c545e" providerId="ADAL" clId="{F83C9401-CD0F-4A68-987A-C75669BAA4D7}" dt="2023-10-05T12:45:37.668" v="10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F83C9401-CD0F-4A68-987A-C75669BAA4D7}" dt="2023-10-05T12:45:37.668" v="10"/>
        <pc:sldMkLst>
          <pc:docMk/>
          <pc:sldMk cId="1202387729" sldId="456"/>
        </pc:sldMkLst>
      </pc:sldChg>
      <pc:sldChg chg="modSp add del modAnim">
        <pc:chgData name="Khattab, Sherif" userId="c83b1e15-36f3-4f46-aceb-05aac24c545e" providerId="ADAL" clId="{F83C9401-CD0F-4A68-987A-C75669BAA4D7}" dt="2023-10-05T13:08:40.872" v="1126" actId="113"/>
        <pc:sldMkLst>
          <pc:docMk/>
          <pc:sldMk cId="1587329386" sldId="457"/>
        </pc:sldMkLst>
        <pc:spChg chg="mod">
          <ac:chgData name="Khattab, Sherif" userId="c83b1e15-36f3-4f46-aceb-05aac24c545e" providerId="ADAL" clId="{F83C9401-CD0F-4A68-987A-C75669BAA4D7}" dt="2023-10-05T13:08:40.872" v="1126" actId="113"/>
          <ac:spMkLst>
            <pc:docMk/>
            <pc:sldMk cId="1587329386" sldId="457"/>
            <ac:spMk id="40963" creationId="{00000000-0000-0000-0000-000000000000}"/>
          </ac:spMkLst>
        </pc:spChg>
      </pc:sldChg>
      <pc:sldChg chg="delSp modSp mod">
        <pc:chgData name="Khattab, Sherif" userId="c83b1e15-36f3-4f46-aceb-05aac24c545e" providerId="ADAL" clId="{F83C9401-CD0F-4A68-987A-C75669BAA4D7}" dt="2023-10-05T12:47:02.953" v="60"/>
        <pc:sldMkLst>
          <pc:docMk/>
          <pc:sldMk cId="0" sldId="471"/>
        </pc:sldMkLst>
        <pc:spChg chg="mod">
          <ac:chgData name="Khattab, Sherif" userId="c83b1e15-36f3-4f46-aceb-05aac24c545e" providerId="ADAL" clId="{F83C9401-CD0F-4A68-987A-C75669BAA4D7}" dt="2023-10-05T12:46:08.118" v="50" actId="403"/>
          <ac:spMkLst>
            <pc:docMk/>
            <pc:sldMk cId="0" sldId="471"/>
            <ac:spMk id="3" creationId="{00000000-0000-0000-0000-000000000000}"/>
          </ac:spMkLst>
        </pc:spChg>
        <pc:spChg chg="mod">
          <ac:chgData name="Khattab, Sherif" userId="c83b1e15-36f3-4f46-aceb-05aac24c545e" providerId="ADAL" clId="{F83C9401-CD0F-4A68-987A-C75669BAA4D7}" dt="2023-10-05T12:47:02.953" v="60"/>
          <ac:spMkLst>
            <pc:docMk/>
            <pc:sldMk cId="0" sldId="471"/>
            <ac:spMk id="4" creationId="{00000000-0000-0000-0000-000000000000}"/>
          </ac:spMkLst>
        </pc:spChg>
        <pc:picChg chg="del">
          <ac:chgData name="Khattab, Sherif" userId="c83b1e15-36f3-4f46-aceb-05aac24c545e" providerId="ADAL" clId="{F83C9401-CD0F-4A68-987A-C75669BAA4D7}" dt="2023-10-05T12:45:29.893" v="2" actId="478"/>
          <ac:picMkLst>
            <pc:docMk/>
            <pc:sldMk cId="0" sldId="471"/>
            <ac:picMk id="7" creationId="{EAD1B896-B823-FE72-CDA4-10660B3BCE48}"/>
          </ac:picMkLst>
        </pc:picChg>
      </pc:sldChg>
      <pc:sldChg chg="modSp modAnim">
        <pc:chgData name="Khattab, Sherif" userId="c83b1e15-36f3-4f46-aceb-05aac24c545e" providerId="ADAL" clId="{F83C9401-CD0F-4A68-987A-C75669BAA4D7}" dt="2023-10-05T12:47:47.876" v="12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83C9401-CD0F-4A68-987A-C75669BAA4D7}" dt="2023-10-05T12:47:47.876" v="12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F83C9401-CD0F-4A68-987A-C75669BAA4D7}" dt="2023-10-05T13:09:25.218" v="1127" actId="47"/>
        <pc:sldMkLst>
          <pc:docMk/>
          <pc:sldMk cId="3616649543" sldId="502"/>
        </pc:sldMkLst>
      </pc:sldChg>
      <pc:sldChg chg="add del">
        <pc:chgData name="Khattab, Sherif" userId="c83b1e15-36f3-4f46-aceb-05aac24c545e" providerId="ADAL" clId="{F83C9401-CD0F-4A68-987A-C75669BAA4D7}" dt="2023-10-05T12:45:37.668" v="10"/>
        <pc:sldMkLst>
          <pc:docMk/>
          <pc:sldMk cId="1392774491" sldId="543"/>
        </pc:sldMkLst>
      </pc:sldChg>
      <pc:sldChg chg="del">
        <pc:chgData name="Khattab, Sherif" userId="c83b1e15-36f3-4f46-aceb-05aac24c545e" providerId="ADAL" clId="{F83C9401-CD0F-4A68-987A-C75669BAA4D7}" dt="2023-10-05T13:09:27.056" v="1128" actId="47"/>
        <pc:sldMkLst>
          <pc:docMk/>
          <pc:sldMk cId="1868593258" sldId="551"/>
        </pc:sldMkLst>
      </pc:sldChg>
      <pc:sldChg chg="modSp add del mod">
        <pc:chgData name="Khattab, Sherif" userId="c83b1e15-36f3-4f46-aceb-05aac24c545e" providerId="ADAL" clId="{F83C9401-CD0F-4A68-987A-C75669BAA4D7}" dt="2023-10-05T12:48:40.989" v="173" actId="20577"/>
        <pc:sldMkLst>
          <pc:docMk/>
          <pc:sldMk cId="1309879223" sldId="557"/>
        </pc:sldMkLst>
        <pc:spChg chg="mod">
          <ac:chgData name="Khattab, Sherif" userId="c83b1e15-36f3-4f46-aceb-05aac24c545e" providerId="ADAL" clId="{F83C9401-CD0F-4A68-987A-C75669BAA4D7}" dt="2023-10-05T12:48:40.989" v="173" actId="20577"/>
          <ac:spMkLst>
            <pc:docMk/>
            <pc:sldMk cId="1309879223" sldId="557"/>
            <ac:spMk id="2" creationId="{A446AF3E-E584-BD07-7B58-F77F37310121}"/>
          </ac:spMkLst>
        </pc:spChg>
      </pc:sldChg>
      <pc:sldChg chg="modSp add mod">
        <pc:chgData name="Khattab, Sherif" userId="c83b1e15-36f3-4f46-aceb-05aac24c545e" providerId="ADAL" clId="{F83C9401-CD0F-4A68-987A-C75669BAA4D7}" dt="2023-10-05T12:50:17.955" v="293" actId="20577"/>
        <pc:sldMkLst>
          <pc:docMk/>
          <pc:sldMk cId="173661130" sldId="570"/>
        </pc:sldMkLst>
        <pc:spChg chg="mod">
          <ac:chgData name="Khattab, Sherif" userId="c83b1e15-36f3-4f46-aceb-05aac24c545e" providerId="ADAL" clId="{F83C9401-CD0F-4A68-987A-C75669BAA4D7}" dt="2023-10-05T12:50:17.955" v="293" actId="20577"/>
          <ac:spMkLst>
            <pc:docMk/>
            <pc:sldMk cId="173661130" sldId="570"/>
            <ac:spMk id="2" creationId="{0B53CD8C-C38F-C54A-A0AF-256196F325D6}"/>
          </ac:spMkLst>
        </pc:spChg>
      </pc:sldChg>
      <pc:sldChg chg="addSp delSp modSp add del mod modAnim">
        <pc:chgData name="Khattab, Sherif" userId="c83b1e15-36f3-4f46-aceb-05aac24c545e" providerId="ADAL" clId="{F83C9401-CD0F-4A68-987A-C75669BAA4D7}" dt="2023-10-05T13:07:25.850" v="1082" actId="113"/>
        <pc:sldMkLst>
          <pc:docMk/>
          <pc:sldMk cId="1623450616" sldId="611"/>
        </pc:sldMkLst>
        <pc:spChg chg="mod">
          <ac:chgData name="Khattab, Sherif" userId="c83b1e15-36f3-4f46-aceb-05aac24c545e" providerId="ADAL" clId="{F83C9401-CD0F-4A68-987A-C75669BAA4D7}" dt="2023-10-05T13:06:39.368" v="1029" actId="20577"/>
          <ac:spMkLst>
            <pc:docMk/>
            <pc:sldMk cId="1623450616" sldId="611"/>
            <ac:spMk id="2" creationId="{58B78170-3036-43FC-B2DD-9BA6CD590234}"/>
          </ac:spMkLst>
        </pc:spChg>
        <pc:spChg chg="mod">
          <ac:chgData name="Khattab, Sherif" userId="c83b1e15-36f3-4f46-aceb-05aac24c545e" providerId="ADAL" clId="{F83C9401-CD0F-4A68-987A-C75669BAA4D7}" dt="2023-10-05T13:07:25.850" v="1082" actId="113"/>
          <ac:spMkLst>
            <pc:docMk/>
            <pc:sldMk cId="1623450616" sldId="611"/>
            <ac:spMk id="3" creationId="{2EBF6177-1310-4D44-2231-F3331FF6A5A5}"/>
          </ac:spMkLst>
        </pc:spChg>
        <pc:spChg chg="add del mod">
          <ac:chgData name="Khattab, Sherif" userId="c83b1e15-36f3-4f46-aceb-05aac24c545e" providerId="ADAL" clId="{F83C9401-CD0F-4A68-987A-C75669BAA4D7}" dt="2023-10-05T13:06:27.123" v="992" actId="478"/>
          <ac:spMkLst>
            <pc:docMk/>
            <pc:sldMk cId="1623450616" sldId="611"/>
            <ac:spMk id="6" creationId="{296D1440-E2E0-B38A-C3E1-DA6CA9F61D40}"/>
          </ac:spMkLst>
        </pc:spChg>
      </pc:sldChg>
      <pc:sldChg chg="add del">
        <pc:chgData name="Khattab, Sherif" userId="c83b1e15-36f3-4f46-aceb-05aac24c545e" providerId="ADAL" clId="{F83C9401-CD0F-4A68-987A-C75669BAA4D7}" dt="2023-10-05T12:45:37.668" v="10"/>
        <pc:sldMkLst>
          <pc:docMk/>
          <pc:sldMk cId="1793142171" sldId="612"/>
        </pc:sldMkLst>
      </pc:sldChg>
      <pc:sldChg chg="add del">
        <pc:chgData name="Khattab, Sherif" userId="c83b1e15-36f3-4f46-aceb-05aac24c545e" providerId="ADAL" clId="{F83C9401-CD0F-4A68-987A-C75669BAA4D7}" dt="2023-10-05T12:45:37.668" v="10"/>
        <pc:sldMkLst>
          <pc:docMk/>
          <pc:sldMk cId="192848094" sldId="613"/>
        </pc:sldMkLst>
      </pc:sldChg>
      <pc:sldChg chg="add del">
        <pc:chgData name="Khattab, Sherif" userId="c83b1e15-36f3-4f46-aceb-05aac24c545e" providerId="ADAL" clId="{F83C9401-CD0F-4A68-987A-C75669BAA4D7}" dt="2023-10-05T12:45:37.668" v="10"/>
        <pc:sldMkLst>
          <pc:docMk/>
          <pc:sldMk cId="976316107" sldId="614"/>
        </pc:sldMkLst>
      </pc:sldChg>
      <pc:sldChg chg="add del">
        <pc:chgData name="Khattab, Sherif" userId="c83b1e15-36f3-4f46-aceb-05aac24c545e" providerId="ADAL" clId="{F83C9401-CD0F-4A68-987A-C75669BAA4D7}" dt="2023-10-05T12:45:37.668" v="10"/>
        <pc:sldMkLst>
          <pc:docMk/>
          <pc:sldMk cId="1891657817" sldId="615"/>
        </pc:sldMkLst>
      </pc:sldChg>
      <pc:sldChg chg="del">
        <pc:chgData name="Khattab, Sherif" userId="c83b1e15-36f3-4f46-aceb-05aac24c545e" providerId="ADAL" clId="{F83C9401-CD0F-4A68-987A-C75669BAA4D7}" dt="2023-10-05T13:09:30.842" v="1129" actId="2696"/>
        <pc:sldMkLst>
          <pc:docMk/>
          <pc:sldMk cId="1957810957" sldId="627"/>
        </pc:sldMkLst>
      </pc:sldChg>
      <pc:sldChg chg="addSp modSp add mod">
        <pc:chgData name="Khattab, Sherif" userId="c83b1e15-36f3-4f46-aceb-05aac24c545e" providerId="ADAL" clId="{F83C9401-CD0F-4A68-987A-C75669BAA4D7}" dt="2023-10-05T13:10:53.545" v="1157" actId="20577"/>
        <pc:sldMkLst>
          <pc:docMk/>
          <pc:sldMk cId="4264098678" sldId="627"/>
        </pc:sldMkLst>
        <pc:spChg chg="mod">
          <ac:chgData name="Khattab, Sherif" userId="c83b1e15-36f3-4f46-aceb-05aac24c545e" providerId="ADAL" clId="{F83C9401-CD0F-4A68-987A-C75669BAA4D7}" dt="2023-10-05T13:10:34.614" v="1142"/>
          <ac:spMkLst>
            <pc:docMk/>
            <pc:sldMk cId="4264098678" sldId="627"/>
            <ac:spMk id="2" creationId="{9CB60DDF-DD58-BDCA-D65A-DEEFFD4E38AD}"/>
          </ac:spMkLst>
        </pc:spChg>
        <pc:spChg chg="add mod">
          <ac:chgData name="Khattab, Sherif" userId="c83b1e15-36f3-4f46-aceb-05aac24c545e" providerId="ADAL" clId="{F83C9401-CD0F-4A68-987A-C75669BAA4D7}" dt="2023-10-05T13:10:53.545" v="1157" actId="20577"/>
          <ac:spMkLst>
            <pc:docMk/>
            <pc:sldMk cId="4264098678" sldId="627"/>
            <ac:spMk id="7" creationId="{14D5C825-FAAC-CE19-1B78-165C4D1E66AF}"/>
          </ac:spMkLst>
        </pc:spChg>
        <pc:picChg chg="add">
          <ac:chgData name="Khattab, Sherif" userId="c83b1e15-36f3-4f46-aceb-05aac24c545e" providerId="ADAL" clId="{F83C9401-CD0F-4A68-987A-C75669BAA4D7}" dt="2023-10-05T13:10:19.280" v="1131"/>
          <ac:picMkLst>
            <pc:docMk/>
            <pc:sldMk cId="4264098678" sldId="627"/>
            <ac:picMk id="1026" creationId="{DA95EAEF-01A1-34FA-1D9F-CC0D5CAEA93E}"/>
          </ac:picMkLst>
        </pc:picChg>
      </pc:sldChg>
      <pc:sldChg chg="add del">
        <pc:chgData name="Khattab, Sherif" userId="c83b1e15-36f3-4f46-aceb-05aac24c545e" providerId="ADAL" clId="{F83C9401-CD0F-4A68-987A-C75669BAA4D7}" dt="2023-10-05T13:20:51.779" v="2092"/>
        <pc:sldMkLst>
          <pc:docMk/>
          <pc:sldMk cId="359551060" sldId="628"/>
        </pc:sldMkLst>
      </pc:sldChg>
      <pc:sldChg chg="add del">
        <pc:chgData name="Khattab, Sherif" userId="c83b1e15-36f3-4f46-aceb-05aac24c545e" providerId="ADAL" clId="{F83C9401-CD0F-4A68-987A-C75669BAA4D7}" dt="2023-10-05T13:20:51.779" v="2092"/>
        <pc:sldMkLst>
          <pc:docMk/>
          <pc:sldMk cId="3718766469" sldId="629"/>
        </pc:sldMkLst>
      </pc:sldChg>
      <pc:sldChg chg="modSp add del mod modAnim">
        <pc:chgData name="Khattab, Sherif" userId="c83b1e15-36f3-4f46-aceb-05aac24c545e" providerId="ADAL" clId="{F83C9401-CD0F-4A68-987A-C75669BAA4D7}" dt="2023-10-05T13:08:21.357" v="1092" actId="20577"/>
        <pc:sldMkLst>
          <pc:docMk/>
          <pc:sldMk cId="1510783238" sldId="660"/>
        </pc:sldMkLst>
        <pc:spChg chg="mod">
          <ac:chgData name="Khattab, Sherif" userId="c83b1e15-36f3-4f46-aceb-05aac24c545e" providerId="ADAL" clId="{F83C9401-CD0F-4A68-987A-C75669BAA4D7}" dt="2023-10-05T13:08:21.357" v="1092" actId="20577"/>
          <ac:spMkLst>
            <pc:docMk/>
            <pc:sldMk cId="1510783238" sldId="660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F83C9401-CD0F-4A68-987A-C75669BAA4D7}" dt="2023-10-05T15:14:32.695" v="2197" actId="20577"/>
        <pc:sldMkLst>
          <pc:docMk/>
          <pc:sldMk cId="3784094647" sldId="661"/>
        </pc:sldMkLst>
        <pc:spChg chg="mod">
          <ac:chgData name="Khattab, Sherif" userId="c83b1e15-36f3-4f46-aceb-05aac24c545e" providerId="ADAL" clId="{F83C9401-CD0F-4A68-987A-C75669BAA4D7}" dt="2023-10-05T15:14:32.695" v="2197" actId="20577"/>
          <ac:spMkLst>
            <pc:docMk/>
            <pc:sldMk cId="3784094647" sldId="661"/>
            <ac:spMk id="40963" creationId="{00000000-0000-0000-0000-000000000000}"/>
          </ac:spMkLst>
        </pc:spChg>
        <pc:picChg chg="mod">
          <ac:chgData name="Khattab, Sherif" userId="c83b1e15-36f3-4f46-aceb-05aac24c545e" providerId="ADAL" clId="{F83C9401-CD0F-4A68-987A-C75669BAA4D7}" dt="2023-10-05T15:14:15.592" v="2193" actId="1076"/>
          <ac:picMkLst>
            <pc:docMk/>
            <pc:sldMk cId="3784094647" sldId="661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F83C9401-CD0F-4A68-987A-C75669BAA4D7}" dt="2023-10-05T12:49:29.186" v="189" actId="20577"/>
        <pc:sldMkLst>
          <pc:docMk/>
          <pc:sldMk cId="1586537615" sldId="662"/>
        </pc:sldMkLst>
        <pc:spChg chg="mod">
          <ac:chgData name="Khattab, Sherif" userId="c83b1e15-36f3-4f46-aceb-05aac24c545e" providerId="ADAL" clId="{F83C9401-CD0F-4A68-987A-C75669BAA4D7}" dt="2023-10-05T12:49:29.186" v="189" actId="20577"/>
          <ac:spMkLst>
            <pc:docMk/>
            <pc:sldMk cId="1586537615" sldId="662"/>
            <ac:spMk id="12290" creationId="{00000000-0000-0000-0000-000000000000}"/>
          </ac:spMkLst>
        </pc:spChg>
      </pc:sldChg>
      <pc:sldChg chg="addSp modSp add mod modAnim">
        <pc:chgData name="Khattab, Sherif" userId="c83b1e15-36f3-4f46-aceb-05aac24c545e" providerId="ADAL" clId="{F83C9401-CD0F-4A68-987A-C75669BAA4D7}" dt="2023-10-05T13:03:16.034" v="865" actId="20577"/>
        <pc:sldMkLst>
          <pc:docMk/>
          <pc:sldMk cId="625497290" sldId="663"/>
        </pc:sldMkLst>
        <pc:spChg chg="mod">
          <ac:chgData name="Khattab, Sherif" userId="c83b1e15-36f3-4f46-aceb-05aac24c545e" providerId="ADAL" clId="{F83C9401-CD0F-4A68-987A-C75669BAA4D7}" dt="2023-10-05T13:03:16.034" v="865" actId="20577"/>
          <ac:spMkLst>
            <pc:docMk/>
            <pc:sldMk cId="625497290" sldId="663"/>
            <ac:spMk id="3" creationId="{2EBF6177-1310-4D44-2231-F3331FF6A5A5}"/>
          </ac:spMkLst>
        </pc:spChg>
        <pc:spChg chg="add mod">
          <ac:chgData name="Khattab, Sherif" userId="c83b1e15-36f3-4f46-aceb-05aac24c545e" providerId="ADAL" clId="{F83C9401-CD0F-4A68-987A-C75669BAA4D7}" dt="2023-10-05T12:59:07.495" v="737" actId="1076"/>
          <ac:spMkLst>
            <pc:docMk/>
            <pc:sldMk cId="625497290" sldId="663"/>
            <ac:spMk id="6" creationId="{FB6CCB36-78CA-58C2-5A81-FBCAFBE83F8C}"/>
          </ac:spMkLst>
        </pc:spChg>
      </pc:sldChg>
      <pc:sldChg chg="addSp modSp add mod modAnim">
        <pc:chgData name="Khattab, Sherif" userId="c83b1e15-36f3-4f46-aceb-05aac24c545e" providerId="ADAL" clId="{F83C9401-CD0F-4A68-987A-C75669BAA4D7}" dt="2023-10-05T13:03:06.171" v="863" actId="27636"/>
        <pc:sldMkLst>
          <pc:docMk/>
          <pc:sldMk cId="4216095021" sldId="664"/>
        </pc:sldMkLst>
        <pc:spChg chg="mod">
          <ac:chgData name="Khattab, Sherif" userId="c83b1e15-36f3-4f46-aceb-05aac24c545e" providerId="ADAL" clId="{F83C9401-CD0F-4A68-987A-C75669BAA4D7}" dt="2023-10-05T13:03:06.171" v="863" actId="27636"/>
          <ac:spMkLst>
            <pc:docMk/>
            <pc:sldMk cId="4216095021" sldId="664"/>
            <ac:spMk id="3" creationId="{2EBF6177-1310-4D44-2231-F3331FF6A5A5}"/>
          </ac:spMkLst>
        </pc:spChg>
        <pc:spChg chg="add mod">
          <ac:chgData name="Khattab, Sherif" userId="c83b1e15-36f3-4f46-aceb-05aac24c545e" providerId="ADAL" clId="{F83C9401-CD0F-4A68-987A-C75669BAA4D7}" dt="2023-10-05T13:01:18.951" v="763" actId="1076"/>
          <ac:spMkLst>
            <pc:docMk/>
            <pc:sldMk cId="4216095021" sldId="664"/>
            <ac:spMk id="6" creationId="{CB172676-339E-15AA-3952-0CD84FABB8BA}"/>
          </ac:spMkLst>
        </pc:spChg>
        <pc:grpChg chg="add mod">
          <ac:chgData name="Khattab, Sherif" userId="c83b1e15-36f3-4f46-aceb-05aac24c545e" providerId="ADAL" clId="{F83C9401-CD0F-4A68-987A-C75669BAA4D7}" dt="2023-10-05T13:01:18.951" v="763" actId="1076"/>
          <ac:grpSpMkLst>
            <pc:docMk/>
            <pc:sldMk cId="4216095021" sldId="664"/>
            <ac:grpSpMk id="8" creationId="{6BE39CB7-A1E6-D337-8694-8B0B07E0A1C9}"/>
          </ac:grpSpMkLst>
        </pc:grpChg>
        <pc:picChg chg="add mod">
          <ac:chgData name="Khattab, Sherif" userId="c83b1e15-36f3-4f46-aceb-05aac24c545e" providerId="ADAL" clId="{F83C9401-CD0F-4A68-987A-C75669BAA4D7}" dt="2023-10-05T13:01:18.951" v="763" actId="1076"/>
          <ac:picMkLst>
            <pc:docMk/>
            <pc:sldMk cId="4216095021" sldId="664"/>
            <ac:picMk id="7" creationId="{3FA74869-4C50-E251-CE89-D496D9E7C295}"/>
          </ac:picMkLst>
        </pc:picChg>
      </pc:sldChg>
      <pc:sldChg chg="modSp add mod">
        <pc:chgData name="Khattab, Sherif" userId="c83b1e15-36f3-4f46-aceb-05aac24c545e" providerId="ADAL" clId="{F83C9401-CD0F-4A68-987A-C75669BAA4D7}" dt="2023-10-05T13:03:44.393" v="914" actId="20577"/>
        <pc:sldMkLst>
          <pc:docMk/>
          <pc:sldMk cId="3512888791" sldId="665"/>
        </pc:sldMkLst>
        <pc:spChg chg="mod">
          <ac:chgData name="Khattab, Sherif" userId="c83b1e15-36f3-4f46-aceb-05aac24c545e" providerId="ADAL" clId="{F83C9401-CD0F-4A68-987A-C75669BAA4D7}" dt="2023-10-05T13:03:44.393" v="914" actId="20577"/>
          <ac:spMkLst>
            <pc:docMk/>
            <pc:sldMk cId="3512888791" sldId="665"/>
            <ac:spMk id="2" creationId="{58B78170-3036-43FC-B2DD-9BA6CD590234}"/>
          </ac:spMkLst>
        </pc:spChg>
        <pc:spChg chg="mod">
          <ac:chgData name="Khattab, Sherif" userId="c83b1e15-36f3-4f46-aceb-05aac24c545e" providerId="ADAL" clId="{F83C9401-CD0F-4A68-987A-C75669BAA4D7}" dt="2023-10-05T13:03:27.847" v="869" actId="20577"/>
          <ac:spMkLst>
            <pc:docMk/>
            <pc:sldMk cId="3512888791" sldId="665"/>
            <ac:spMk id="3" creationId="{2EBF6177-1310-4D44-2231-F3331FF6A5A5}"/>
          </ac:spMkLst>
        </pc:spChg>
      </pc:sldChg>
      <pc:sldChg chg="modSp add mod ord modAnim">
        <pc:chgData name="Khattab, Sherif" userId="c83b1e15-36f3-4f46-aceb-05aac24c545e" providerId="ADAL" clId="{F83C9401-CD0F-4A68-987A-C75669BAA4D7}" dt="2023-10-05T13:06:13.724" v="989"/>
        <pc:sldMkLst>
          <pc:docMk/>
          <pc:sldMk cId="1001110376" sldId="666"/>
        </pc:sldMkLst>
        <pc:spChg chg="mod">
          <ac:chgData name="Khattab, Sherif" userId="c83b1e15-36f3-4f46-aceb-05aac24c545e" providerId="ADAL" clId="{F83C9401-CD0F-4A68-987A-C75669BAA4D7}" dt="2023-10-05T13:06:06.696" v="987" actId="27636"/>
          <ac:spMkLst>
            <pc:docMk/>
            <pc:sldMk cId="1001110376" sldId="666"/>
            <ac:spMk id="3" creationId="{2EBF6177-1310-4D44-2231-F3331FF6A5A5}"/>
          </ac:spMkLst>
        </pc:spChg>
      </pc:sldChg>
      <pc:sldChg chg="modSp add mod modAnim">
        <pc:chgData name="Khattab, Sherif" userId="c83b1e15-36f3-4f46-aceb-05aac24c545e" providerId="ADAL" clId="{F83C9401-CD0F-4A68-987A-C75669BAA4D7}" dt="2023-10-05T13:16:15.580" v="1760"/>
        <pc:sldMkLst>
          <pc:docMk/>
          <pc:sldMk cId="685129357" sldId="667"/>
        </pc:sldMkLst>
        <pc:spChg chg="mod">
          <ac:chgData name="Khattab, Sherif" userId="c83b1e15-36f3-4f46-aceb-05aac24c545e" providerId="ADAL" clId="{F83C9401-CD0F-4A68-987A-C75669BAA4D7}" dt="2023-10-05T13:16:03.374" v="1756" actId="113"/>
          <ac:spMkLst>
            <pc:docMk/>
            <pc:sldMk cId="685129357" sldId="667"/>
            <ac:spMk id="4099" creationId="{00000000-0000-0000-0000-000000000000}"/>
          </ac:spMkLst>
        </pc:spChg>
        <pc:picChg chg="mod">
          <ac:chgData name="Khattab, Sherif" userId="c83b1e15-36f3-4f46-aceb-05aac24c545e" providerId="ADAL" clId="{F83C9401-CD0F-4A68-987A-C75669BAA4D7}" dt="2023-10-05T13:16:05.375" v="1757" actId="1076"/>
          <ac:picMkLst>
            <pc:docMk/>
            <pc:sldMk cId="685129357" sldId="667"/>
            <ac:picMk id="9218" creationId="{00000000-0000-0000-0000-000000000000}"/>
          </ac:picMkLst>
        </pc:picChg>
      </pc:sldChg>
      <pc:sldChg chg="add">
        <pc:chgData name="Khattab, Sherif" userId="c83b1e15-36f3-4f46-aceb-05aac24c545e" providerId="ADAL" clId="{F83C9401-CD0F-4A68-987A-C75669BAA4D7}" dt="2023-10-05T13:17:11.658" v="1769"/>
        <pc:sldMkLst>
          <pc:docMk/>
          <pc:sldMk cId="1166527889" sldId="668"/>
        </pc:sldMkLst>
      </pc:sldChg>
      <pc:sldChg chg="add del">
        <pc:chgData name="Khattab, Sherif" userId="c83b1e15-36f3-4f46-aceb-05aac24c545e" providerId="ADAL" clId="{F83C9401-CD0F-4A68-987A-C75669BAA4D7}" dt="2023-10-05T13:20:51.779" v="2092"/>
        <pc:sldMkLst>
          <pc:docMk/>
          <pc:sldMk cId="798706549" sldId="669"/>
        </pc:sldMkLst>
      </pc:sldChg>
      <pc:sldChg chg="add del">
        <pc:chgData name="Khattab, Sherif" userId="c83b1e15-36f3-4f46-aceb-05aac24c545e" providerId="ADAL" clId="{F83C9401-CD0F-4A68-987A-C75669BAA4D7}" dt="2023-10-05T13:20:51.779" v="2092"/>
        <pc:sldMkLst>
          <pc:docMk/>
          <pc:sldMk cId="3536626764" sldId="670"/>
        </pc:sldMkLst>
      </pc:sldChg>
    </pc:docChg>
  </pc:docChgLst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12:49:32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10368 0 0,'0'0'1885'0'0,"2"0"-1030"0"0,13 0-107 0 0,-1-1 1 0 0,0 0 0 0 0,25-7-1 0 0,54-15 133 0 0,-90 23-818 0 0,0 0-1 0 0,0 0 0 0 0,0 1 1 0 0,0-1-1 0 0,1 0 0 0 0,-2 1 0 0 0,1 0 1 0 0,0 0-1 0 0,0 0 0 0 0,0 0 0 0 0,0 1 1 0 0,-1-1-1 0 0,5 3 0 0 0,12 5 273 0 0,-17-8-195 0 0,-1 0-122 0 0,1 0-1 0 0,-1 0 0 0 0,0 0 1 0 0,0 0-1 0 0,0 0 1 0 0,0 1-1 0 0,0-1 1 0 0,0 0-1 0 0,0 1 0 0 0,0-1 1 0 0,0 0-1 0 0,-1 1 1 0 0,1 1-1 0 0,2 1 28 0 0,-2-2-27 0 0,-1-1-1 0 0,1 0 1 0 0,0 0-1 0 0,-1 1 1 0 0,1-1-1 0 0,-1 0 1 0 0,1 1-1 0 0,-1-1 1 0 0,0 0-1 0 0,0 1 1 0 0,1-1-1 0 0,-1 1 1 0 0,0-1-1 0 0,0 0 1 0 0,0 1-1 0 0,-1-1 1 0 0,1 1-1 0 0,0-1 1 0 0,0 0-1 0 0,-1 1 1 0 0,1-1-1 0 0,-1 0 1 0 0,1 1-1 0 0,-1-1 1 0 0,0 0-1 0 0,0 2 1 0 0,0-2-23 0 0,-3 8 93 0 0,-1-1-1 0 0,1 1 1 0 0,-2-1-1 0 0,-10 13 1 0 0,2-3 82 0 0,9-12-125 0 0,0-1-1 0 0,0 0 0 0 0,-1 0 0 0 0,1 0 0 0 0,-1-1 1 0 0,-7 5-1 0 0,-7 4 62 0 0,5-2-254 0 0,0-1-1 0 0,-25 11 1 0 0,32-17-841 0 0,-1 0 1 0 0,1-1-1 0 0,-16 3 1 0 0,14-2-4836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12:49:32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6912 0 0,'0'0'9739'0'0,"-2"1"-9319"0"0,-56 18 1222 0 0,22-2-1056 0 0,34-16-518 0 0,0 1-4 0 0,-10 6-55 0 0,9-7-5 0 0,1 1-1 0 0,0-1 1 0 0,0 0 0 0 0,-1 1-1 0 0,1 0 1 0 0,0-1 0 0 0,0 1-1 0 0,0 0 1 0 0,1 0 0 0 0,-1 0-1 0 0,0 0 1 0 0,1 0 0 0 0,0 1-1 0 0,-1-1 1 0 0,1 0 0 0 0,0 1-1 0 0,0-1 1 0 0,0 1 0 0 0,0-1-1 0 0,1 1 1 0 0,-1 0 0 0 0,1-1-1 0 0,-1 1 1 0 0,1 0 0 0 0,0 4-1 0 0,1-6 12 0 0,-1 0 0 0 0,0 1 0 0 0,1-1 0 0 0,0 0-1 0 0,-1 1 1 0 0,1-1 0 0 0,0 0 0 0 0,-1 0 0 0 0,1 1 0 0 0,0-1-1 0 0,0 0 1 0 0,0 0 0 0 0,0 0 0 0 0,0 0 0 0 0,0 0-1 0 0,1 0 1 0 0,-1-1 0 0 0,0 1 0 0 0,0 0 0 0 0,1-1-1 0 0,-1 1 1 0 0,0 0 0 0 0,2-1 0 0 0,2 3 52 0 0,2 1-31 0 0,-4-2-22 0 0,1 0 1 0 0,0 0 0 0 0,0 0-1 0 0,0-1 1 0 0,0 1 0 0 0,0-1 0 0 0,6 1-1 0 0,15 2 47 0 0,-16-3-150 0 0,1 1 0 0 0,-1-1 1 0 0,1-1-1 0 0,-1 0 0 0 0,20-2 0 0 0,-16 0-181 0 0,8-2-1470 0 0,-7 0-2268 0 0,4-5-1853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12:49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0 4608 0 0,'0'0'12153'0'0,"2"2"-12076"0"0,7 5 174 0 0,0 1 0 0 0,-1 0 0 0 0,0 0 0 0 0,-1 1 0 0 0,0 1 0 0 0,8 12 0 0 0,-14-21-238 0 0,-1 0 0 0 0,1 0 0 0 0,-1-1 0 0 0,1 1 0 0 0,0-1-1 0 0,0 1 1 0 0,-1 0 0 0 0,1-1 0 0 0,0 1 0 0 0,0-1 0 0 0,0 0-1 0 0,-1 1 1 0 0,1-1 0 0 0,0 0 0 0 0,0 1 0 0 0,1-1 0 0 0,-1 0 2 0 0,0 1 1 0 0,0-1-1 0 0,0 0 1 0 0,0 0 0 0 0,-1 1-1 0 0,1-1 1 0 0,0 1 0 0 0,0-1-1 0 0,0 0 1 0 0,-1 1 0 0 0,1 0-1 0 0,0-1 1 0 0,-1 1-1 0 0,1-1 1 0 0,0 1 0 0 0,0 1-1 0 0,-1-2 24 0 0,0 0 0 0 0,0 1 0 0 0,1-1-1 0 0,-1 0 1 0 0,0 0 0 0 0,0 1-1 0 0,0-1 1 0 0,1 0 0 0 0,-1 0 0 0 0,0 1-1 0 0,0-1 1 0 0,1 0 0 0 0,-1 0-1 0 0,0 0 1 0 0,0 1 0 0 0,1-1 0 0 0,-1 0-1 0 0,0 0 1 0 0,1 0 0 0 0,-1 0-1 0 0,0 0 1 0 0,1 0 0 0 0,-1 0 0 0 0,0 0-1 0 0,1 1 1 0 0,-1-1 0 0 0,0 0-1 0 0,1-1 1 0 0,-1 1 0 0 0,1 0 0 0 0,0 0 9 0 0,0-1 0 0 0,0 1 0 0 0,0-1 0 0 0,0 0 0 0 0,0 1-1 0 0,0-1 1 0 0,0 0 0 0 0,-1 0 0 0 0,1 0 0 0 0,0 0 0 0 0,0 0 0 0 0,0-1 0 0 0,2-4 78 0 0,0 0 0 0 0,0-1 0 0 0,3-11 0 0 0,-3 9-66 0 0,-3 8-58 0 0,0 1-1 0 0,1 0 1 0 0,-1-1-1 0 0,0 1 1 0 0,1 0-1 0 0,-1 0 1 0 0,1-1-1 0 0,-1 1 0 0 0,0 0 1 0 0,1 0-1 0 0,-1-1 1 0 0,1 1-1 0 0,-1 0 1 0 0,0 0-1 0 0,1 0 1 0 0,-1 0-1 0 0,1 0 1 0 0,-1 0-1 0 0,1 0 0 0 0,-1 0 1 0 0,2 0-1 0 0,-1 0 16 0 0,0 1-1 0 0,0 0 1 0 0,1 0-1 0 0,-1-1 1 0 0,0 1-1 0 0,0 0 1 0 0,0 0-1 0 0,0 0 1 0 0,0 0-1 0 0,0 0 1 0 0,0 0-1 0 0,0 1 1 0 0,0-1-1 0 0,0 0 1 0 0,-1 0-1 0 0,1 1 1 0 0,-1-1 0 0 0,1 0-1 0 0,0 3 1 0 0,1 0 36 0 0,-1 0 0 0 0,0 0 0 0 0,0 1 0 0 0,0-1 0 0 0,0 6 1 0 0,-1-8-42 0 0,0 0 1 0 0,0 0 0 0 0,1-1 0 0 0,-1 1 0 0 0,1 0-1 0 0,-1 0 1 0 0,1-1 0 0 0,1 4 0 0 0,-1-4-6 0 0,-1 1 1 0 0,1-1 0 0 0,0 1-1 0 0,-1 0 1 0 0,1-1 0 0 0,-1 1-1 0 0,0 0 1 0 0,1 2 0 0 0,-3 7 2 0 0,2-9-10 0 0,-1 1 0 0 0,1-1 0 0 0,-1 0 0 0 0,1 0 0 0 0,0 0 0 0 0,0 0 0 0 0,1 5 0 0 0,0 0-9 0 0,-1 1 0 0 0,1-1-1 0 0,-1 1 1 0 0,-1-1-1 0 0,1 1 1 0 0,-1-1 0 0 0,-1 1-1 0 0,-3 10 1 0 0,0 4-59 0 0,-16 46 88 0 0,15-49 2 0 0,-1 1 0 0 0,-1-1 0 0 0,0-1 0 0 0,-2 1 0 0 0,-12 19 0 0 0,15-27-30 0 0,0 0 0 0 0,0-1-1 0 0,-1 0 1 0 0,-1 0 0 0 0,1 0-1 0 0,-2-1 1 0 0,-15 11 0 0 0,-2 3-92 0 0,18-16 30 0 0,1 0 0 0 0,-12 6-1 0 0,17-11 58 0 0,0 0 1 0 0,0 0-1 0 0,-1-1 0 0 0,1 0 0 0 0,0 0 1 0 0,-1 0-1 0 0,1 0 0 0 0,-1 0 0 0 0,0-1 1 0 0,-5 1-1 0 0,5-1-1 0 0,0 0 1 0 0,0 0-1 0 0,0 0 1 0 0,0 0-1 0 0,0-1 0 0 0,0 0 1 0 0,0 1-1 0 0,0-2 0 0 0,0 1 1 0 0,0 0-1 0 0,0-1 1 0 0,1 0-1 0 0,-1 1 0 0 0,1-2 1 0 0,-1 1-1 0 0,1 0 1 0 0,0-1-1 0 0,-6-5 0 0 0,7 6 16 0 0,0 0 0 0 0,1 0 0 0 0,-1-1-1 0 0,0 1 1 0 0,1-1 0 0 0,0 1 0 0 0,0-1 0 0 0,0 1-1 0 0,0-1 1 0 0,0 0 0 0 0,0 1 0 0 0,1-1-1 0 0,-1 0 1 0 0,1 0 0 0 0,0 1 0 0 0,0-1-1 0 0,0 0 1 0 0,0 0 0 0 0,0 0 0 0 0,1 1 0 0 0,-1-1-1 0 0,1 0 1 0 0,1-4 0 0 0,0 0 6 0 0,1 0 1 0 0,-1 0-1 0 0,1 0 0 0 0,1 0 0 0 0,-1 1 1 0 0,1-1-1 0 0,0 1 0 0 0,6-6 1 0 0,0 2 134 0 0,1 0 0 0 0,1 0 1 0 0,0 2-1 0 0,19-12 0 0 0,7-5 317 0 0,24-13 195 0 0,7-4-100 0 0,-60 36-555 0 0,0 0 0 0 0,0 1 0 0 0,1 0 0 0 0,0 0 0 0 0,0 1 0 0 0,14-4 0 0 0,1-1-174 0 0,-20 7 80 0 0,1-1 1 0 0,0 1-1 0 0,10-2 0 0 0,1-2-204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12:49:38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31 123 2760 0 0,'0'0'12213'0'0,"0"-2"-11549"0"0,-1-6 54 0 0,1-1 1 0 0,-1 0-1 0 0,-1 0 0 0 0,-3-12 1 0 0,4 18-640 0 0,0 1 0 0 0,1-2-1 0 0,0 1 1 0 0,-1 0 0 0 0,1 0 0 0 0,0-4 0 0 0,1 6-89 0 0,-1-1 0 0 0,0 1-1 0 0,0-1 1 0 0,0 1 0 0 0,0-1 0 0 0,0 0 0 0 0,0 1 0 0 0,0-1 0 0 0,-1 1-1 0 0,1-1 1 0 0,0 1 0 0 0,-1-1 0 0 0,1 1 0 0 0,-1-1 0 0 0,0 1-1 0 0,0 0 1 0 0,1-1 0 0 0,-1 1 0 0 0,0 0 0 0 0,0 0 0 0 0,0-1-1 0 0,0 1 1 0 0,0 0 0 0 0,-1 0 0 0 0,0-1 0 0 0,-3-1-153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12:51:28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4144 0 0,'76'-11'408'0'0,"-64"9"117"0"0,-1 0 0 0 0,17-7 0 0 0,6-1 1156 0 0,110-26 4515 0 0,-104 23-4402 0 0,-30 9-1059 0 0,-5 2 1295 0 0,-9 9-1426 0 0,-12 8-488 0 0,12-12-72 0 0,0 1 0 0 0,1-1 0 0 0,-1 1 0 0 0,-3 6 0 0 0,-31 38 89 0 0,26-34-103 0 0,0 1 1 0 0,-16 28-1 0 0,10-12-5 0 0,10-19 46 0 0,2 1 1 0 0,-1-1-1 0 0,-4 16 0 0 0,-2 3-60 0 0,9-24-11 0 0,1 0 0 0 0,1 0 0 0 0,-1 0 0 0 0,1 0 0 0 0,0 0 0 0 0,0 0-1 0 0,0 8 1 0 0,1-3 0 0 0,-2 7 4 0 0,6-11 32 0 0,-1-4 20 0 0,0 0-22 0 0,-1-1-1 0 0,0 0 0 0 0,1 0 1 0 0,0 0-1 0 0,0-1 0 0 0,0 1 1 0 0,0 0-1 0 0,0-1 0 0 0,1 1 1 0 0,-1-1-1 0 0,1 0 0 0 0,-1 0 1 0 0,1 1-1 0 0,0-2 0 0 0,4 4 1 0 0,-2-3-2 0 0,0 0 0 0 0,0 0 1 0 0,1 0-1 0 0,-1 0 1 0 0,0-1-1 0 0,1 0 0 0 0,-1 0 1 0 0,1-1-1 0 0,5 1 1 0 0,14 2-17 0 0,-21-2-16 0 0,0 0-1 0 0,0-1 1 0 0,0 1 0 0 0,0-1 0 0 0,0 0 0 0 0,1 0 0 0 0,3-1-1 0 0,15-3-105 0 0,-12 2-128 0 0,-1 0 0 0 0,14-5 0 0 0,5-2-1940 0 0,-21 0 892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6T12:51: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5064 0 0,'0'0'5298'0'0,"1"-2"-3734"0"0,3-7-640 0 0,-3 6 312 0 0,0 3-685 0 0,22-15 396 0 0,-19 12-771 0 0,0 0 0 0 0,0 0 0 0 0,0 1 0 0 0,0-1 0 0 0,6-1-1 0 0,2 0 261 0 0,0 1-1 0 0,21-2 1 0 0,7-2 176 0 0,-23 4-308 0 0,0 1 0 0 0,24-1 0 0 0,-14 2-71 0 0,52-1 285 0 0,15-2-812 0 0,-67 3-778 0 0,1-3-336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90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694" indent="0" algn="ctr">
              <a:buNone/>
              <a:defRPr/>
            </a:lvl2pPr>
            <a:lvl3pPr marL="685387" indent="0" algn="ctr">
              <a:buNone/>
              <a:defRPr/>
            </a:lvl3pPr>
            <a:lvl4pPr marL="1028081" indent="0" algn="ctr">
              <a:buNone/>
              <a:defRPr/>
            </a:lvl4pPr>
            <a:lvl5pPr marL="1370773" indent="0" algn="ctr">
              <a:buNone/>
              <a:defRPr/>
            </a:lvl5pPr>
            <a:lvl6pPr marL="1713467" indent="0" algn="ctr">
              <a:buNone/>
              <a:defRPr/>
            </a:lvl6pPr>
            <a:lvl7pPr marL="2056160" indent="0" algn="ctr">
              <a:buNone/>
              <a:defRPr/>
            </a:lvl7pPr>
            <a:lvl8pPr marL="2398854" indent="0" algn="ctr">
              <a:buNone/>
              <a:defRPr/>
            </a:lvl8pPr>
            <a:lvl9pPr marL="27415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01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694" indent="-342694">
              <a:buFont typeface="Arial" charset="0"/>
              <a:buChar char="•"/>
              <a:defRPr/>
            </a:lvl1pPr>
            <a:lvl2pPr marL="685387" indent="-342694">
              <a:buFont typeface="Arial" charset="0"/>
              <a:buChar char="•"/>
              <a:defRPr/>
            </a:lvl2pPr>
            <a:lvl3pPr marL="942406" indent="-257020">
              <a:buFont typeface="Arial" charset="0"/>
              <a:buChar char="•"/>
              <a:defRPr/>
            </a:lvl3pPr>
            <a:lvl4pPr marL="1285100" indent="-257020">
              <a:buFont typeface="Arial" charset="0"/>
              <a:buChar char="•"/>
              <a:defRPr/>
            </a:lvl4pPr>
            <a:lvl5pPr marL="1627793" indent="-25702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40" y="7260998"/>
            <a:ext cx="5059014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662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723902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2" y="7326316"/>
            <a:ext cx="4923505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4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1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93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</p:sldLayoutIdLst>
  <p:hf hdr="0" dt="0"/>
  <p:txStyles>
    <p:titleStyle>
      <a:lvl1pPr algn="ctr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+mj-lt"/>
          <a:ea typeface="+mj-ea"/>
          <a:cs typeface="+mj-cs"/>
        </a:defRPr>
      </a:lvl1pPr>
      <a:lvl2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2pPr>
      <a:lvl3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3pPr>
      <a:lvl4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4pPr>
      <a:lvl5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020" indent="-257020" algn="l" defTabSz="342694" rtl="0" eaLnBrk="0" fontAlgn="base" hangingPunct="0">
        <a:spcBef>
          <a:spcPct val="0"/>
        </a:spcBef>
        <a:spcAft>
          <a:spcPts val="1068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ea typeface="+mn-ea"/>
          <a:cs typeface="+mn-cs"/>
        </a:defRPr>
      </a:lvl1pPr>
      <a:lvl2pPr marL="556876" indent="-214183" algn="l" defTabSz="342694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098">
          <a:solidFill>
            <a:srgbClr val="000000"/>
          </a:solidFill>
          <a:latin typeface="+mn-lt"/>
          <a:cs typeface="+mn-cs"/>
        </a:defRPr>
      </a:lvl2pPr>
      <a:lvl3pPr marL="856733" indent="-171347" algn="l" defTabSz="342694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798">
          <a:solidFill>
            <a:srgbClr val="000000"/>
          </a:solidFill>
          <a:latin typeface="+mn-lt"/>
          <a:cs typeface="+mn-cs"/>
        </a:defRPr>
      </a:lvl3pPr>
      <a:lvl4pPr marL="1199426" indent="-171347" algn="l" defTabSz="342694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4pPr>
      <a:lvl5pPr marL="1542120" indent="-171347" algn="l" defTabSz="342694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69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38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081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773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46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16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85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546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7.png"/><Relationship Id="rId5" Type="http://schemas.openxmlformats.org/officeDocument/2006/relationships/customXml" Target="../ink/ink6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Fall </a:t>
            </a:r>
            <a:r>
              <a:rPr lang="en-US"/>
              <a:t>2023</a:t>
            </a:r>
          </a:p>
          <a:p>
            <a:r>
              <a:rPr lang="en-US" sz="4400" b="1"/>
              <a:t>Recursion – Part 1</a:t>
            </a:r>
          </a:p>
          <a:p>
            <a:pPr eaLnBrk="1">
              <a:lnSpc>
                <a:spcPct val="92000"/>
              </a:lnSpc>
            </a:pPr>
            <a:r>
              <a:rPr lang="en-GB" altLang="en-US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Textbook and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CS 0445 slides.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8170-3036-43FC-B2DD-9BA6CD59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running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F6177-1310-4D44-2231-F3331FF6A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 terms of </a:t>
            </a:r>
            <a:r>
              <a:rPr lang="en-US" i="1"/>
              <a:t>n, </a:t>
            </a:r>
            <a:r>
              <a:rPr lang="en-US"/>
              <a:t>the length of the input prefix string</a:t>
            </a:r>
          </a:p>
          <a:p>
            <a:r>
              <a:rPr lang="en-US"/>
              <a:t>How many iterations?</a:t>
            </a:r>
          </a:p>
          <a:p>
            <a:pPr lvl="1"/>
            <a:r>
              <a:rPr lang="en-US" i="1"/>
              <a:t>n </a:t>
            </a:r>
            <a:r>
              <a:rPr lang="en-US"/>
              <a:t>iterations</a:t>
            </a:r>
          </a:p>
          <a:p>
            <a:r>
              <a:rPr lang="en-US"/>
              <a:t>What is the runtime of each iteration?</a:t>
            </a:r>
          </a:p>
          <a:p>
            <a:pPr lvl="1"/>
            <a:r>
              <a:rPr lang="en-US"/>
              <a:t>1 push, 2 pop, check if stack is empty, and one operator application (+, -, *, /, ^_)</a:t>
            </a:r>
          </a:p>
          <a:p>
            <a:pPr lvl="1"/>
            <a:r>
              <a:rPr lang="en-US"/>
              <a:t>O(1)</a:t>
            </a:r>
          </a:p>
          <a:p>
            <a:r>
              <a:rPr lang="en-US"/>
              <a:t>Runtime outside the loop?</a:t>
            </a:r>
          </a:p>
          <a:p>
            <a:pPr lvl="1"/>
            <a:r>
              <a:rPr lang="en-US"/>
              <a:t>Stack initialization and one pop</a:t>
            </a:r>
          </a:p>
          <a:p>
            <a:pPr lvl="1"/>
            <a:r>
              <a:rPr lang="en-US"/>
              <a:t>O(1)</a:t>
            </a:r>
          </a:p>
          <a:p>
            <a:r>
              <a:rPr lang="en-US"/>
              <a:t>Total runtime = O(1 * n + 1) = O(n)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2ABB7-16E9-C9D8-318A-C7A9B6F4B5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73C35-032F-69C3-3DCB-0929728D94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96D1440-E2E0-B38A-C3E1-DA6CA9F61D40}"/>
              </a:ext>
            </a:extLst>
          </p:cNvPr>
          <p:cNvSpPr txBox="1">
            <a:spLocks/>
          </p:cNvSpPr>
          <p:nvPr/>
        </p:nvSpPr>
        <p:spPr bwMode="auto">
          <a:xfrm>
            <a:off x="5551708" y="3831952"/>
            <a:ext cx="3983291" cy="233103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694" indent="-342694" algn="l" defTabSz="342694" rtl="0" eaLnBrk="0" fontAlgn="base" hangingPunct="0">
              <a:spcBef>
                <a:spcPct val="0"/>
              </a:spcBef>
              <a:spcAft>
                <a:spcPts val="1068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399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387" indent="-342694" algn="l" defTabSz="342694" rtl="0" eaLnBrk="0" fontAlgn="base" hangingPunct="0">
              <a:spcBef>
                <a:spcPct val="0"/>
              </a:spcBef>
              <a:spcAft>
                <a:spcPts val="853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98">
                <a:solidFill>
                  <a:srgbClr val="000000"/>
                </a:solidFill>
                <a:latin typeface="+mn-lt"/>
                <a:cs typeface="+mn-cs"/>
              </a:defRPr>
            </a:lvl2pPr>
            <a:lvl3pPr marL="942406" indent="-257020" algn="l" defTabSz="342694" rtl="0" eaLnBrk="0" fontAlgn="base" hangingPunct="0">
              <a:spcBef>
                <a:spcPct val="0"/>
              </a:spcBef>
              <a:spcAft>
                <a:spcPts val="637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798">
                <a:solidFill>
                  <a:srgbClr val="000000"/>
                </a:solidFill>
                <a:latin typeface="+mn-lt"/>
                <a:cs typeface="+mn-cs"/>
              </a:defRPr>
            </a:lvl3pPr>
            <a:lvl4pPr marL="1285100" indent="-257020" algn="l" defTabSz="342694" rtl="0" eaLnBrk="0" fontAlgn="base" hangingPunct="0">
              <a:spcBef>
                <a:spcPct val="0"/>
              </a:spcBef>
              <a:spcAft>
                <a:spcPts val="432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499">
                <a:solidFill>
                  <a:srgbClr val="000000"/>
                </a:solidFill>
                <a:latin typeface="+mn-lt"/>
                <a:cs typeface="+mn-cs"/>
              </a:defRPr>
            </a:lvl4pPr>
            <a:lvl5pPr marL="1627793" indent="-257020" algn="l" defTabSz="342694" rtl="0" eaLnBrk="0" fontAlgn="base" hangingPunct="0">
              <a:spcBef>
                <a:spcPct val="0"/>
              </a:spcBef>
              <a:spcAft>
                <a:spcPts val="216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499">
                <a:solidFill>
                  <a:srgbClr val="000000"/>
                </a:solidFill>
                <a:latin typeface="+mn-lt"/>
                <a:cs typeface="+mn-cs"/>
              </a:defRPr>
            </a:lvl5pPr>
            <a:lvl6pPr marL="1884813" indent="-171347" algn="l" defTabSz="342694" rtl="0" fontAlgn="base" hangingPunct="0">
              <a:lnSpc>
                <a:spcPct val="69000"/>
              </a:lnSpc>
              <a:spcBef>
                <a:spcPct val="0"/>
              </a:spcBef>
              <a:spcAft>
                <a:spcPts val="216"/>
              </a:spcAft>
              <a:buClr>
                <a:srgbClr val="000000"/>
              </a:buClr>
              <a:buSzPct val="100000"/>
              <a:buFont typeface="Times New Roman" pitchFamily="16" charset="0"/>
              <a:defRPr sz="1499">
                <a:solidFill>
                  <a:srgbClr val="000000"/>
                </a:solidFill>
                <a:latin typeface="+mn-lt"/>
                <a:cs typeface="+mn-cs"/>
              </a:defRPr>
            </a:lvl6pPr>
            <a:lvl7pPr marL="2227507" indent="-171347" algn="l" defTabSz="342694" rtl="0" fontAlgn="base" hangingPunct="0">
              <a:lnSpc>
                <a:spcPct val="69000"/>
              </a:lnSpc>
              <a:spcBef>
                <a:spcPct val="0"/>
              </a:spcBef>
              <a:spcAft>
                <a:spcPts val="216"/>
              </a:spcAft>
              <a:buClr>
                <a:srgbClr val="000000"/>
              </a:buClr>
              <a:buSzPct val="100000"/>
              <a:buFont typeface="Times New Roman" pitchFamily="16" charset="0"/>
              <a:defRPr sz="1499">
                <a:solidFill>
                  <a:srgbClr val="000000"/>
                </a:solidFill>
                <a:latin typeface="+mn-lt"/>
                <a:cs typeface="+mn-cs"/>
              </a:defRPr>
            </a:lvl7pPr>
            <a:lvl8pPr marL="2570200" indent="-171347" algn="l" defTabSz="342694" rtl="0" fontAlgn="base" hangingPunct="0">
              <a:lnSpc>
                <a:spcPct val="69000"/>
              </a:lnSpc>
              <a:spcBef>
                <a:spcPct val="0"/>
              </a:spcBef>
              <a:spcAft>
                <a:spcPts val="216"/>
              </a:spcAft>
              <a:buClr>
                <a:srgbClr val="000000"/>
              </a:buClr>
              <a:buSzPct val="100000"/>
              <a:buFont typeface="Times New Roman" pitchFamily="16" charset="0"/>
              <a:defRPr sz="1499">
                <a:solidFill>
                  <a:srgbClr val="000000"/>
                </a:solidFill>
                <a:latin typeface="+mn-lt"/>
                <a:cs typeface="+mn-cs"/>
              </a:defRPr>
            </a:lvl8pPr>
            <a:lvl9pPr marL="2912893" indent="-171347" algn="l" defTabSz="342694" rtl="0" fontAlgn="base" hangingPunct="0">
              <a:lnSpc>
                <a:spcPct val="69000"/>
              </a:lnSpc>
              <a:spcBef>
                <a:spcPct val="0"/>
              </a:spcBef>
              <a:spcAft>
                <a:spcPts val="216"/>
              </a:spcAft>
              <a:buClr>
                <a:srgbClr val="000000"/>
              </a:buClr>
              <a:buSzPct val="100000"/>
              <a:buFont typeface="Times New Roman" pitchFamily="16" charset="0"/>
              <a:defRPr sz="1499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200" kern="0"/>
              <a:t>Initialize an empty operand Stack</a:t>
            </a:r>
          </a:p>
          <a:p>
            <a:pPr marL="457200" indent="-4572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200" kern="0"/>
              <a:t>for each character in postfix expression</a:t>
            </a:r>
          </a:p>
          <a:p>
            <a:pPr marL="799893" lvl="1" indent="-4572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000" kern="0"/>
              <a:t>if variable, push its value to Stack</a:t>
            </a:r>
          </a:p>
          <a:p>
            <a:pPr marL="799893" lvl="1" indent="-4572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000" kern="0"/>
              <a:t>if operator</a:t>
            </a:r>
          </a:p>
          <a:p>
            <a:pPr marL="1056912" lvl="2" indent="-4572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altLang="en-US" sz="900" kern="0"/>
              <a:t>pop second operand</a:t>
            </a:r>
          </a:p>
          <a:p>
            <a:pPr marL="1056912" lvl="2" indent="-4572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altLang="en-US" sz="900" kern="0"/>
              <a:t>pop first operand</a:t>
            </a:r>
          </a:p>
          <a:p>
            <a:pPr marL="1056912" lvl="2" indent="-4572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altLang="en-US" sz="900" kern="0"/>
              <a:t>apply operator to two operands</a:t>
            </a:r>
          </a:p>
          <a:p>
            <a:pPr marL="1056912" lvl="2" indent="-4572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altLang="en-US" sz="900" kern="0"/>
              <a:t>push result</a:t>
            </a:r>
          </a:p>
          <a:p>
            <a:pPr marL="457200" indent="-4572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200" kern="0"/>
              <a:t>Return the remaining value in Stack</a:t>
            </a:r>
          </a:p>
        </p:txBody>
      </p:sp>
    </p:spTree>
    <p:extLst>
      <p:ext uri="{BB962C8B-B14F-4D97-AF65-F5344CB8AC3E}">
        <p14:creationId xmlns:p14="http://schemas.microsoft.com/office/powerpoint/2010/main" val="100111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8170-3036-43FC-B2DD-9BA6CD59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runtime for the three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F6177-1310-4D44-2231-F3331FF6A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Total runtime =  O(3n) = O(n)</a:t>
            </a:r>
          </a:p>
          <a:p>
            <a:r>
              <a:rPr lang="en-US"/>
              <a:t>Three passes over the input string!</a:t>
            </a:r>
          </a:p>
          <a:p>
            <a:r>
              <a:rPr lang="en-US" b="1"/>
              <a:t>Can we do better?</a:t>
            </a:r>
          </a:p>
          <a:p>
            <a:r>
              <a:rPr lang="en-US"/>
              <a:t>Yes! We can use two passes only</a:t>
            </a:r>
          </a:p>
          <a:p>
            <a:pPr lvl="1"/>
            <a:r>
              <a:rPr lang="en-US"/>
              <a:t>Expect to require </a:t>
            </a:r>
            <a:r>
              <a:rPr lang="en-US" b="1"/>
              <a:t>more space</a:t>
            </a:r>
          </a:p>
          <a:p>
            <a:pPr lvl="1"/>
            <a:r>
              <a:rPr lang="en-US"/>
              <a:t>Typical </a:t>
            </a:r>
            <a:r>
              <a:rPr lang="en-US" b="1"/>
              <a:t>space-time tradeoff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2ABB7-16E9-C9D8-318A-C7A9B6F4B5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73C35-032F-69C3-3DCB-0929728D94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45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Infix Expressions with 2 passes only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will use two stacks</a:t>
            </a:r>
          </a:p>
          <a:p>
            <a:pPr lvl="1" eaLnBrk="1" hangingPunct="1"/>
            <a:r>
              <a:rPr lang="en-US" altLang="en-US"/>
              <a:t>Operator Stack</a:t>
            </a:r>
          </a:p>
          <a:p>
            <a:pPr lvl="1" eaLnBrk="1" hangingPunct="1"/>
            <a:r>
              <a:rPr lang="en-US" altLang="en-US"/>
              <a:t>Operand stack</a:t>
            </a:r>
          </a:p>
          <a:p>
            <a:pPr eaLnBrk="1" hangingPunct="1"/>
            <a:r>
              <a:rPr lang="en-US" altLang="en-US"/>
              <a:t>Scan the expression once:</a:t>
            </a:r>
          </a:p>
          <a:p>
            <a:pPr lvl="1" eaLnBrk="1" hangingPunct="1"/>
            <a:r>
              <a:rPr lang="en-US" altLang="en-US"/>
              <a:t>follow the steps of infix conversion to postfix, </a:t>
            </a:r>
          </a:p>
          <a:p>
            <a:pPr lvl="1" eaLnBrk="1" hangingPunct="1"/>
            <a:r>
              <a:rPr lang="en-US" altLang="en-US" b="1" u="sng"/>
              <a:t>except</a:t>
            </a:r>
            <a:r>
              <a:rPr lang="en-US" altLang="en-US"/>
              <a:t> </a:t>
            </a:r>
          </a:p>
          <a:p>
            <a:pPr lvl="2" eaLnBrk="1" hangingPunct="1"/>
            <a:r>
              <a:rPr lang="en-US" altLang="en-US"/>
              <a:t>instead of appending to postfix output, push to operand stack</a:t>
            </a:r>
          </a:p>
          <a:p>
            <a:pPr lvl="2" eaLnBrk="1" hangingPunct="1"/>
            <a:r>
              <a:rPr lang="en-US" altLang="en-US"/>
              <a:t>when popping an operator, pop second then first operands, apply operator, push result to operand stack</a:t>
            </a:r>
          </a:p>
          <a:p>
            <a:pPr eaLnBrk="1" hangingPunct="1"/>
            <a:r>
              <a:rPr lang="en-US" altLang="en-US"/>
              <a:t>While operator stack not  empty</a:t>
            </a:r>
          </a:p>
          <a:p>
            <a:pPr lvl="1" eaLnBrk="1" hangingPunct="1"/>
            <a:r>
              <a:rPr lang="en-US" altLang="en-US"/>
              <a:t>pop an operator</a:t>
            </a:r>
          </a:p>
          <a:p>
            <a:pPr lvl="1" eaLnBrk="1" hangingPunct="1"/>
            <a:r>
              <a:rPr lang="en-US" altLang="en-US"/>
              <a:t>pop second operand then first operand</a:t>
            </a:r>
          </a:p>
          <a:p>
            <a:pPr lvl="1" eaLnBrk="1" hangingPunct="1"/>
            <a:r>
              <a:rPr lang="en-US" altLang="en-US"/>
              <a:t>apply the operator and push result to operand stack</a:t>
            </a:r>
          </a:p>
          <a:p>
            <a:pPr eaLnBrk="1" hangingPunct="1"/>
            <a:r>
              <a:rPr lang="en-US" altLang="en-US"/>
              <a:t>Result is the remaining value in the operand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861E3-0F78-3948-B7C7-C7E28FA50C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0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Infix Expressions with 2 passes only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Two stacks during the evaluation of 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</a:rPr>
              <a:t>a + b * c </a:t>
            </a:r>
            <a:r>
              <a:rPr lang="en-US" altLang="en-US"/>
              <a:t>when a is 2, b is 3, and c is 4:</a:t>
            </a:r>
          </a:p>
          <a:p>
            <a:pPr eaLnBrk="1" hangingPunct="1"/>
            <a:r>
              <a:rPr lang="en-US" altLang="en-US"/>
              <a:t>after reaching the end of the expression;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842365" y="2953813"/>
            <a:ext cx="2750882" cy="2400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861E3-0F78-3948-B7C7-C7E28FA50C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4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Infix Expressions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Two stacks during the evaluation of </a:t>
            </a:r>
            <a:br>
              <a:rPr lang="en-US" altLang="en-US"/>
            </a:br>
            <a:r>
              <a:rPr lang="en-US" altLang="en-US"/>
              <a:t>a + b * c when a is 2, b is 3, and c is 4:</a:t>
            </a:r>
            <a:br>
              <a:rPr lang="en-US" altLang="en-US"/>
            </a:br>
            <a:r>
              <a:rPr lang="en-US" altLang="en-US"/>
              <a:t>while performing the multiplication;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07570" y="2474642"/>
            <a:ext cx="8081153" cy="283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2C6FDB-B4D9-B24C-9859-6AE20FCD10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74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Infix Expressions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Two stacks during the evaluation of </a:t>
            </a:r>
            <a:br>
              <a:rPr lang="en-US" altLang="en-US"/>
            </a:br>
            <a:r>
              <a:rPr lang="en-US" altLang="en-US"/>
              <a:t>a + b * c when a is 2, b is 3, and c is 4:</a:t>
            </a:r>
            <a:br>
              <a:rPr lang="en-US" altLang="en-US"/>
            </a:br>
            <a:r>
              <a:rPr lang="en-US" altLang="en-US"/>
              <a:t>(c) while performing the addition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733510" y="2937674"/>
            <a:ext cx="6980449" cy="2896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A2DBD3-EAFA-C242-8385-75F5DCDE48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30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Infix Expressions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to evaluate infix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2476" y="1571432"/>
            <a:ext cx="7370683" cy="4630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14DF5-208A-3F49-AC1B-ADAF41677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699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Infix Expressions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to evaluate infix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749" y="1497935"/>
            <a:ext cx="8641129" cy="4777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578215-3CB2-084B-B9B1-2460B67F78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0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Infix Expressions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to evaluate infix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729" y="1753424"/>
            <a:ext cx="7717168" cy="4052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85BF1-EA8A-CA45-9180-248B560E9C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89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Infix Expressions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to evaluate infix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8226" y="1931917"/>
            <a:ext cx="7402182" cy="3695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88F414-F8F2-CE49-A42F-20FA28C4AE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8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Upcoming Deadlines:</a:t>
            </a:r>
          </a:p>
          <a:p>
            <a:pPr lvl="1"/>
            <a:r>
              <a:rPr lang="en-US"/>
              <a:t>Lab 3: Friday 10/6 @ 11:59 pm</a:t>
            </a:r>
          </a:p>
          <a:p>
            <a:pPr lvl="1"/>
            <a:r>
              <a:rPr lang="en-US"/>
              <a:t>Programming Assignment 2: Friday 10/20 @ 11:59 pm</a:t>
            </a:r>
          </a:p>
          <a:p>
            <a:r>
              <a:rPr lang="en-US"/>
              <a:t>Midterm Exam next week</a:t>
            </a:r>
          </a:p>
          <a:p>
            <a:pPr lvl="1"/>
            <a:r>
              <a:rPr lang="en-US"/>
              <a:t>Th 10/12</a:t>
            </a:r>
          </a:p>
          <a:p>
            <a:pPr lvl="1"/>
            <a:r>
              <a:rPr lang="en-US"/>
              <a:t>in-person, closed-book, pencil-and-paper</a:t>
            </a:r>
          </a:p>
          <a:p>
            <a:pPr lvl="1"/>
            <a:r>
              <a:rPr lang="en-US"/>
              <a:t>Study guide and old exam posted on Canvas</a:t>
            </a:r>
          </a:p>
          <a:p>
            <a:pPr lvl="1"/>
            <a:r>
              <a:rPr lang="en-US"/>
              <a:t>Midterm review next Tuesday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0DDF-DD58-BDCA-D65A-DEEFFD4E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F438-5EA5-F293-4C3E-A7FCD200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7200"/>
          </a:p>
          <a:p>
            <a:pPr marL="0" indent="0" algn="ctr">
              <a:buNone/>
            </a:pPr>
            <a:endParaRPr lang="en-US" sz="7200"/>
          </a:p>
          <a:p>
            <a:pPr marL="0" indent="0" algn="ctr">
              <a:buNone/>
            </a:pPr>
            <a:r>
              <a:rPr lang="en-US" sz="7200">
                <a:solidFill>
                  <a:srgbClr val="FF0000"/>
                </a:solidFill>
              </a:rPr>
              <a:t>Recursion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B4B91-D50B-CC5F-1A90-C5AEC0DD28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0C915-BD58-4099-A20C-DA13087D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5EAEF-01A1-34FA-1D9F-CC0D5CAEA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38" y="922338"/>
            <a:ext cx="7143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D5C825-FAAC-CE19-1B78-165C4D1E66AF}"/>
              </a:ext>
            </a:extLst>
          </p:cNvPr>
          <p:cNvSpPr txBox="1"/>
          <p:nvPr/>
        </p:nvSpPr>
        <p:spPr>
          <a:xfrm>
            <a:off x="1248937" y="6709454"/>
            <a:ext cx="8051179" cy="288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Source: https://prateekvjoshi.com/2013/10/05/understanding-recursion-part-i/</a:t>
            </a:r>
          </a:p>
        </p:txBody>
      </p:sp>
    </p:spTree>
    <p:extLst>
      <p:ext uri="{BB962C8B-B14F-4D97-AF65-F5344CB8AC3E}">
        <p14:creationId xmlns:p14="http://schemas.microsoft.com/office/powerpoint/2010/main" val="426409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Runtime Stack (aka program stack)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endParaRPr lang="en-US" altLang="en-US"/>
          </a:p>
          <a:p>
            <a:pPr marL="0" indent="0" algn="ctr" eaLnBrk="1" hangingPunct="1">
              <a:buNone/>
            </a:pPr>
            <a:endParaRPr lang="en-US" altLang="en-US"/>
          </a:p>
          <a:p>
            <a:pPr marL="0" indent="0" algn="ctr" eaLnBrk="1" hangingPunct="1">
              <a:buNone/>
            </a:pPr>
            <a:endParaRPr lang="en-US" altLang="en-US"/>
          </a:p>
          <a:p>
            <a:pPr marL="0" indent="0" algn="ctr" eaLnBrk="1" hangingPunct="1">
              <a:buNone/>
            </a:pPr>
            <a:endParaRPr lang="en-US" altLang="en-US"/>
          </a:p>
          <a:p>
            <a:pPr marL="0" indent="0" algn="ctr" eaLnBrk="1" hangingPunct="1">
              <a:buNone/>
            </a:pPr>
            <a:endParaRPr lang="en-US" altLang="en-US"/>
          </a:p>
          <a:p>
            <a:pPr marL="0" indent="0" algn="ctr" eaLnBrk="1" hangingPunct="1">
              <a:buNone/>
            </a:pPr>
            <a:r>
              <a:rPr lang="en-US" altLang="en-US"/>
              <a:t>Under the hood/behind the scenes alert!</a:t>
            </a:r>
          </a:p>
          <a:p>
            <a:pPr marL="0" indent="0" algn="ctr" eaLnBrk="1" hangingPunct="1">
              <a:buNone/>
            </a:pPr>
            <a:r>
              <a:rPr lang="en-US" altLang="en-US" b="1"/>
              <a:t>Needed to understand recursion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6C811-F9F2-CE48-99A5-37B43996F9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Runtime Stack (aka program stack)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stack is created and used for each running program</a:t>
            </a:r>
          </a:p>
          <a:p>
            <a:pPr lvl="1" eaLnBrk="1" hangingPunct="1"/>
            <a:r>
              <a:rPr lang="en-US" altLang="en-US"/>
              <a:t>called </a:t>
            </a:r>
            <a:r>
              <a:rPr lang="en-US" altLang="en-US" b="1"/>
              <a:t>runtime stack</a:t>
            </a:r>
          </a:p>
          <a:p>
            <a:pPr eaLnBrk="1" hangingPunct="1"/>
            <a:r>
              <a:rPr lang="en-US" altLang="en-US"/>
              <a:t>The stack is used to hold data for each method call</a:t>
            </a:r>
          </a:p>
          <a:p>
            <a:pPr lvl="1" eaLnBrk="1" hangingPunct="1"/>
            <a:r>
              <a:rPr lang="en-US" altLang="en-US"/>
              <a:t>in an </a:t>
            </a:r>
            <a:r>
              <a:rPr lang="en-US" altLang="en-US" b="1"/>
              <a:t>activation record </a:t>
            </a:r>
            <a:r>
              <a:rPr lang="en-US" altLang="en-US"/>
              <a:t>(aka activation frame or just frame)</a:t>
            </a:r>
          </a:p>
          <a:p>
            <a:pPr eaLnBrk="1" hangingPunct="1"/>
            <a:r>
              <a:rPr lang="en-US" altLang="en-US"/>
              <a:t>Activation record stores:</a:t>
            </a:r>
          </a:p>
          <a:p>
            <a:pPr lvl="1" eaLnBrk="1" hangingPunct="1"/>
            <a:r>
              <a:rPr lang="en-US" altLang="en-US"/>
              <a:t>method parameters</a:t>
            </a:r>
          </a:p>
          <a:p>
            <a:pPr lvl="1" eaLnBrk="1" hangingPunct="1"/>
            <a:r>
              <a:rPr lang="en-US" altLang="en-US"/>
              <a:t>local (method) variables</a:t>
            </a:r>
          </a:p>
          <a:p>
            <a:pPr lvl="1" eaLnBrk="1" hangingPunct="1"/>
            <a:r>
              <a:rPr lang="en-US" altLang="en-US"/>
              <a:t>address of return point (i.e., next statement to execute after returning from call)</a:t>
            </a:r>
          </a:p>
          <a:p>
            <a:pPr eaLnBrk="1" hangingPunct="1"/>
            <a:r>
              <a:rPr lang="en-US" altLang="en-US"/>
              <a:t>When a method is called, its activation record is </a:t>
            </a:r>
            <a:r>
              <a:rPr lang="en-US" altLang="en-US" i="1"/>
              <a:t>pushed</a:t>
            </a:r>
            <a:r>
              <a:rPr lang="en-US" altLang="en-US"/>
              <a:t> to the runtime stack</a:t>
            </a:r>
          </a:p>
          <a:p>
            <a:pPr eaLnBrk="1" hangingPunct="1"/>
            <a:r>
              <a:rPr lang="en-US" altLang="en-US"/>
              <a:t>When a method returns, the top activation record is </a:t>
            </a:r>
            <a:r>
              <a:rPr lang="en-US" altLang="en-US" i="1"/>
              <a:t>popped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6C811-F9F2-CE48-99A5-37B43996F9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8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6949440" cy="6567487"/>
          </a:xfrm>
        </p:spPr>
        <p:txBody>
          <a:bodyPr/>
          <a:lstStyle/>
          <a:p>
            <a:pPr eaLnBrk="1" hangingPunct="1"/>
            <a:r>
              <a:rPr lang="en-US" altLang="en-US"/>
              <a:t>The following code has three methods:</a:t>
            </a:r>
          </a:p>
          <a:p>
            <a:pPr lvl="1" eaLnBrk="1" hangingPunct="1"/>
            <a:r>
              <a:rPr lang="en-US" altLang="en-US"/>
              <a:t>main</a:t>
            </a:r>
          </a:p>
          <a:p>
            <a:pPr lvl="1" eaLnBrk="1" hangingPunct="1"/>
            <a:r>
              <a:rPr lang="en-US" altLang="en-US" err="1"/>
              <a:t>methodA</a:t>
            </a:r>
            <a:endParaRPr lang="en-US" altLang="en-US"/>
          </a:p>
          <a:p>
            <a:pPr lvl="1" eaLnBrk="1" hangingPunct="1"/>
            <a:r>
              <a:rPr lang="en-US" altLang="en-US"/>
              <a:t>method</a:t>
            </a:r>
          </a:p>
          <a:p>
            <a:pPr eaLnBrk="1" hangingPunct="1"/>
            <a:r>
              <a:rPr lang="en-US" altLang="en-US"/>
              <a:t>main calls </a:t>
            </a:r>
            <a:r>
              <a:rPr lang="en-US" altLang="en-US" err="1"/>
              <a:t>methodA</a:t>
            </a:r>
            <a:endParaRPr lang="en-US" altLang="en-US"/>
          </a:p>
          <a:p>
            <a:pPr eaLnBrk="1" hangingPunct="1"/>
            <a:r>
              <a:rPr lang="en-US" altLang="en-US" err="1"/>
              <a:t>methodA</a:t>
            </a:r>
            <a:r>
              <a:rPr lang="en-US" altLang="en-US"/>
              <a:t> calls methodB</a:t>
            </a:r>
          </a:p>
          <a:p>
            <a:pPr eaLnBrk="1" hangingPunct="1"/>
            <a:r>
              <a:rPr lang="en-US" altLang="en-US"/>
              <a:t>Side note: </a:t>
            </a:r>
            <a:r>
              <a:rPr lang="en-US" altLang="en-US" err="1"/>
              <a:t>methodA</a:t>
            </a:r>
            <a:r>
              <a:rPr lang="en-US" altLang="en-US"/>
              <a:t> and </a:t>
            </a:r>
            <a:r>
              <a:rPr lang="en-US" altLang="en-US" err="1"/>
              <a:t>methodB</a:t>
            </a:r>
            <a:r>
              <a:rPr lang="en-US" altLang="en-US"/>
              <a:t> must be static </a:t>
            </a:r>
          </a:p>
          <a:p>
            <a:pPr lvl="1" eaLnBrk="1" hangingPunct="1"/>
            <a:r>
              <a:rPr lang="en-US" altLang="en-US"/>
              <a:t>they are called from main, which must be static</a:t>
            </a:r>
          </a:p>
          <a:p>
            <a:pPr eaLnBrk="1" hangingPunct="1"/>
            <a:r>
              <a:rPr lang="en-US" altLang="en-US"/>
              <a:t>What are the local variables of each method?</a:t>
            </a:r>
          </a:p>
          <a:p>
            <a:pPr eaLnBrk="1" hangingPunct="1"/>
            <a:r>
              <a:rPr lang="en-US" altLang="en-US"/>
              <a:t>What are the parameters of each method?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 rotWithShape="1">
          <a:blip r:embed="rId2"/>
          <a:srcRect r="64425"/>
          <a:stretch/>
        </p:blipFill>
        <p:spPr bwMode="auto">
          <a:xfrm>
            <a:off x="6949440" y="1406768"/>
            <a:ext cx="3073219" cy="5508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6C811-F9F2-CE48-99A5-37B43996F9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9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Program Stack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program stack when main begins execution</a:t>
            </a:r>
          </a:p>
          <a:p>
            <a:pPr eaLnBrk="1" hangingPunct="1"/>
            <a:r>
              <a:rPr lang="en-US" altLang="en-US"/>
              <a:t>PC is the Program Counter CPU register</a:t>
            </a:r>
          </a:p>
          <a:p>
            <a:pPr lvl="1" eaLnBrk="1" hangingPunct="1"/>
            <a:r>
              <a:rPr lang="en-US" altLang="en-US"/>
              <a:t>it keeps track of the address of the next instruction to execute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 rotWithShape="1">
          <a:blip r:embed="rId2"/>
          <a:srcRect r="41584"/>
          <a:stretch/>
        </p:blipFill>
        <p:spPr bwMode="auto">
          <a:xfrm>
            <a:off x="1348417" y="2101755"/>
            <a:ext cx="4520120" cy="4934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6C811-F9F2-CE48-99A5-37B43996F9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4ABF7C-9687-74C9-606B-4F10C2DDDA3D}"/>
              </a:ext>
            </a:extLst>
          </p:cNvPr>
          <p:cNvGrpSpPr/>
          <p:nvPr/>
        </p:nvGrpSpPr>
        <p:grpSpPr>
          <a:xfrm>
            <a:off x="4697194" y="5910690"/>
            <a:ext cx="175680" cy="406440"/>
            <a:chOff x="4697194" y="5910690"/>
            <a:chExt cx="17568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2FA719-3893-2D0B-404E-72F78F9C1139}"/>
                    </a:ext>
                  </a:extLst>
                </p14:cNvPr>
                <p14:cNvContentPartPr/>
                <p14:nvPr/>
              </p14:nvContentPartPr>
              <p14:xfrm>
                <a:off x="4697194" y="5919690"/>
                <a:ext cx="96120" cy="98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2FA719-3893-2D0B-404E-72F78F9C113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8194" y="5910690"/>
                  <a:ext cx="113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F03306-35EC-F9C7-6B11-3DA3836ED144}"/>
                    </a:ext>
                  </a:extLst>
                </p14:cNvPr>
                <p14:cNvContentPartPr/>
                <p14:nvPr/>
              </p14:nvContentPartPr>
              <p14:xfrm>
                <a:off x="4772794" y="5910690"/>
                <a:ext cx="86760" cy="58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F03306-35EC-F9C7-6B11-3DA3836ED14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63794" y="5901690"/>
                  <a:ext cx="104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9D30751-B906-D8FB-E82C-D93341F7B7FE}"/>
                    </a:ext>
                  </a:extLst>
                </p14:cNvPr>
                <p14:cNvContentPartPr/>
                <p14:nvPr/>
              </p14:nvContentPartPr>
              <p14:xfrm>
                <a:off x="4713754" y="6096090"/>
                <a:ext cx="159120" cy="221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9D30751-B906-D8FB-E82C-D93341F7B7F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04734" y="6087090"/>
                  <a:ext cx="176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1876DAC-5955-7CCF-FBC3-9F233D4D4F55}"/>
                    </a:ext>
                  </a:extLst>
                </p14:cNvPr>
                <p14:cNvContentPartPr/>
                <p14:nvPr/>
              </p14:nvContentPartPr>
              <p14:xfrm>
                <a:off x="4841554" y="6084210"/>
                <a:ext cx="11160" cy="44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1876DAC-5955-7CCF-FBC3-9F233D4D4F5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32835" y="6075210"/>
                  <a:ext cx="28249" cy="6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84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Program Stack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program stack when </a:t>
            </a:r>
            <a:r>
              <a:rPr lang="en-US" altLang="en-US" err="1"/>
              <a:t>methodA</a:t>
            </a:r>
            <a:r>
              <a:rPr lang="en-US" altLang="en-US"/>
              <a:t> begins execution</a:t>
            </a:r>
          </a:p>
          <a:p>
            <a:pPr eaLnBrk="1" hangingPunct="1"/>
            <a:r>
              <a:rPr lang="en-US" altLang="en-US"/>
              <a:t>Before </a:t>
            </a:r>
            <a:r>
              <a:rPr lang="en-US" altLang="en-US" err="1"/>
              <a:t>methodA</a:t>
            </a:r>
            <a:r>
              <a:rPr lang="en-US" altLang="en-US"/>
              <a:t> starts, the value of PC is stored in the activation record of main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 rotWithShape="1">
          <a:blip r:embed="rId2"/>
          <a:srcRect l="57887" t="40382" r="20948" b="9004"/>
          <a:stretch/>
        </p:blipFill>
        <p:spPr bwMode="auto">
          <a:xfrm>
            <a:off x="5490513" y="2360131"/>
            <a:ext cx="2941093" cy="4485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6C811-F9F2-CE48-99A5-37B43996F9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2CAB58-258F-2F45-1763-6B042816055B}"/>
              </a:ext>
            </a:extLst>
          </p:cNvPr>
          <p:cNvGrpSpPr/>
          <p:nvPr/>
        </p:nvGrpSpPr>
        <p:grpSpPr>
          <a:xfrm>
            <a:off x="6384074" y="3903988"/>
            <a:ext cx="175680" cy="167400"/>
            <a:chOff x="6349954" y="4876410"/>
            <a:chExt cx="17568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8D9CC19-5E93-F03A-C9EA-484FFCA3A54F}"/>
                    </a:ext>
                  </a:extLst>
                </p14:cNvPr>
                <p14:cNvContentPartPr/>
                <p14:nvPr/>
              </p14:nvContentPartPr>
              <p14:xfrm>
                <a:off x="6363634" y="4876410"/>
                <a:ext cx="148320" cy="167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8D9CC19-5E93-F03A-C9EA-484FFCA3A54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54634" y="4867410"/>
                  <a:ext cx="165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63F729-9C30-6567-3E2B-92E95B0A1F9C}"/>
                    </a:ext>
                  </a:extLst>
                </p14:cNvPr>
                <p14:cNvContentPartPr/>
                <p14:nvPr/>
              </p14:nvContentPartPr>
              <p14:xfrm>
                <a:off x="6349954" y="4946250"/>
                <a:ext cx="17568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63F729-9C30-6567-3E2B-92E95B0A1F9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40954" y="4937250"/>
                  <a:ext cx="193320" cy="48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Picture 7">
            <a:extLst>
              <a:ext uri="{FF2B5EF4-FFF2-40B4-BE49-F238E27FC236}">
                <a16:creationId xmlns:a16="http://schemas.microsoft.com/office/drawing/2014/main" id="{E03CA329-AE4D-62BA-9B05-11E608479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-1" r="64249"/>
          <a:stretch/>
        </p:blipFill>
        <p:spPr bwMode="auto">
          <a:xfrm>
            <a:off x="1362065" y="2040300"/>
            <a:ext cx="2766383" cy="4934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3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Program Stack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program stack when </a:t>
            </a:r>
            <a:r>
              <a:rPr lang="en-US" altLang="en-US" err="1"/>
              <a:t>methodB</a:t>
            </a:r>
            <a:r>
              <a:rPr lang="en-US" altLang="en-US"/>
              <a:t> begins execution</a:t>
            </a:r>
          </a:p>
          <a:p>
            <a:pPr eaLnBrk="1" hangingPunct="1"/>
            <a:r>
              <a:rPr lang="en-US" altLang="en-US"/>
              <a:t>Before </a:t>
            </a:r>
            <a:r>
              <a:rPr lang="en-US" altLang="en-US" err="1"/>
              <a:t>methodB</a:t>
            </a:r>
            <a:r>
              <a:rPr lang="en-US" altLang="en-US"/>
              <a:t> starts, the value of PC is stored in the activation record of </a:t>
            </a:r>
            <a:r>
              <a:rPr lang="en-US" altLang="en-US" err="1"/>
              <a:t>methodA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 rotWithShape="1">
          <a:blip r:embed="rId2"/>
          <a:srcRect l="78522" t="17075" r="-1098" b="9695"/>
          <a:stretch/>
        </p:blipFill>
        <p:spPr bwMode="auto">
          <a:xfrm>
            <a:off x="5558752" y="2177458"/>
            <a:ext cx="2316162" cy="4790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6C811-F9F2-CE48-99A5-37B43996F9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5F6559C3-9899-C068-19AF-B46C09E5B1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63367"/>
          <a:stretch/>
        </p:blipFill>
        <p:spPr bwMode="auto">
          <a:xfrm>
            <a:off x="1362065" y="2026693"/>
            <a:ext cx="2834622" cy="4934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657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Recursion?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hiring a contractor to build a house</a:t>
            </a:r>
          </a:p>
          <a:p>
            <a:pPr lvl="1" eaLnBrk="1" hangingPunct="1"/>
            <a:r>
              <a:rPr lang="en-US" altLang="en-US"/>
              <a:t>Contractor hires a subcontractor for a portion of the job</a:t>
            </a:r>
          </a:p>
          <a:p>
            <a:pPr lvl="1" eaLnBrk="1" hangingPunct="1"/>
            <a:r>
              <a:rPr lang="en-US" altLang="en-US"/>
              <a:t>That subcontractor hires a sub-subcontractor to do a smaller portion of job</a:t>
            </a:r>
          </a:p>
          <a:p>
            <a:pPr lvl="1" eaLnBrk="1" hangingPunct="1"/>
            <a:r>
              <a:rPr lang="en-US" altLang="en-US"/>
              <a:t>…</a:t>
            </a:r>
          </a:p>
          <a:p>
            <a:pPr eaLnBrk="1" hangingPunct="1"/>
            <a:r>
              <a:rPr lang="en-US" altLang="en-US"/>
              <a:t>The last sub-sub- … subcontractor finishes</a:t>
            </a:r>
          </a:p>
          <a:p>
            <a:pPr lvl="1" eaLnBrk="1" hangingPunct="1"/>
            <a:r>
              <a:rPr lang="en-US" altLang="en-US"/>
              <a:t>Each one finishes and reports “done” up the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68A7F-CB04-F348-B8EC-0C3EDEB178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222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Countdown Activity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b="1"/>
              <a:t>Instructions for each player</a:t>
            </a:r>
          </a:p>
          <a:p>
            <a:pPr marL="457200" indent="-457200" eaLnBrk="1" hangingPunct="1">
              <a:buAutoNum type="arabicPeriod"/>
            </a:pPr>
            <a:r>
              <a:rPr lang="en-US" altLang="en-US"/>
              <a:t>When asked by a player to count down from a number</a:t>
            </a:r>
          </a:p>
          <a:p>
            <a:pPr marL="457200" indent="-457200" eaLnBrk="1" hangingPunct="1">
              <a:buAutoNum type="arabicPeriod"/>
            </a:pPr>
            <a:r>
              <a:rPr lang="en-US" altLang="en-US"/>
              <a:t>Say the number loudly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altLang="en-US"/>
              <a:t>If number is 1, report “Done” to the player who asked you</a:t>
            </a:r>
          </a:p>
          <a:p>
            <a:pPr marL="457200" indent="-457200" eaLnBrk="1" hangingPunct="1">
              <a:buAutoNum type="arabicPeriod"/>
            </a:pPr>
            <a:r>
              <a:rPr lang="en-US" altLang="en-US"/>
              <a:t>Otherwise</a:t>
            </a:r>
          </a:p>
          <a:p>
            <a:pPr marL="799893" lvl="1" indent="-457200" eaLnBrk="1" hangingPunct="1">
              <a:buAutoNum type="arabicPeriod"/>
            </a:pPr>
            <a:r>
              <a:rPr lang="en-US" altLang="en-US"/>
              <a:t>Choose another player</a:t>
            </a:r>
          </a:p>
          <a:p>
            <a:pPr marL="1056912" lvl="2" indent="-457200" eaLnBrk="1" hangingPunct="1">
              <a:buAutoNum type="arabicPeriod"/>
            </a:pPr>
            <a:r>
              <a:rPr lang="en-US" altLang="en-US"/>
              <a:t>Ask them for their name</a:t>
            </a:r>
          </a:p>
          <a:p>
            <a:pPr marL="1056912" lvl="2" indent="-457200" eaLnBrk="1" hangingPunct="1">
              <a:buAutoNum type="arabicPeriod"/>
            </a:pPr>
            <a:r>
              <a:rPr lang="en-US" altLang="en-US"/>
              <a:t>Ask them to count </a:t>
            </a:r>
            <a:r>
              <a:rPr lang="en-US" altLang="en-US" dirty="0"/>
              <a:t>down from </a:t>
            </a:r>
            <a:r>
              <a:rPr lang="en-US" altLang="en-US"/>
              <a:t>number – 1</a:t>
            </a:r>
          </a:p>
          <a:p>
            <a:pPr marL="799893" lvl="1" indent="-457200" eaLnBrk="1" hangingPunct="1">
              <a:buAutoNum type="arabicPeriod"/>
            </a:pPr>
            <a:r>
              <a:rPr lang="en-US" altLang="en-US"/>
              <a:t>Wait until you receive “Done” from them</a:t>
            </a:r>
          </a:p>
          <a:p>
            <a:pPr marL="799893" lvl="1" indent="-457200" eaLnBrk="1" hangingPunct="1">
              <a:buAutoNum type="arabicPeriod"/>
            </a:pPr>
            <a:r>
              <a:rPr lang="en-US" altLang="en-US"/>
              <a:t>Report “Done” to the player who asked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6256" y="5178486"/>
            <a:ext cx="6051357" cy="2082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D0B85-B751-C847-8C14-A8D8A5780F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437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Countdown Activity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is recursion!</a:t>
            </a:r>
          </a:p>
          <a:p>
            <a:pPr eaLnBrk="1" hangingPunct="1"/>
            <a:r>
              <a:rPr lang="en-US" altLang="en-US"/>
              <a:t>Each player is following the same algorithm</a:t>
            </a:r>
          </a:p>
          <a:p>
            <a:pPr eaLnBrk="1" hangingPunct="1"/>
            <a:r>
              <a:rPr lang="en-US" altLang="en-US"/>
              <a:t>Each player represents one recursive call</a:t>
            </a:r>
          </a:p>
          <a:p>
            <a:pPr lvl="1" eaLnBrk="1" hangingPunct="1"/>
            <a:r>
              <a:rPr lang="en-US" altLang="en-US"/>
              <a:t>One activation record on the runtime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5636" y="3714721"/>
            <a:ext cx="7372874" cy="2537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D0B85-B751-C847-8C14-A8D8A5780F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51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AF3E-E584-BD07-7B58-F77F3731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and Evaluating Algebraic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1E4E-2E22-1E2A-8112-255991469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/>
              <a:t>Check if infix expression is balanced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/>
              <a:t>Convert infix expression to postfix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/>
              <a:t>Evaluate postfix expression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A3F7C-D975-8BEB-9796-4A14C043F1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9373C-4E68-27F2-DDC7-DBFF5AEEAE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87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The Countdown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Java method to do countdown.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 rotWithShape="1">
          <a:blip r:embed="rId2"/>
          <a:srcRect b="50000"/>
          <a:stretch/>
        </p:blipFill>
        <p:spPr bwMode="auto">
          <a:xfrm>
            <a:off x="557534" y="1844232"/>
            <a:ext cx="9352572" cy="1935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7D316F-F2FC-4544-8B7C-D37AD16877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80391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The Countdown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Java method to do countdown.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 rotWithShape="1">
          <a:blip r:embed="rId2"/>
          <a:srcRect b="37998"/>
          <a:stretch/>
        </p:blipFill>
        <p:spPr bwMode="auto">
          <a:xfrm>
            <a:off x="557534" y="1844231"/>
            <a:ext cx="9352572" cy="2400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7D316F-F2FC-4544-8B7C-D37AD16877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42784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The Countdown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Java method to do countdown.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 rotWithShape="1">
          <a:blip r:embed="rId2"/>
          <a:srcRect b="25659"/>
          <a:stretch/>
        </p:blipFill>
        <p:spPr bwMode="auto">
          <a:xfrm>
            <a:off x="557534" y="1844232"/>
            <a:ext cx="9352572" cy="2877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7D316F-F2FC-4544-8B7C-D37AD16877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98128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The Countdown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Java method to do countdown.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534" y="1844231"/>
            <a:ext cx="9352572" cy="3871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7D316F-F2FC-4544-8B7C-D37AD16877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3069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F5C6-E2E7-FB0E-BDD5-AF49C2C0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Countdown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9708E-47D3-1F44-743C-4BF3DB75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call to the countdown method corresponds to one person</a:t>
            </a:r>
          </a:p>
          <a:p>
            <a:pPr lvl="1"/>
            <a:r>
              <a:rPr lang="en-US" dirty="0"/>
              <a:t>what did each person do?</a:t>
            </a:r>
          </a:p>
          <a:p>
            <a:pPr lvl="1"/>
            <a:r>
              <a:rPr lang="en-US" dirty="0"/>
              <a:t>say a number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98B42-50C8-1EBA-1F23-B8DA145A99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0CA6D-F882-AB9E-C1B4-A509B5B84D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34</a:t>
            </a:fld>
            <a:endParaRPr lang="en-GB" alt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A876EE1A-4944-308F-834F-D194150D9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17" y="2780678"/>
            <a:ext cx="9352572" cy="3871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A7A363-70A1-34D9-B051-13A23228AE4B}"/>
              </a:ext>
            </a:extLst>
          </p:cNvPr>
          <p:cNvSpPr/>
          <p:nvPr/>
        </p:nvSpPr>
        <p:spPr bwMode="auto">
          <a:xfrm>
            <a:off x="886265" y="4677508"/>
            <a:ext cx="7054947" cy="555674"/>
          </a:xfrm>
          <a:prstGeom prst="rect">
            <a:avLst/>
          </a:prstGeom>
          <a:solidFill>
            <a:srgbClr val="FF00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06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F5C6-E2E7-FB0E-BDD5-AF49C2C0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Countdown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9708E-47D3-1F44-743C-4BF3DB75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call to the countdown method corresponds to one person</a:t>
            </a:r>
          </a:p>
          <a:p>
            <a:pPr lvl="1"/>
            <a:r>
              <a:rPr lang="en-US" dirty="0"/>
              <a:t>what did each person do?</a:t>
            </a:r>
          </a:p>
          <a:p>
            <a:pPr lvl="1"/>
            <a:r>
              <a:rPr lang="en-US" dirty="0"/>
              <a:t>say a number</a:t>
            </a:r>
          </a:p>
          <a:p>
            <a:pPr lvl="1"/>
            <a:r>
              <a:rPr lang="en-US" dirty="0"/>
              <a:t>check if not done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98B42-50C8-1EBA-1F23-B8DA145A99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0CA6D-F882-AB9E-C1B4-A509B5B84D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35</a:t>
            </a:fld>
            <a:endParaRPr lang="en-GB" alt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A876EE1A-4944-308F-834F-D194150D9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17" y="2982676"/>
            <a:ext cx="9352572" cy="3871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2B3909-19BC-F4A5-9381-5D548A96AC91}"/>
              </a:ext>
            </a:extLst>
          </p:cNvPr>
          <p:cNvSpPr/>
          <p:nvPr/>
        </p:nvSpPr>
        <p:spPr bwMode="auto">
          <a:xfrm>
            <a:off x="1043214" y="5305306"/>
            <a:ext cx="7054947" cy="555674"/>
          </a:xfrm>
          <a:prstGeom prst="rect">
            <a:avLst/>
          </a:prstGeom>
          <a:solidFill>
            <a:srgbClr val="FF00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50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F5C6-E2E7-FB0E-BDD5-AF49C2C0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Countdown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9708E-47D3-1F44-743C-4BF3DB75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call to the countdown method corresponds to one person</a:t>
            </a:r>
          </a:p>
          <a:p>
            <a:pPr lvl="1"/>
            <a:r>
              <a:rPr lang="en-US" dirty="0"/>
              <a:t>what did each person do?</a:t>
            </a:r>
          </a:p>
          <a:p>
            <a:pPr lvl="1"/>
            <a:r>
              <a:rPr lang="en-US" dirty="0"/>
              <a:t>say a number</a:t>
            </a:r>
          </a:p>
          <a:p>
            <a:pPr lvl="1"/>
            <a:r>
              <a:rPr lang="en-US" dirty="0"/>
              <a:t>check if not done</a:t>
            </a:r>
          </a:p>
          <a:p>
            <a:pPr lvl="1"/>
            <a:r>
              <a:rPr lang="en-US" dirty="0"/>
              <a:t>ask a classmate to count down starting from the number before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98B42-50C8-1EBA-1F23-B8DA145A99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0CA6D-F882-AB9E-C1B4-A509B5B84D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36</a:t>
            </a:fld>
            <a:endParaRPr lang="en-GB" alt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A876EE1A-4944-308F-834F-D194150D9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862" y="3060457"/>
            <a:ext cx="9352572" cy="3871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87E1EC-F18F-0E95-B855-E82807B870E2}"/>
              </a:ext>
            </a:extLst>
          </p:cNvPr>
          <p:cNvSpPr/>
          <p:nvPr/>
        </p:nvSpPr>
        <p:spPr bwMode="auto">
          <a:xfrm>
            <a:off x="1029567" y="5885335"/>
            <a:ext cx="7054947" cy="555674"/>
          </a:xfrm>
          <a:prstGeom prst="rect">
            <a:avLst/>
          </a:prstGeom>
          <a:solidFill>
            <a:srgbClr val="FF00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5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Recursion is a problem-solving </a:t>
            </a:r>
            <a:r>
              <a:rPr lang="en-US" altLang="en-US"/>
              <a:t>approach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Breaks a problem into identical but smaller problems.</a:t>
            </a:r>
          </a:p>
          <a:p>
            <a:pPr eaLnBrk="1" hangingPunct="1"/>
            <a:r>
              <a:rPr lang="en-US" altLang="en-US" dirty="0"/>
              <a:t>A method that calls itself is a </a:t>
            </a:r>
            <a:r>
              <a:rPr lang="en-US" altLang="en-US" b="1" dirty="0"/>
              <a:t>recursive method. </a:t>
            </a:r>
          </a:p>
          <a:p>
            <a:pPr lvl="1" eaLnBrk="1" hangingPunct="1"/>
            <a:r>
              <a:rPr lang="en-US" altLang="en-US" dirty="0"/>
              <a:t>The invocation is a </a:t>
            </a:r>
            <a:r>
              <a:rPr lang="en-US" altLang="en-US" b="1" dirty="0"/>
              <a:t>recursive call </a:t>
            </a:r>
            <a:r>
              <a:rPr lang="en-US" altLang="en-US" dirty="0"/>
              <a:t>or </a:t>
            </a:r>
            <a:r>
              <a:rPr lang="en-US" altLang="en-US" b="1" dirty="0"/>
              <a:t>recursive invocation</a:t>
            </a:r>
            <a:r>
              <a:rPr lang="en-US" alt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FF996B-AFEA-3B4B-A5AE-026D444DDC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7325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Guidelines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method </a:t>
            </a:r>
            <a:r>
              <a:rPr lang="en-US" altLang="en-US" dirty="0"/>
              <a:t>must be given </a:t>
            </a:r>
            <a:r>
              <a:rPr lang="en-US" altLang="en-US"/>
              <a:t>at least one</a:t>
            </a:r>
            <a:r>
              <a:rPr lang="en-US" altLang="en-US" dirty="0"/>
              <a:t> input value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1D9D2-B196-2940-99BB-72D9880CA7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38</a:t>
            </a:fld>
            <a:endParaRPr lang="en-GB" altLang="en-US" dirty="0"/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432D0077-CAA3-F8EB-B512-CB3C66F8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6954" y="3779837"/>
            <a:ext cx="8192109" cy="3390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CFD594-EB11-38D0-77E1-DB43584A67E8}"/>
              </a:ext>
            </a:extLst>
          </p:cNvPr>
          <p:cNvSpPr/>
          <p:nvPr/>
        </p:nvSpPr>
        <p:spPr bwMode="auto">
          <a:xfrm>
            <a:off x="6209731" y="4623764"/>
            <a:ext cx="1862920" cy="432203"/>
          </a:xfrm>
          <a:prstGeom prst="rect">
            <a:avLst/>
          </a:prstGeom>
          <a:solidFill>
            <a:srgbClr val="FF00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7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Guidelines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 must be given an input value</a:t>
            </a:r>
          </a:p>
          <a:p>
            <a:pPr eaLnBrk="1" hangingPunct="1"/>
            <a:r>
              <a:rPr lang="en-US" altLang="en-US" dirty="0"/>
              <a:t>Method definition must contain logic that involves this input, leads to different cases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1D9D2-B196-2940-99BB-72D9880CA7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39</a:t>
            </a:fld>
            <a:endParaRPr lang="en-GB" altLang="en-US" dirty="0"/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432D0077-CAA3-F8EB-B512-CB3C66F8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6954" y="3779837"/>
            <a:ext cx="8192109" cy="3390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CFD594-EB11-38D0-77E1-DB43584A67E8}"/>
              </a:ext>
            </a:extLst>
          </p:cNvPr>
          <p:cNvSpPr/>
          <p:nvPr/>
        </p:nvSpPr>
        <p:spPr bwMode="auto">
          <a:xfrm>
            <a:off x="1657365" y="5872533"/>
            <a:ext cx="6179572" cy="432203"/>
          </a:xfrm>
          <a:prstGeom prst="rect">
            <a:avLst/>
          </a:prstGeom>
          <a:solidFill>
            <a:srgbClr val="FF00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Balance Checking Algorithm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/>
              <a:t>initialize an empty Stack</a:t>
            </a:r>
          </a:p>
          <a:p>
            <a:pPr eaLnBrk="1" hangingPunct="1"/>
            <a:r>
              <a:rPr lang="en-US" altLang="en-US" sz="3600"/>
              <a:t>for each character in the input infix expression</a:t>
            </a:r>
          </a:p>
          <a:p>
            <a:pPr lvl="1" eaLnBrk="1" hangingPunct="1"/>
            <a:r>
              <a:rPr lang="en-US" altLang="en-US" sz="3600"/>
              <a:t>if ‘(‘ </a:t>
            </a:r>
            <a:r>
              <a:rPr lang="en-US" altLang="en-US" sz="3600">
                <a:sym typeface="Wingdings" pitchFamily="2" charset="2"/>
              </a:rPr>
              <a:t> </a:t>
            </a:r>
            <a:r>
              <a:rPr lang="en-US" altLang="en-US" sz="2800"/>
              <a:t>push to Stack</a:t>
            </a:r>
          </a:p>
          <a:p>
            <a:pPr lvl="1" eaLnBrk="1" hangingPunct="1"/>
            <a:r>
              <a:rPr lang="en-US" altLang="en-US" sz="3600"/>
              <a:t>if ‘)’ </a:t>
            </a:r>
            <a:r>
              <a:rPr lang="en-US" altLang="en-US" sz="3600">
                <a:sym typeface="Wingdings" pitchFamily="2" charset="2"/>
              </a:rPr>
              <a:t> </a:t>
            </a:r>
            <a:r>
              <a:rPr lang="en-US" altLang="en-US" sz="2800"/>
              <a:t>pop from stack and check</a:t>
            </a:r>
          </a:p>
          <a:p>
            <a:pPr lvl="2" eaLnBrk="1" hangingPunct="1"/>
            <a:r>
              <a:rPr lang="en-US" altLang="en-US" sz="2800"/>
              <a:t>if a matching pair, continue</a:t>
            </a:r>
          </a:p>
          <a:p>
            <a:pPr lvl="2" eaLnBrk="1" hangingPunct="1"/>
            <a:r>
              <a:rPr lang="en-US" altLang="en-US" sz="2800"/>
              <a:t>else (stack empty or not matching) </a:t>
            </a:r>
            <a:r>
              <a:rPr lang="en-US" altLang="en-US" sz="2800">
                <a:sym typeface="Wingdings" pitchFamily="2" charset="2"/>
              </a:rPr>
              <a:t> </a:t>
            </a:r>
            <a:r>
              <a:rPr lang="en-US" altLang="en-US" sz="2800"/>
              <a:t>unbalanced</a:t>
            </a:r>
          </a:p>
          <a:p>
            <a:pPr eaLnBrk="1" hangingPunct="1"/>
            <a:r>
              <a:rPr lang="en-US" altLang="en-US" sz="3901"/>
              <a:t>if stack not empty </a:t>
            </a:r>
            <a:r>
              <a:rPr lang="en-US" altLang="en-US" sz="3901">
                <a:sym typeface="Wingdings" pitchFamily="2" charset="2"/>
              </a:rPr>
              <a:t> </a:t>
            </a:r>
            <a:r>
              <a:rPr lang="en-US" altLang="en-US" sz="3100"/>
              <a:t>unbalanced</a:t>
            </a:r>
          </a:p>
          <a:p>
            <a:pPr eaLnBrk="1" hangingPunct="1"/>
            <a:r>
              <a:rPr lang="en-US" altLang="en-US" sz="3901"/>
              <a:t>else </a:t>
            </a:r>
            <a:r>
              <a:rPr lang="en-US" altLang="en-US" sz="3901">
                <a:sym typeface="Wingdings" pitchFamily="2" charset="2"/>
              </a:rPr>
              <a:t> </a:t>
            </a:r>
            <a:r>
              <a:rPr lang="en-US" altLang="en-US" sz="3901"/>
              <a:t>balanced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B719B1-4907-6B4B-909F-330D2832E8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3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Guidelines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 must be given an input value</a:t>
            </a:r>
          </a:p>
          <a:p>
            <a:pPr eaLnBrk="1" hangingPunct="1"/>
            <a:r>
              <a:rPr lang="en-US" altLang="en-US" dirty="0"/>
              <a:t>Method definition must contain logic that involves this input, leads to different cases</a:t>
            </a:r>
          </a:p>
          <a:p>
            <a:pPr eaLnBrk="1" hangingPunct="1"/>
            <a:r>
              <a:rPr lang="en-US" altLang="en-US" dirty="0"/>
              <a:t>One or more cases should provide solution that does not require recursion</a:t>
            </a:r>
          </a:p>
          <a:p>
            <a:pPr lvl="1" eaLnBrk="1" hangingPunct="1"/>
            <a:r>
              <a:rPr lang="en-US" altLang="en-US" dirty="0"/>
              <a:t>otherwise, infinite recursion</a:t>
            </a:r>
          </a:p>
          <a:p>
            <a:pPr lvl="1" eaLnBrk="1" hangingPunct="1"/>
            <a:r>
              <a:rPr lang="en-US" altLang="en-US" dirty="0"/>
              <a:t>if integer &lt;= 1 </a:t>
            </a:r>
            <a:r>
              <a:rPr lang="en-US" altLang="en-US" dirty="0">
                <a:sym typeface="Wingdings" panose="05000000000000000000" pitchFamily="2" charset="2"/>
              </a:rPr>
              <a:t> return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1D9D2-B196-2940-99BB-72D9880CA7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40</a:t>
            </a:fld>
            <a:endParaRPr lang="en-GB" altLang="en-US" dirty="0"/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432D0077-CAA3-F8EB-B512-CB3C66F8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6954" y="3779837"/>
            <a:ext cx="8192109" cy="3390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CFD594-EB11-38D0-77E1-DB43584A67E8}"/>
              </a:ext>
            </a:extLst>
          </p:cNvPr>
          <p:cNvSpPr/>
          <p:nvPr/>
        </p:nvSpPr>
        <p:spPr bwMode="auto">
          <a:xfrm>
            <a:off x="1265555" y="6678704"/>
            <a:ext cx="6179572" cy="432203"/>
          </a:xfrm>
          <a:prstGeom prst="rect">
            <a:avLst/>
          </a:prstGeom>
          <a:solidFill>
            <a:srgbClr val="FF00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96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Guidelines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 must be given an input value</a:t>
            </a:r>
          </a:p>
          <a:p>
            <a:pPr eaLnBrk="1" hangingPunct="1"/>
            <a:r>
              <a:rPr lang="en-US" altLang="en-US" dirty="0"/>
              <a:t>Method definition must contain logic that involves this input, leads to different cases</a:t>
            </a:r>
          </a:p>
          <a:p>
            <a:pPr eaLnBrk="1" hangingPunct="1"/>
            <a:r>
              <a:rPr lang="en-US" altLang="en-US" dirty="0"/>
              <a:t>One or more cases should provide solution that does not require recursion</a:t>
            </a:r>
          </a:p>
          <a:p>
            <a:pPr eaLnBrk="1" hangingPunct="1"/>
            <a:r>
              <a:rPr lang="en-US" altLang="en-US" dirty="0"/>
              <a:t>One or more cases must include a recursive invocation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1D9D2-B196-2940-99BB-72D9880CA7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41</a:t>
            </a:fld>
            <a:endParaRPr lang="en-GB" altLang="en-US" dirty="0"/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432D0077-CAA3-F8EB-B512-CB3C66F8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6954" y="3779837"/>
            <a:ext cx="8192109" cy="3390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CFD594-EB11-38D0-77E1-DB43584A67E8}"/>
              </a:ext>
            </a:extLst>
          </p:cNvPr>
          <p:cNvSpPr/>
          <p:nvPr/>
        </p:nvSpPr>
        <p:spPr bwMode="auto">
          <a:xfrm>
            <a:off x="1684660" y="6247847"/>
            <a:ext cx="6179572" cy="432203"/>
          </a:xfrm>
          <a:prstGeom prst="rect">
            <a:avLst/>
          </a:prstGeom>
          <a:solidFill>
            <a:srgbClr val="FF00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822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Tip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Iterative method contains a loop</a:t>
            </a:r>
          </a:p>
          <a:p>
            <a:pPr eaLnBrk="1" hangingPunct="1"/>
            <a:r>
              <a:rPr lang="en-US" altLang="en-US" dirty="0"/>
              <a:t>Recursive method calls itself</a:t>
            </a:r>
          </a:p>
          <a:p>
            <a:pPr eaLnBrk="1" hangingPunct="1"/>
            <a:r>
              <a:rPr lang="en-US" altLang="en-US" dirty="0"/>
              <a:t>Some recursive methods contain a loop and call themselves</a:t>
            </a:r>
          </a:p>
          <a:p>
            <a:pPr lvl="1" eaLnBrk="1" hangingPunct="1"/>
            <a:r>
              <a:rPr lang="en-US" altLang="en-US" dirty="0"/>
              <a:t>If the recursive method with loop uses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, make sure you did not mean to use an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21E964-89DF-F84A-B1C1-FDAC66E060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6095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a Recursive Method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stack of activation records during the execution of the call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 eaLnBrk="1" hangingPunct="1">
              <a:buNone/>
            </a:pPr>
            <a:r>
              <a:rPr lang="en-US" altLang="en-US" sz="308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200" dirty="0"/>
              <a:t> </a:t>
            </a:r>
            <a:r>
              <a:rPr lang="en-US" altLang="en-US" dirty="0"/>
              <a:t>pushing </a:t>
            </a:r>
            <a:r>
              <a:rPr lang="en-US" altLang="en-US" dirty="0">
                <a:sym typeface="Wingdings" panose="05000000000000000000" pitchFamily="2" charset="2"/>
              </a:rPr>
              <a:t> activation records pile up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78349"/>
          <a:stretch/>
        </p:blipFill>
        <p:spPr bwMode="auto">
          <a:xfrm>
            <a:off x="917489" y="2311651"/>
            <a:ext cx="1914421" cy="2560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3BB123-F931-6B40-B0B7-76EC50C483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2922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a Recursive Method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stack of activation records during the execution of the call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 eaLnBrk="1" hangingPunct="1">
              <a:buNone/>
            </a:pPr>
            <a:r>
              <a:rPr lang="en-US" altLang="en-US" sz="308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200" dirty="0"/>
              <a:t> </a:t>
            </a:r>
            <a:r>
              <a:rPr lang="en-US" altLang="en-US" dirty="0"/>
              <a:t>pushing </a:t>
            </a:r>
            <a:r>
              <a:rPr lang="en-US" altLang="en-US" dirty="0">
                <a:sym typeface="Wingdings" panose="05000000000000000000" pitchFamily="2" charset="2"/>
              </a:rPr>
              <a:t> activation records pile up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-1" r="54691"/>
          <a:stretch/>
        </p:blipFill>
        <p:spPr bwMode="auto">
          <a:xfrm>
            <a:off x="917489" y="2311651"/>
            <a:ext cx="4002529" cy="2560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3BB123-F931-6B40-B0B7-76EC50C483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387142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a Recursive Method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stack of activation records during the execution of the call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 eaLnBrk="1" hangingPunct="1">
              <a:buNone/>
            </a:pPr>
            <a:r>
              <a:rPr lang="en-US" altLang="en-US" sz="308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200" dirty="0"/>
              <a:t> </a:t>
            </a:r>
            <a:r>
              <a:rPr lang="en-US" altLang="en-US" dirty="0"/>
              <a:t>pushing </a:t>
            </a:r>
            <a:r>
              <a:rPr lang="en-US" altLang="en-US" dirty="0">
                <a:sym typeface="Wingdings" panose="05000000000000000000" pitchFamily="2" charset="2"/>
              </a:rPr>
              <a:t> activation records pile up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27338"/>
          <a:stretch/>
        </p:blipFill>
        <p:spPr bwMode="auto">
          <a:xfrm>
            <a:off x="917489" y="2311651"/>
            <a:ext cx="6425007" cy="2560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3BB123-F931-6B40-B0B7-76EC50C483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71917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a Recursive Method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stack of activation records during the execution of the call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 eaLnBrk="1" hangingPunct="1">
              <a:buNone/>
            </a:pPr>
            <a:r>
              <a:rPr lang="en-US" altLang="en-US" sz="308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200" dirty="0"/>
              <a:t> </a:t>
            </a:r>
            <a:r>
              <a:rPr lang="en-US" altLang="en-US" dirty="0"/>
              <a:t>pushing </a:t>
            </a:r>
            <a:r>
              <a:rPr lang="en-US" altLang="en-US" dirty="0">
                <a:sym typeface="Wingdings" panose="05000000000000000000" pitchFamily="2" charset="2"/>
              </a:rPr>
              <a:t> activation records pile up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17489" y="2311651"/>
            <a:ext cx="8842370" cy="2560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3BB123-F931-6B40-B0B7-76EC50C483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44469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a Recursive Method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stack of activation records during the execution of the call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marR="0" lvl="0" indent="0" algn="l" defTabSz="3426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68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lang="en-US" altLang="en-US" sz="308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3086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popping </a:t>
            </a: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 activation records tear down</a:t>
            </a:r>
            <a:endParaRPr kumimoji="0" lang="en-US" altLang="en-US" sz="23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indent="0" eaLnBrk="1" hangingPunct="1">
              <a:buNone/>
            </a:pP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62641"/>
          <a:stretch/>
        </p:blipFill>
        <p:spPr bwMode="auto">
          <a:xfrm>
            <a:off x="1454718" y="2306400"/>
            <a:ext cx="2926214" cy="2717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AEB6ED-91E6-B447-A218-1FDC310854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46950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a Recursive Method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stack of activation records during the execution of the call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marR="0" lvl="0" indent="0" algn="l" defTabSz="3426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68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lang="en-US" altLang="en-US" sz="308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3086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popping </a:t>
            </a: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 activation records tear down</a:t>
            </a:r>
            <a:endParaRPr kumimoji="0" lang="en-US" altLang="en-US" sz="23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indent="0" eaLnBrk="1" hangingPunct="1">
              <a:buNone/>
            </a:pP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30929"/>
          <a:stretch/>
        </p:blipFill>
        <p:spPr bwMode="auto">
          <a:xfrm>
            <a:off x="1454717" y="2306400"/>
            <a:ext cx="5410107" cy="2717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AEB6ED-91E6-B447-A218-1FDC310854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58276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a Recursive Method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stack of activation records during the execution of the call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marR="0" lvl="0" indent="0" algn="l" defTabSz="3426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68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lang="en-US" altLang="en-US" sz="308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3086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popping </a:t>
            </a: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 activation records tear down</a:t>
            </a:r>
            <a:endParaRPr kumimoji="0" lang="en-US" altLang="en-US" sz="23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indent="0" eaLnBrk="1" hangingPunct="1">
              <a:buNone/>
            </a:pP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54717" y="2306400"/>
            <a:ext cx="7832663" cy="2717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AEB6ED-91E6-B447-A218-1FDC310854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9528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8170-3036-43FC-B2DD-9BA6CD59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running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F6177-1310-4D44-2231-F3331FF6A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 terms of </a:t>
            </a:r>
            <a:r>
              <a:rPr lang="en-US" i="1"/>
              <a:t>n, </a:t>
            </a:r>
            <a:r>
              <a:rPr lang="en-US"/>
              <a:t>the length of the input prefix string</a:t>
            </a:r>
          </a:p>
          <a:p>
            <a:r>
              <a:rPr lang="en-US"/>
              <a:t>How many iterations?</a:t>
            </a:r>
          </a:p>
          <a:p>
            <a:pPr lvl="1"/>
            <a:r>
              <a:rPr lang="en-US" i="1"/>
              <a:t>n </a:t>
            </a:r>
            <a:r>
              <a:rPr lang="en-US"/>
              <a:t>iterations</a:t>
            </a:r>
          </a:p>
          <a:p>
            <a:r>
              <a:rPr lang="en-US"/>
              <a:t>What is the runtime of each iteration?</a:t>
            </a:r>
          </a:p>
          <a:p>
            <a:pPr lvl="1"/>
            <a:r>
              <a:rPr lang="en-US"/>
              <a:t>push or pop, check if stack is empty, and a comparison</a:t>
            </a:r>
          </a:p>
          <a:p>
            <a:pPr lvl="1"/>
            <a:r>
              <a:rPr lang="en-US"/>
              <a:t>O(1)</a:t>
            </a:r>
          </a:p>
          <a:p>
            <a:r>
              <a:rPr lang="en-US"/>
              <a:t>Runtime outside the loop?</a:t>
            </a:r>
          </a:p>
          <a:p>
            <a:pPr lvl="1"/>
            <a:r>
              <a:rPr lang="en-US"/>
              <a:t>Stack initialization and check if stack empty</a:t>
            </a:r>
          </a:p>
          <a:p>
            <a:pPr lvl="1"/>
            <a:r>
              <a:rPr lang="en-US"/>
              <a:t>O(1)</a:t>
            </a:r>
          </a:p>
          <a:p>
            <a:r>
              <a:rPr lang="en-US"/>
              <a:t>Total runtime = O(1 * n + 1) = O(n)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2ABB7-16E9-C9D8-318A-C7A9B6F4B5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73C35-032F-69C3-3DCB-0929728D94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B6CCB36-78CA-58C2-5A81-FBCAFBE83F8C}"/>
              </a:ext>
            </a:extLst>
          </p:cNvPr>
          <p:cNvSpPr txBox="1">
            <a:spLocks/>
          </p:cNvSpPr>
          <p:nvPr/>
        </p:nvSpPr>
        <p:spPr bwMode="auto">
          <a:xfrm>
            <a:off x="5075580" y="4526999"/>
            <a:ext cx="4505093" cy="250747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694" indent="-342694" algn="l" defTabSz="342694" rtl="0" eaLnBrk="0" fontAlgn="base" hangingPunct="0">
              <a:spcBef>
                <a:spcPct val="0"/>
              </a:spcBef>
              <a:spcAft>
                <a:spcPts val="1068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399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387" indent="-342694" algn="l" defTabSz="342694" rtl="0" eaLnBrk="0" fontAlgn="base" hangingPunct="0">
              <a:spcBef>
                <a:spcPct val="0"/>
              </a:spcBef>
              <a:spcAft>
                <a:spcPts val="853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98">
                <a:solidFill>
                  <a:srgbClr val="000000"/>
                </a:solidFill>
                <a:latin typeface="+mn-lt"/>
                <a:cs typeface="+mn-cs"/>
              </a:defRPr>
            </a:lvl2pPr>
            <a:lvl3pPr marL="942406" indent="-257020" algn="l" defTabSz="342694" rtl="0" eaLnBrk="0" fontAlgn="base" hangingPunct="0">
              <a:spcBef>
                <a:spcPct val="0"/>
              </a:spcBef>
              <a:spcAft>
                <a:spcPts val="637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798">
                <a:solidFill>
                  <a:srgbClr val="000000"/>
                </a:solidFill>
                <a:latin typeface="+mn-lt"/>
                <a:cs typeface="+mn-cs"/>
              </a:defRPr>
            </a:lvl3pPr>
            <a:lvl4pPr marL="1285100" indent="-257020" algn="l" defTabSz="342694" rtl="0" eaLnBrk="0" fontAlgn="base" hangingPunct="0">
              <a:spcBef>
                <a:spcPct val="0"/>
              </a:spcBef>
              <a:spcAft>
                <a:spcPts val="432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499">
                <a:solidFill>
                  <a:srgbClr val="000000"/>
                </a:solidFill>
                <a:latin typeface="+mn-lt"/>
                <a:cs typeface="+mn-cs"/>
              </a:defRPr>
            </a:lvl4pPr>
            <a:lvl5pPr marL="1627793" indent="-257020" algn="l" defTabSz="342694" rtl="0" eaLnBrk="0" fontAlgn="base" hangingPunct="0">
              <a:spcBef>
                <a:spcPct val="0"/>
              </a:spcBef>
              <a:spcAft>
                <a:spcPts val="216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499">
                <a:solidFill>
                  <a:srgbClr val="000000"/>
                </a:solidFill>
                <a:latin typeface="+mn-lt"/>
                <a:cs typeface="+mn-cs"/>
              </a:defRPr>
            </a:lvl5pPr>
            <a:lvl6pPr marL="1884813" indent="-171347" algn="l" defTabSz="342694" rtl="0" fontAlgn="base" hangingPunct="0">
              <a:lnSpc>
                <a:spcPct val="69000"/>
              </a:lnSpc>
              <a:spcBef>
                <a:spcPct val="0"/>
              </a:spcBef>
              <a:spcAft>
                <a:spcPts val="216"/>
              </a:spcAft>
              <a:buClr>
                <a:srgbClr val="000000"/>
              </a:buClr>
              <a:buSzPct val="100000"/>
              <a:buFont typeface="Times New Roman" pitchFamily="16" charset="0"/>
              <a:defRPr sz="1499">
                <a:solidFill>
                  <a:srgbClr val="000000"/>
                </a:solidFill>
                <a:latin typeface="+mn-lt"/>
                <a:cs typeface="+mn-cs"/>
              </a:defRPr>
            </a:lvl6pPr>
            <a:lvl7pPr marL="2227507" indent="-171347" algn="l" defTabSz="342694" rtl="0" fontAlgn="base" hangingPunct="0">
              <a:lnSpc>
                <a:spcPct val="69000"/>
              </a:lnSpc>
              <a:spcBef>
                <a:spcPct val="0"/>
              </a:spcBef>
              <a:spcAft>
                <a:spcPts val="216"/>
              </a:spcAft>
              <a:buClr>
                <a:srgbClr val="000000"/>
              </a:buClr>
              <a:buSzPct val="100000"/>
              <a:buFont typeface="Times New Roman" pitchFamily="16" charset="0"/>
              <a:defRPr sz="1499">
                <a:solidFill>
                  <a:srgbClr val="000000"/>
                </a:solidFill>
                <a:latin typeface="+mn-lt"/>
                <a:cs typeface="+mn-cs"/>
              </a:defRPr>
            </a:lvl7pPr>
            <a:lvl8pPr marL="2570200" indent="-171347" algn="l" defTabSz="342694" rtl="0" fontAlgn="base" hangingPunct="0">
              <a:lnSpc>
                <a:spcPct val="69000"/>
              </a:lnSpc>
              <a:spcBef>
                <a:spcPct val="0"/>
              </a:spcBef>
              <a:spcAft>
                <a:spcPts val="216"/>
              </a:spcAft>
              <a:buClr>
                <a:srgbClr val="000000"/>
              </a:buClr>
              <a:buSzPct val="100000"/>
              <a:buFont typeface="Times New Roman" pitchFamily="16" charset="0"/>
              <a:defRPr sz="1499">
                <a:solidFill>
                  <a:srgbClr val="000000"/>
                </a:solidFill>
                <a:latin typeface="+mn-lt"/>
                <a:cs typeface="+mn-cs"/>
              </a:defRPr>
            </a:lvl8pPr>
            <a:lvl9pPr marL="2912893" indent="-171347" algn="l" defTabSz="342694" rtl="0" fontAlgn="base" hangingPunct="0">
              <a:lnSpc>
                <a:spcPct val="69000"/>
              </a:lnSpc>
              <a:spcBef>
                <a:spcPct val="0"/>
              </a:spcBef>
              <a:spcAft>
                <a:spcPts val="216"/>
              </a:spcAft>
              <a:buClr>
                <a:srgbClr val="000000"/>
              </a:buClr>
              <a:buSzPct val="100000"/>
              <a:buFont typeface="Times New Roman" pitchFamily="16" charset="0"/>
              <a:defRPr sz="1499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1200" kern="0"/>
              <a:t>initialize an empty Stack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200" b="1" kern="0"/>
              <a:t>for each character in the input infix expression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200" kern="0"/>
              <a:t>if ‘(‘ </a:t>
            </a:r>
            <a:r>
              <a:rPr lang="en-US" altLang="en-US" sz="1200" kern="0">
                <a:sym typeface="Wingdings" pitchFamily="2" charset="2"/>
              </a:rPr>
              <a:t> </a:t>
            </a:r>
            <a:r>
              <a:rPr lang="en-US" altLang="en-US" sz="1050" b="1" kern="0"/>
              <a:t>push</a:t>
            </a:r>
            <a:r>
              <a:rPr lang="en-US" altLang="en-US" sz="1050" kern="0"/>
              <a:t> to Stack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200" kern="0"/>
              <a:t>if ‘)’ </a:t>
            </a:r>
            <a:r>
              <a:rPr lang="en-US" altLang="en-US" sz="1200" kern="0">
                <a:sym typeface="Wingdings" pitchFamily="2" charset="2"/>
              </a:rPr>
              <a:t> </a:t>
            </a:r>
            <a:r>
              <a:rPr lang="en-US" altLang="en-US" sz="1050" b="1" kern="0"/>
              <a:t>pop</a:t>
            </a:r>
            <a:r>
              <a:rPr lang="en-US" altLang="en-US" sz="1050" kern="0"/>
              <a:t> from stack and check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1050" b="1" kern="0"/>
              <a:t>if</a:t>
            </a:r>
            <a:r>
              <a:rPr lang="en-US" altLang="en-US" sz="1050" kern="0"/>
              <a:t> a matching pair, continue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1050" kern="0"/>
              <a:t>else (stack empty or not matching) </a:t>
            </a:r>
            <a:r>
              <a:rPr lang="en-US" altLang="en-US" sz="1050" kern="0">
                <a:sym typeface="Wingdings" pitchFamily="2" charset="2"/>
              </a:rPr>
              <a:t> </a:t>
            </a:r>
            <a:r>
              <a:rPr lang="en-US" altLang="en-US" sz="1050" kern="0"/>
              <a:t>unbalanced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600" kern="0"/>
              <a:t>if stack not empty </a:t>
            </a:r>
            <a:r>
              <a:rPr lang="en-US" altLang="en-US" sz="1600" kern="0">
                <a:sym typeface="Wingdings" pitchFamily="2" charset="2"/>
              </a:rPr>
              <a:t> </a:t>
            </a:r>
            <a:r>
              <a:rPr lang="en-US" altLang="en-US" sz="1100" kern="0"/>
              <a:t>unbalanced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299" kern="0"/>
              <a:t>else </a:t>
            </a:r>
            <a:r>
              <a:rPr lang="en-US" altLang="en-US" sz="1299" kern="0">
                <a:sym typeface="Wingdings" pitchFamily="2" charset="2"/>
              </a:rPr>
              <a:t> </a:t>
            </a:r>
            <a:r>
              <a:rPr lang="en-US" altLang="en-US" sz="1299" kern="0"/>
              <a:t>balanced</a:t>
            </a:r>
          </a:p>
        </p:txBody>
      </p:sp>
    </p:spTree>
    <p:extLst>
      <p:ext uri="{BB962C8B-B14F-4D97-AF65-F5344CB8AC3E}">
        <p14:creationId xmlns:p14="http://schemas.microsoft.com/office/powerpoint/2010/main" val="62549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of Activation Records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Each call to a method generates an activation record</a:t>
            </a:r>
          </a:p>
          <a:p>
            <a:pPr eaLnBrk="1" hangingPunct="1"/>
            <a:r>
              <a:rPr lang="en-US" altLang="en-US" dirty="0"/>
              <a:t>Recursive method uses more memory than an iterative method</a:t>
            </a:r>
          </a:p>
          <a:p>
            <a:pPr lvl="1" eaLnBrk="1" hangingPunct="1"/>
            <a:r>
              <a:rPr lang="en-US" altLang="en-US" dirty="0"/>
              <a:t>Each recursive call generates an activation record</a:t>
            </a:r>
          </a:p>
          <a:p>
            <a:pPr eaLnBrk="1" hangingPunct="1"/>
            <a:r>
              <a:rPr lang="en-US" altLang="en-US" dirty="0"/>
              <a:t>If recursive call generates too many activation records, could cause stack overflow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B719AE-C829-4C4E-8897-6F55666D77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2517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Activity: Calculate 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b="1"/>
              <a:t>Instructions for each player</a:t>
            </a:r>
          </a:p>
          <a:p>
            <a:pPr marL="457200" indent="-457200" eaLnBrk="1" hangingPunct="1">
              <a:buAutoNum type="arabicPeriod"/>
            </a:pPr>
            <a:r>
              <a:rPr lang="en-US" altLang="en-US"/>
              <a:t>When asked by a player to sum from 1 up to a number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altLang="en-US"/>
              <a:t>If number is 1, report 1 to the player who asked you</a:t>
            </a:r>
          </a:p>
          <a:p>
            <a:pPr marL="457200" indent="-457200" eaLnBrk="1" hangingPunct="1">
              <a:buAutoNum type="arabicPeriod"/>
            </a:pPr>
            <a:r>
              <a:rPr lang="en-US" altLang="en-US"/>
              <a:t>Otherwise</a:t>
            </a:r>
          </a:p>
          <a:p>
            <a:pPr marL="799893" lvl="1" indent="-457200" eaLnBrk="1" hangingPunct="1">
              <a:buAutoNum type="arabicPeriod"/>
            </a:pPr>
            <a:r>
              <a:rPr lang="en-US" altLang="en-US"/>
              <a:t>Write down the number</a:t>
            </a:r>
          </a:p>
          <a:p>
            <a:pPr marL="799893" lvl="1" indent="-457200" eaLnBrk="1" hangingPunct="1">
              <a:buAutoNum type="arabicPeriod"/>
            </a:pPr>
            <a:r>
              <a:rPr lang="en-US" altLang="en-US"/>
              <a:t>Choose another player</a:t>
            </a:r>
          </a:p>
          <a:p>
            <a:pPr marL="1056912" lvl="2" indent="-457200" eaLnBrk="1" hangingPunct="1">
              <a:buAutoNum type="arabicPeriod"/>
            </a:pPr>
            <a:r>
              <a:rPr lang="en-US" altLang="en-US"/>
              <a:t>Ask them for their name</a:t>
            </a:r>
          </a:p>
          <a:p>
            <a:pPr marL="1056912" lvl="2" indent="-457200" eaLnBrk="1" hangingPunct="1">
              <a:buAutoNum type="arabicPeriod"/>
            </a:pPr>
            <a:r>
              <a:rPr lang="en-US" altLang="en-US"/>
              <a:t>Ask them to sum from 1 up to number – 1</a:t>
            </a:r>
          </a:p>
          <a:p>
            <a:pPr marL="799893" lvl="1" indent="-457200" eaLnBrk="1" hangingPunct="1">
              <a:buAutoNum type="arabicPeriod"/>
            </a:pPr>
            <a:r>
              <a:rPr lang="en-US" altLang="en-US"/>
              <a:t>Wait until you receive result from the player</a:t>
            </a:r>
          </a:p>
          <a:p>
            <a:pPr marL="799893" lvl="1" indent="-457200" eaLnBrk="1" hangingPunct="1">
              <a:buAutoNum type="arabicPeriod"/>
            </a:pPr>
            <a:r>
              <a:rPr lang="en-US" altLang="en-US"/>
              <a:t>Thank them!</a:t>
            </a:r>
          </a:p>
          <a:p>
            <a:pPr marL="799893" lvl="1" indent="-457200" eaLnBrk="1" hangingPunct="1">
              <a:buAutoNum type="arabicPeriod"/>
            </a:pPr>
            <a:r>
              <a:rPr lang="en-US" altLang="en-US"/>
              <a:t>Add the number you wrote down to the result you got from the player</a:t>
            </a:r>
          </a:p>
          <a:p>
            <a:pPr marL="799893" lvl="1" indent="-457200" eaLnBrk="1" hangingPunct="1">
              <a:buAutoNum type="arabicPeriod"/>
            </a:pPr>
            <a:r>
              <a:rPr lang="en-US" altLang="en-US"/>
              <a:t>Tell the player who asked you the result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8286" y="0"/>
            <a:ext cx="548524" cy="687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9E72B-8C6A-3343-AAD5-702DC59604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388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Recursive Methods That Return a Value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method to calculate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9553" y="858401"/>
            <a:ext cx="955459" cy="119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 rotWithShape="1">
          <a:blip r:embed="rId3"/>
          <a:srcRect b="64933"/>
          <a:stretch/>
        </p:blipFill>
        <p:spPr bwMode="auto">
          <a:xfrm>
            <a:off x="1221880" y="2633188"/>
            <a:ext cx="8070804" cy="1420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9E72B-8C6A-3343-AAD5-702DC59604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65278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Recursive Methods That </a:t>
            </a:r>
            <a:r>
              <a:rPr lang="en-US" altLang="en-US" dirty="0"/>
              <a:t>Return a Value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method to calculate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9553" y="858401"/>
            <a:ext cx="955459" cy="119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 rotWithShape="1">
          <a:blip r:embed="rId3"/>
          <a:srcRect t="67923" b="22136"/>
          <a:stretch/>
        </p:blipFill>
        <p:spPr bwMode="auto">
          <a:xfrm>
            <a:off x="1221880" y="5384042"/>
            <a:ext cx="8070804" cy="402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9E72B-8C6A-3343-AAD5-702DC59604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312402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Recursive Methods That </a:t>
            </a:r>
            <a:r>
              <a:rPr lang="en-US" altLang="en-US" dirty="0"/>
              <a:t>Return a Value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method to calculate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9553" y="858401"/>
            <a:ext cx="955459" cy="119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 rotWithShape="1">
          <a:blip r:embed="rId3"/>
          <a:srcRect b="21294"/>
          <a:stretch/>
        </p:blipFill>
        <p:spPr bwMode="auto">
          <a:xfrm>
            <a:off x="1221880" y="2633189"/>
            <a:ext cx="8070804" cy="3187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9E72B-8C6A-3343-AAD5-702DC59604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67754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Recursive Methods That </a:t>
            </a:r>
            <a:r>
              <a:rPr lang="en-US" altLang="en-US" dirty="0"/>
              <a:t>Return a Value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method to calculate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9553" y="858401"/>
            <a:ext cx="955459" cy="119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1880" y="2633188"/>
            <a:ext cx="8070804" cy="4049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9E72B-8C6A-3343-AAD5-702DC59604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914338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a Recursive Method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Tracing the execution of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sumOf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66549"/>
          <a:stretch/>
        </p:blipFill>
        <p:spPr bwMode="auto">
          <a:xfrm>
            <a:off x="924489" y="2446395"/>
            <a:ext cx="2753583" cy="2666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8234A-0294-7A49-AB6F-45045D1617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162722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a Recursive Method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Tracing the execution of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sumOf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33700" r="33638"/>
          <a:stretch/>
        </p:blipFill>
        <p:spPr bwMode="auto">
          <a:xfrm>
            <a:off x="3698543" y="2446395"/>
            <a:ext cx="2688609" cy="2666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8234A-0294-7A49-AB6F-45045D1617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65887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a Recursive Method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Tracing the execution of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sumOf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66527"/>
          <a:stretch/>
        </p:blipFill>
        <p:spPr bwMode="auto">
          <a:xfrm>
            <a:off x="6400799" y="2446395"/>
            <a:ext cx="2755335" cy="2666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8234A-0294-7A49-AB6F-45045D1617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776135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a Recursive Method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Tracing the execution of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sumOf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66261"/>
          <a:stretch/>
        </p:blipFill>
        <p:spPr bwMode="auto">
          <a:xfrm>
            <a:off x="964739" y="2420147"/>
            <a:ext cx="2802044" cy="2719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37315-25F6-614D-80F2-269A2834AC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8722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Infix-to-postfix Conversion Algorithm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3CD8C-C38F-C54A-A0AF-256196F3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Initialize an empty operator stack</a:t>
            </a:r>
          </a:p>
          <a:p>
            <a:r>
              <a:rPr lang="en-US"/>
              <a:t>For each character in the input expression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Pop operators from stack and append to output 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0222" y="1706095"/>
            <a:ext cx="9827249" cy="4408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EFC81-1B77-CE41-9EF7-258F87B0ED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11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a Recursive Method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Tracing the execution of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sumOf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33739" r="34053"/>
          <a:stretch/>
        </p:blipFill>
        <p:spPr bwMode="auto">
          <a:xfrm>
            <a:off x="3766782" y="2420147"/>
            <a:ext cx="2674961" cy="2719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37315-25F6-614D-80F2-269A2834AC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704661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a Recursive Method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Tracing the execution of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sumOf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33656"/>
          <a:stretch/>
        </p:blipFill>
        <p:spPr bwMode="auto">
          <a:xfrm>
            <a:off x="3759958" y="2420147"/>
            <a:ext cx="5509923" cy="2719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37315-25F6-614D-80F2-269A2834AC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768909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Recursively Processing an Array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 recursive method to display array.</a:t>
            </a: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839" y="2655011"/>
            <a:ext cx="9542072" cy="193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221D25-1DC0-E447-A7F9-67EE182309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966526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Recursively Processing an Array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Starting with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array[first]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48710"/>
          <a:stretch/>
        </p:blipFill>
        <p:spPr bwMode="auto">
          <a:xfrm>
            <a:off x="92262" y="3066463"/>
            <a:ext cx="9652240" cy="1034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0D64C-01C2-C24C-A76A-BABCFB35B8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917675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Recursively Processing an Array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Starting with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array[first]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65159" b="18605"/>
          <a:stretch/>
        </p:blipFill>
        <p:spPr bwMode="auto">
          <a:xfrm>
            <a:off x="92262" y="4380931"/>
            <a:ext cx="9652240" cy="327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0D64C-01C2-C24C-A76A-BABCFB35B8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925232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Recursively Processing an Array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Starting with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array[first]</a:t>
            </a:r>
          </a:p>
          <a:p>
            <a:pPr marL="0" indent="0" eaLnBrk="1" hangingPunct="1">
              <a:buNone/>
            </a:pPr>
            <a:r>
              <a:rPr lang="en-US" altLang="en-US" dirty="0"/>
              <a:t>What is wrong with this method?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64821"/>
          <a:stretch/>
        </p:blipFill>
        <p:spPr bwMode="auto">
          <a:xfrm>
            <a:off x="92262" y="4374107"/>
            <a:ext cx="9652240" cy="709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0D64C-01C2-C24C-A76A-BABCFB35B8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65</a:t>
            </a:fld>
            <a:endParaRPr lang="en-GB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59708-A712-F32B-C4CF-C0469BF04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47695"/>
          <a:stretch/>
        </p:blipFill>
        <p:spPr bwMode="auto">
          <a:xfrm>
            <a:off x="92262" y="3066463"/>
            <a:ext cx="9652240" cy="1055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54254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Recursively Processing an Array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Starting with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array[first]</a:t>
            </a:r>
          </a:p>
          <a:p>
            <a:pPr marL="0" indent="0" eaLnBrk="1" hangingPunct="1">
              <a:buNone/>
            </a:pPr>
            <a:r>
              <a:rPr lang="en-US" altLang="en-US" dirty="0"/>
              <a:t>We need a base (non-recursive) case!</a:t>
            </a:r>
          </a:p>
          <a:p>
            <a:pPr marL="0" indent="0" eaLnBrk="1" hangingPunct="1">
              <a:buNone/>
            </a:pPr>
            <a:r>
              <a:rPr lang="en-US" altLang="en-US" dirty="0"/>
              <a:t>	ask for help only when there is at least one array entry to display</a:t>
            </a:r>
          </a:p>
          <a:p>
            <a:pPr marL="0" indent="0" eaLnBrk="1" hangingPunct="1">
              <a:buNone/>
            </a:pPr>
            <a:r>
              <a:rPr lang="en-US" altLang="en-US" dirty="0"/>
              <a:t>	otherwise, return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0D64C-01C2-C24C-A76A-BABCFB35B8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66</a:t>
            </a:fld>
            <a:endParaRPr lang="en-GB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59708-A712-F32B-C4CF-C0469BF04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2" b="-2369"/>
          <a:stretch/>
        </p:blipFill>
        <p:spPr bwMode="auto">
          <a:xfrm>
            <a:off x="92262" y="3066462"/>
            <a:ext cx="9652240" cy="2065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383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Recursively Processing an Array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Alternatively,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72177"/>
          <a:stretch/>
        </p:blipFill>
        <p:spPr bwMode="auto">
          <a:xfrm>
            <a:off x="896491" y="2687884"/>
            <a:ext cx="8824871" cy="662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27ECF-DD8E-454C-B7F4-7F98631B12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67</a:t>
            </a:fld>
            <a:endParaRPr lang="en-GB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0EF0C2-9667-5A7A-44F9-AFFD8DD02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59910" b="28343"/>
          <a:stretch/>
        </p:blipFill>
        <p:spPr bwMode="auto">
          <a:xfrm>
            <a:off x="896491" y="4087504"/>
            <a:ext cx="8824871" cy="279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60124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Recursively Processing an Array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Alternatively,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96491" y="2687884"/>
            <a:ext cx="8824871" cy="2381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27ECF-DD8E-454C-B7F4-7F98631B12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775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8170-3036-43FC-B2DD-9BA6CD59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running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F6177-1310-4D44-2231-F3331FF6A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7"/>
            <a:ext cx="4560985" cy="6567487"/>
          </a:xfrm>
        </p:spPr>
        <p:txBody>
          <a:bodyPr>
            <a:normAutofit/>
          </a:bodyPr>
          <a:lstStyle/>
          <a:p>
            <a:r>
              <a:rPr lang="en-US"/>
              <a:t>In terms of </a:t>
            </a:r>
            <a:r>
              <a:rPr lang="en-US" i="1"/>
              <a:t>n, </a:t>
            </a:r>
            <a:r>
              <a:rPr lang="en-US"/>
              <a:t>the length of the input string</a:t>
            </a:r>
          </a:p>
          <a:p>
            <a:r>
              <a:rPr lang="en-US"/>
              <a:t>Runtime outside the loop?</a:t>
            </a:r>
          </a:p>
          <a:p>
            <a:pPr lvl="1"/>
            <a:r>
              <a:rPr lang="en-US"/>
              <a:t>Stack initialization and possibly </a:t>
            </a:r>
            <a:r>
              <a:rPr lang="en-US" b="1"/>
              <a:t>many</a:t>
            </a:r>
            <a:r>
              <a:rPr lang="en-US"/>
              <a:t> pop operations</a:t>
            </a:r>
          </a:p>
          <a:p>
            <a:pPr lvl="1"/>
            <a:r>
              <a:rPr lang="en-US"/>
              <a:t>O(1)?</a:t>
            </a:r>
          </a:p>
          <a:p>
            <a:pPr lvl="2"/>
            <a:r>
              <a:rPr lang="en-US" b="1"/>
              <a:t>Not always</a:t>
            </a:r>
          </a:p>
          <a:p>
            <a:r>
              <a:rPr lang="en-US"/>
              <a:t>How many iterations?</a:t>
            </a:r>
          </a:p>
          <a:p>
            <a:pPr lvl="1"/>
            <a:r>
              <a:rPr lang="en-US" i="1"/>
              <a:t>n </a:t>
            </a:r>
            <a:r>
              <a:rPr lang="en-US"/>
              <a:t>iterations</a:t>
            </a:r>
          </a:p>
          <a:p>
            <a:r>
              <a:rPr lang="en-US"/>
              <a:t>What is the runtime of each iteration?</a:t>
            </a:r>
          </a:p>
          <a:p>
            <a:pPr lvl="1"/>
            <a:r>
              <a:rPr lang="en-US"/>
              <a:t>Append, push, possibly multiple pops, check if stack is empty, and comparisons</a:t>
            </a:r>
          </a:p>
          <a:p>
            <a:pPr lvl="1"/>
            <a:r>
              <a:rPr lang="en-US"/>
              <a:t>Not always O(1)!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2ABB7-16E9-C9D8-318A-C7A9B6F4B5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73C35-032F-69C3-3DCB-0929728D94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E39CB7-A1E6-D337-8694-8B0B07E0A1C9}"/>
              </a:ext>
            </a:extLst>
          </p:cNvPr>
          <p:cNvGrpSpPr/>
          <p:nvPr/>
        </p:nvGrpSpPr>
        <p:grpSpPr>
          <a:xfrm>
            <a:off x="4597916" y="2429297"/>
            <a:ext cx="5435086" cy="3625815"/>
            <a:chOff x="0" y="714377"/>
            <a:chExt cx="10096296" cy="6415578"/>
          </a:xfrm>
        </p:grpSpPr>
        <p:sp>
          <p:nvSpPr>
            <p:cNvPr id="6" name="Content Placeholder 1">
              <a:extLst>
                <a:ext uri="{FF2B5EF4-FFF2-40B4-BE49-F238E27FC236}">
                  <a16:creationId xmlns:a16="http://schemas.microsoft.com/office/drawing/2014/main" id="{CB172676-339E-15AA-3952-0CD84FABB8B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0" y="714377"/>
              <a:ext cx="10096296" cy="641557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342694" indent="-342694" algn="l" defTabSz="342694" rtl="0" eaLnBrk="0" fontAlgn="base" hangingPunct="0">
                <a:spcBef>
                  <a:spcPct val="0"/>
                </a:spcBef>
                <a:spcAft>
                  <a:spcPts val="1068"/>
                </a:spcAft>
                <a:buClr>
                  <a:srgbClr val="000000"/>
                </a:buClr>
                <a:buSzPct val="100000"/>
                <a:buFont typeface="Arial" charset="0"/>
                <a:buChar char="•"/>
                <a:defRPr sz="2399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685387" indent="-342694" algn="l" defTabSz="342694" rtl="0" eaLnBrk="0" fontAlgn="base" hangingPunct="0">
                <a:spcBef>
                  <a:spcPct val="0"/>
                </a:spcBef>
                <a:spcAft>
                  <a:spcPts val="853"/>
                </a:spcAft>
                <a:buClr>
                  <a:srgbClr val="000000"/>
                </a:buClr>
                <a:buSzPct val="100000"/>
                <a:buFont typeface="Arial" charset="0"/>
                <a:buChar char="•"/>
                <a:defRPr sz="2098">
                  <a:solidFill>
                    <a:srgbClr val="000000"/>
                  </a:solidFill>
                  <a:latin typeface="+mn-lt"/>
                  <a:cs typeface="+mn-cs"/>
                </a:defRPr>
              </a:lvl2pPr>
              <a:lvl3pPr marL="942406" indent="-257020" algn="l" defTabSz="342694" rtl="0" eaLnBrk="0" fontAlgn="base" hangingPunct="0">
                <a:spcBef>
                  <a:spcPct val="0"/>
                </a:spcBef>
                <a:spcAft>
                  <a:spcPts val="637"/>
                </a:spcAft>
                <a:buClr>
                  <a:srgbClr val="000000"/>
                </a:buClr>
                <a:buSzPct val="100000"/>
                <a:buFont typeface="Arial" charset="0"/>
                <a:buChar char="•"/>
                <a:defRPr sz="1798">
                  <a:solidFill>
                    <a:srgbClr val="000000"/>
                  </a:solidFill>
                  <a:latin typeface="+mn-lt"/>
                  <a:cs typeface="+mn-cs"/>
                </a:defRPr>
              </a:lvl3pPr>
              <a:lvl4pPr marL="1285100" indent="-257020" algn="l" defTabSz="342694" rtl="0" eaLnBrk="0" fontAlgn="base" hangingPunct="0">
                <a:spcBef>
                  <a:spcPct val="0"/>
                </a:spcBef>
                <a:spcAft>
                  <a:spcPts val="432"/>
                </a:spcAft>
                <a:buClr>
                  <a:srgbClr val="000000"/>
                </a:buClr>
                <a:buSzPct val="100000"/>
                <a:buFont typeface="Arial" charset="0"/>
                <a:buChar char="•"/>
                <a:defRPr sz="1499">
                  <a:solidFill>
                    <a:srgbClr val="000000"/>
                  </a:solidFill>
                  <a:latin typeface="+mn-lt"/>
                  <a:cs typeface="+mn-cs"/>
                </a:defRPr>
              </a:lvl4pPr>
              <a:lvl5pPr marL="1627793" indent="-257020" algn="l" defTabSz="342694" rtl="0" eaLnBrk="0" fontAlgn="base" hangingPunct="0">
                <a:spcBef>
                  <a:spcPct val="0"/>
                </a:spcBef>
                <a:spcAft>
                  <a:spcPts val="216"/>
                </a:spcAft>
                <a:buClr>
                  <a:srgbClr val="000000"/>
                </a:buClr>
                <a:buSzPct val="100000"/>
                <a:buFont typeface="Arial" charset="0"/>
                <a:buChar char="•"/>
                <a:defRPr sz="1499">
                  <a:solidFill>
                    <a:srgbClr val="000000"/>
                  </a:solidFill>
                  <a:latin typeface="+mn-lt"/>
                  <a:cs typeface="+mn-cs"/>
                </a:defRPr>
              </a:lvl5pPr>
              <a:lvl6pPr marL="1884813" indent="-171347" algn="l" defTabSz="342694" rtl="0" fontAlgn="base" hangingPunct="0">
                <a:lnSpc>
                  <a:spcPct val="69000"/>
                </a:lnSpc>
                <a:spcBef>
                  <a:spcPct val="0"/>
                </a:spcBef>
                <a:spcAft>
                  <a:spcPts val="216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1499">
                  <a:solidFill>
                    <a:srgbClr val="000000"/>
                  </a:solidFill>
                  <a:latin typeface="+mn-lt"/>
                  <a:cs typeface="+mn-cs"/>
                </a:defRPr>
              </a:lvl6pPr>
              <a:lvl7pPr marL="2227507" indent="-171347" algn="l" defTabSz="342694" rtl="0" fontAlgn="base" hangingPunct="0">
                <a:lnSpc>
                  <a:spcPct val="69000"/>
                </a:lnSpc>
                <a:spcBef>
                  <a:spcPct val="0"/>
                </a:spcBef>
                <a:spcAft>
                  <a:spcPts val="216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1499">
                  <a:solidFill>
                    <a:srgbClr val="000000"/>
                  </a:solidFill>
                  <a:latin typeface="+mn-lt"/>
                  <a:cs typeface="+mn-cs"/>
                </a:defRPr>
              </a:lvl7pPr>
              <a:lvl8pPr marL="2570200" indent="-171347" algn="l" defTabSz="342694" rtl="0" fontAlgn="base" hangingPunct="0">
                <a:lnSpc>
                  <a:spcPct val="69000"/>
                </a:lnSpc>
                <a:spcBef>
                  <a:spcPct val="0"/>
                </a:spcBef>
                <a:spcAft>
                  <a:spcPts val="216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1499">
                  <a:solidFill>
                    <a:srgbClr val="000000"/>
                  </a:solidFill>
                  <a:latin typeface="+mn-lt"/>
                  <a:cs typeface="+mn-cs"/>
                </a:defRPr>
              </a:lvl8pPr>
              <a:lvl9pPr marL="2912893" indent="-171347" algn="l" defTabSz="342694" rtl="0" fontAlgn="base" hangingPunct="0">
                <a:lnSpc>
                  <a:spcPct val="69000"/>
                </a:lnSpc>
                <a:spcBef>
                  <a:spcPct val="0"/>
                </a:spcBef>
                <a:spcAft>
                  <a:spcPts val="216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1499">
                  <a:solidFill>
                    <a:srgbClr val="000000"/>
                  </a:solidFill>
                  <a:latin typeface="+mn-lt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kern="0"/>
                <a:t>Initialize an empty operator stack</a:t>
              </a:r>
            </a:p>
            <a:p>
              <a:pPr>
                <a:lnSpc>
                  <a:spcPct val="100000"/>
                </a:lnSpc>
              </a:pPr>
              <a:r>
                <a:rPr lang="en-US" sz="1200" kern="0"/>
                <a:t>For each character in the input expression</a:t>
              </a:r>
            </a:p>
            <a:p>
              <a:pPr>
                <a:lnSpc>
                  <a:spcPct val="100000"/>
                </a:lnSpc>
              </a:pPr>
              <a:endParaRPr lang="en-US" sz="1200" kern="0"/>
            </a:p>
            <a:p>
              <a:pPr>
                <a:lnSpc>
                  <a:spcPct val="100000"/>
                </a:lnSpc>
              </a:pPr>
              <a:endParaRPr lang="en-US" sz="1200" kern="0"/>
            </a:p>
            <a:p>
              <a:pPr>
                <a:lnSpc>
                  <a:spcPct val="100000"/>
                </a:lnSpc>
              </a:pPr>
              <a:endParaRPr lang="en-US" sz="1200" kern="0"/>
            </a:p>
            <a:p>
              <a:pPr>
                <a:lnSpc>
                  <a:spcPct val="100000"/>
                </a:lnSpc>
              </a:pPr>
              <a:endParaRPr lang="en-US" sz="1200" kern="0"/>
            </a:p>
            <a:p>
              <a:pPr>
                <a:lnSpc>
                  <a:spcPct val="100000"/>
                </a:lnSpc>
              </a:pPr>
              <a:endParaRPr lang="en-US" sz="1200" kern="0"/>
            </a:p>
            <a:p>
              <a:pPr>
                <a:lnSpc>
                  <a:spcPct val="100000"/>
                </a:lnSpc>
              </a:pPr>
              <a:endParaRPr lang="en-US" sz="1200" kern="0"/>
            </a:p>
            <a:p>
              <a:pPr>
                <a:lnSpc>
                  <a:spcPct val="100000"/>
                </a:lnSpc>
              </a:pPr>
              <a:endParaRPr lang="en-US" sz="1200" kern="0"/>
            </a:p>
            <a:p>
              <a:pPr>
                <a:lnSpc>
                  <a:spcPct val="100000"/>
                </a:lnSpc>
              </a:pPr>
              <a:endParaRPr lang="en-US" sz="1200" kern="0"/>
            </a:p>
            <a:p>
              <a:pPr>
                <a:lnSpc>
                  <a:spcPct val="100000"/>
                </a:lnSpc>
              </a:pPr>
              <a:r>
                <a:rPr lang="en-US" sz="1200" kern="0"/>
                <a:t>Pop operators from stack and append to output expression</a:t>
              </a: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FA74869-4C50-E251-CE89-D496D9E7C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grayscl/>
            </a:blip>
            <a:srcRect/>
            <a:stretch>
              <a:fillRect/>
            </a:stretch>
          </p:blipFill>
          <p:spPr bwMode="auto">
            <a:xfrm>
              <a:off x="100222" y="1706095"/>
              <a:ext cx="9827249" cy="440860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1609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8170-3036-43FC-B2DD-9BA6CD59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 centric runtime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F6177-1310-4D44-2231-F3331FF6A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 terms of </a:t>
            </a:r>
            <a:r>
              <a:rPr lang="en-US" i="1"/>
              <a:t>n, </a:t>
            </a:r>
            <a:r>
              <a:rPr lang="en-US"/>
              <a:t>the length of the input prefix string</a:t>
            </a:r>
          </a:p>
          <a:p>
            <a:r>
              <a:rPr lang="en-US"/>
              <a:t>How many times does each character get pushed?</a:t>
            </a:r>
          </a:p>
          <a:p>
            <a:pPr lvl="1"/>
            <a:r>
              <a:rPr lang="en-US"/>
              <a:t>at most 1</a:t>
            </a:r>
          </a:p>
          <a:p>
            <a:r>
              <a:rPr lang="en-US"/>
              <a:t>How many times does each character get pop()’d?</a:t>
            </a:r>
          </a:p>
          <a:p>
            <a:pPr lvl="1"/>
            <a:r>
              <a:rPr lang="en-US"/>
              <a:t>at most 1</a:t>
            </a:r>
          </a:p>
          <a:p>
            <a:r>
              <a:rPr lang="en-US"/>
              <a:t>What is the runtime of push and pop?</a:t>
            </a:r>
          </a:p>
          <a:p>
            <a:pPr lvl="2"/>
            <a:r>
              <a:rPr lang="en-US"/>
              <a:t>O(1)</a:t>
            </a:r>
          </a:p>
          <a:p>
            <a:r>
              <a:rPr lang="en-US"/>
              <a:t>Total runtime = O(n)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2ABB7-16E9-C9D8-318A-C7A9B6F4B5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73C35-032F-69C3-3DCB-0929728D94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E39CB7-A1E6-D337-8694-8B0B07E0A1C9}"/>
              </a:ext>
            </a:extLst>
          </p:cNvPr>
          <p:cNvGrpSpPr/>
          <p:nvPr/>
        </p:nvGrpSpPr>
        <p:grpSpPr>
          <a:xfrm>
            <a:off x="4645539" y="3522117"/>
            <a:ext cx="5435086" cy="3625815"/>
            <a:chOff x="0" y="714377"/>
            <a:chExt cx="10096296" cy="6415579"/>
          </a:xfrm>
        </p:grpSpPr>
        <p:sp>
          <p:nvSpPr>
            <p:cNvPr id="6" name="Content Placeholder 1">
              <a:extLst>
                <a:ext uri="{FF2B5EF4-FFF2-40B4-BE49-F238E27FC236}">
                  <a16:creationId xmlns:a16="http://schemas.microsoft.com/office/drawing/2014/main" id="{CB172676-339E-15AA-3952-0CD84FABB8B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0" y="714377"/>
              <a:ext cx="10096296" cy="64155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 marL="342694" indent="-342694" algn="l" defTabSz="342694" rtl="0" eaLnBrk="0" fontAlgn="base" hangingPunct="0">
                <a:spcBef>
                  <a:spcPct val="0"/>
                </a:spcBef>
                <a:spcAft>
                  <a:spcPts val="1068"/>
                </a:spcAft>
                <a:buClr>
                  <a:srgbClr val="000000"/>
                </a:buClr>
                <a:buSzPct val="100000"/>
                <a:buFont typeface="Arial" charset="0"/>
                <a:buChar char="•"/>
                <a:defRPr sz="2399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685387" indent="-342694" algn="l" defTabSz="342694" rtl="0" eaLnBrk="0" fontAlgn="base" hangingPunct="0">
                <a:spcBef>
                  <a:spcPct val="0"/>
                </a:spcBef>
                <a:spcAft>
                  <a:spcPts val="853"/>
                </a:spcAft>
                <a:buClr>
                  <a:srgbClr val="000000"/>
                </a:buClr>
                <a:buSzPct val="100000"/>
                <a:buFont typeface="Arial" charset="0"/>
                <a:buChar char="•"/>
                <a:defRPr sz="2098">
                  <a:solidFill>
                    <a:srgbClr val="000000"/>
                  </a:solidFill>
                  <a:latin typeface="+mn-lt"/>
                  <a:cs typeface="+mn-cs"/>
                </a:defRPr>
              </a:lvl2pPr>
              <a:lvl3pPr marL="942406" indent="-257020" algn="l" defTabSz="342694" rtl="0" eaLnBrk="0" fontAlgn="base" hangingPunct="0">
                <a:spcBef>
                  <a:spcPct val="0"/>
                </a:spcBef>
                <a:spcAft>
                  <a:spcPts val="637"/>
                </a:spcAft>
                <a:buClr>
                  <a:srgbClr val="000000"/>
                </a:buClr>
                <a:buSzPct val="100000"/>
                <a:buFont typeface="Arial" charset="0"/>
                <a:buChar char="•"/>
                <a:defRPr sz="1798">
                  <a:solidFill>
                    <a:srgbClr val="000000"/>
                  </a:solidFill>
                  <a:latin typeface="+mn-lt"/>
                  <a:cs typeface="+mn-cs"/>
                </a:defRPr>
              </a:lvl3pPr>
              <a:lvl4pPr marL="1285100" indent="-257020" algn="l" defTabSz="342694" rtl="0" eaLnBrk="0" fontAlgn="base" hangingPunct="0">
                <a:spcBef>
                  <a:spcPct val="0"/>
                </a:spcBef>
                <a:spcAft>
                  <a:spcPts val="432"/>
                </a:spcAft>
                <a:buClr>
                  <a:srgbClr val="000000"/>
                </a:buClr>
                <a:buSzPct val="100000"/>
                <a:buFont typeface="Arial" charset="0"/>
                <a:buChar char="•"/>
                <a:defRPr sz="1499">
                  <a:solidFill>
                    <a:srgbClr val="000000"/>
                  </a:solidFill>
                  <a:latin typeface="+mn-lt"/>
                  <a:cs typeface="+mn-cs"/>
                </a:defRPr>
              </a:lvl4pPr>
              <a:lvl5pPr marL="1627793" indent="-257020" algn="l" defTabSz="342694" rtl="0" eaLnBrk="0" fontAlgn="base" hangingPunct="0">
                <a:spcBef>
                  <a:spcPct val="0"/>
                </a:spcBef>
                <a:spcAft>
                  <a:spcPts val="216"/>
                </a:spcAft>
                <a:buClr>
                  <a:srgbClr val="000000"/>
                </a:buClr>
                <a:buSzPct val="100000"/>
                <a:buFont typeface="Arial" charset="0"/>
                <a:buChar char="•"/>
                <a:defRPr sz="1499">
                  <a:solidFill>
                    <a:srgbClr val="000000"/>
                  </a:solidFill>
                  <a:latin typeface="+mn-lt"/>
                  <a:cs typeface="+mn-cs"/>
                </a:defRPr>
              </a:lvl5pPr>
              <a:lvl6pPr marL="1884813" indent="-171347" algn="l" defTabSz="342694" rtl="0" fontAlgn="base" hangingPunct="0">
                <a:lnSpc>
                  <a:spcPct val="69000"/>
                </a:lnSpc>
                <a:spcBef>
                  <a:spcPct val="0"/>
                </a:spcBef>
                <a:spcAft>
                  <a:spcPts val="216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1499">
                  <a:solidFill>
                    <a:srgbClr val="000000"/>
                  </a:solidFill>
                  <a:latin typeface="+mn-lt"/>
                  <a:cs typeface="+mn-cs"/>
                </a:defRPr>
              </a:lvl6pPr>
              <a:lvl7pPr marL="2227507" indent="-171347" algn="l" defTabSz="342694" rtl="0" fontAlgn="base" hangingPunct="0">
                <a:lnSpc>
                  <a:spcPct val="69000"/>
                </a:lnSpc>
                <a:spcBef>
                  <a:spcPct val="0"/>
                </a:spcBef>
                <a:spcAft>
                  <a:spcPts val="216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1499">
                  <a:solidFill>
                    <a:srgbClr val="000000"/>
                  </a:solidFill>
                  <a:latin typeface="+mn-lt"/>
                  <a:cs typeface="+mn-cs"/>
                </a:defRPr>
              </a:lvl7pPr>
              <a:lvl8pPr marL="2570200" indent="-171347" algn="l" defTabSz="342694" rtl="0" fontAlgn="base" hangingPunct="0">
                <a:lnSpc>
                  <a:spcPct val="69000"/>
                </a:lnSpc>
                <a:spcBef>
                  <a:spcPct val="0"/>
                </a:spcBef>
                <a:spcAft>
                  <a:spcPts val="216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1499">
                  <a:solidFill>
                    <a:srgbClr val="000000"/>
                  </a:solidFill>
                  <a:latin typeface="+mn-lt"/>
                  <a:cs typeface="+mn-cs"/>
                </a:defRPr>
              </a:lvl8pPr>
              <a:lvl9pPr marL="2912893" indent="-171347" algn="l" defTabSz="342694" rtl="0" fontAlgn="base" hangingPunct="0">
                <a:lnSpc>
                  <a:spcPct val="69000"/>
                </a:lnSpc>
                <a:spcBef>
                  <a:spcPct val="0"/>
                </a:spcBef>
                <a:spcAft>
                  <a:spcPts val="216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sz="1499">
                  <a:solidFill>
                    <a:srgbClr val="000000"/>
                  </a:solidFill>
                  <a:latin typeface="+mn-lt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kern="0"/>
                <a:t>Initialize an empty operator stack</a:t>
              </a:r>
            </a:p>
            <a:p>
              <a:pPr>
                <a:lnSpc>
                  <a:spcPct val="100000"/>
                </a:lnSpc>
              </a:pPr>
              <a:r>
                <a:rPr lang="en-US" sz="1200" kern="0"/>
                <a:t>For each character in the input expression</a:t>
              </a:r>
            </a:p>
            <a:p>
              <a:pPr>
                <a:lnSpc>
                  <a:spcPct val="100000"/>
                </a:lnSpc>
              </a:pPr>
              <a:endParaRPr lang="en-US" sz="1200" kern="0"/>
            </a:p>
            <a:p>
              <a:pPr>
                <a:lnSpc>
                  <a:spcPct val="100000"/>
                </a:lnSpc>
              </a:pPr>
              <a:endParaRPr lang="en-US" sz="1200" kern="0"/>
            </a:p>
            <a:p>
              <a:pPr>
                <a:lnSpc>
                  <a:spcPct val="100000"/>
                </a:lnSpc>
              </a:pPr>
              <a:endParaRPr lang="en-US" sz="1200" kern="0"/>
            </a:p>
            <a:p>
              <a:pPr>
                <a:lnSpc>
                  <a:spcPct val="100000"/>
                </a:lnSpc>
              </a:pPr>
              <a:endParaRPr lang="en-US" sz="1200" kern="0"/>
            </a:p>
            <a:p>
              <a:pPr>
                <a:lnSpc>
                  <a:spcPct val="100000"/>
                </a:lnSpc>
              </a:pPr>
              <a:endParaRPr lang="en-US" sz="1200" kern="0"/>
            </a:p>
            <a:p>
              <a:pPr>
                <a:lnSpc>
                  <a:spcPct val="100000"/>
                </a:lnSpc>
              </a:pPr>
              <a:endParaRPr lang="en-US" sz="1200" kern="0"/>
            </a:p>
            <a:p>
              <a:pPr>
                <a:lnSpc>
                  <a:spcPct val="100000"/>
                </a:lnSpc>
              </a:pPr>
              <a:endParaRPr lang="en-US" sz="1200" kern="0"/>
            </a:p>
            <a:p>
              <a:pPr>
                <a:lnSpc>
                  <a:spcPct val="100000"/>
                </a:lnSpc>
              </a:pPr>
              <a:endParaRPr lang="en-US" sz="1200" kern="0"/>
            </a:p>
            <a:p>
              <a:pPr>
                <a:lnSpc>
                  <a:spcPct val="100000"/>
                </a:lnSpc>
              </a:pPr>
              <a:r>
                <a:rPr lang="en-US" sz="1200" kern="0"/>
                <a:t>Pop operators from stack and append to output expression</a:t>
              </a: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FA74869-4C50-E251-CE89-D496D9E7C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grayscl/>
            </a:blip>
            <a:srcRect/>
            <a:stretch>
              <a:fillRect/>
            </a:stretch>
          </p:blipFill>
          <p:spPr bwMode="auto">
            <a:xfrm>
              <a:off x="100222" y="1706095"/>
              <a:ext cx="9827249" cy="440860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1288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Postfix Evaluation Algorithm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en-US"/>
              <a:t>Initialize an empty operand Stack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/>
              <a:t>for each character in postfix expression</a:t>
            </a:r>
          </a:p>
          <a:p>
            <a:pPr marL="799893" lvl="1" indent="-457200" eaLnBrk="1" hangingPunct="1">
              <a:buFont typeface="+mj-lt"/>
              <a:buAutoNum type="arabicPeriod"/>
            </a:pPr>
            <a:r>
              <a:rPr lang="en-US" altLang="en-US"/>
              <a:t>if variable, push its value to Stack</a:t>
            </a:r>
          </a:p>
          <a:p>
            <a:pPr marL="799893" lvl="1" indent="-457200" eaLnBrk="1" hangingPunct="1">
              <a:buFont typeface="+mj-lt"/>
              <a:buAutoNum type="arabicPeriod"/>
            </a:pPr>
            <a:r>
              <a:rPr lang="en-US" altLang="en-US"/>
              <a:t>if operator</a:t>
            </a:r>
          </a:p>
          <a:p>
            <a:pPr marL="1056912" lvl="2" indent="-457200" eaLnBrk="1" hangingPunct="1">
              <a:buFont typeface="+mj-lt"/>
              <a:buAutoNum type="arabicPeriod"/>
            </a:pPr>
            <a:r>
              <a:rPr lang="en-US" altLang="en-US"/>
              <a:t>pop second operand</a:t>
            </a:r>
          </a:p>
          <a:p>
            <a:pPr marL="1056912" lvl="2" indent="-457200" eaLnBrk="1" hangingPunct="1">
              <a:buFont typeface="+mj-lt"/>
              <a:buAutoNum type="arabicPeriod"/>
            </a:pPr>
            <a:r>
              <a:rPr lang="en-US" altLang="en-US"/>
              <a:t>pop first operand</a:t>
            </a:r>
          </a:p>
          <a:p>
            <a:pPr marL="1056912" lvl="2" indent="-457200" eaLnBrk="1" hangingPunct="1">
              <a:buFont typeface="+mj-lt"/>
              <a:buAutoNum type="arabicPeriod"/>
            </a:pPr>
            <a:r>
              <a:rPr lang="en-US" altLang="en-US"/>
              <a:t>apply operator to two operands</a:t>
            </a:r>
          </a:p>
          <a:p>
            <a:pPr marL="1056912" lvl="2" indent="-457200" eaLnBrk="1" hangingPunct="1">
              <a:buFont typeface="+mj-lt"/>
              <a:buAutoNum type="arabicPeriod"/>
            </a:pPr>
            <a:r>
              <a:rPr lang="en-US" altLang="en-US"/>
              <a:t>push result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/>
              <a:t>Return the remaining value in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DBA29-F040-1341-89E4-1AD0E6798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81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17519</TotalTime>
  <Words>3035</Words>
  <Application>Microsoft Macintosh PowerPoint</Application>
  <PresentationFormat>Custom</PresentationFormat>
  <Paragraphs>497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Courier New</vt:lpstr>
      <vt:lpstr>Helvetica</vt:lpstr>
      <vt:lpstr>Times New Roman</vt:lpstr>
      <vt:lpstr>1_Office Theme</vt:lpstr>
      <vt:lpstr>2_Office Theme</vt:lpstr>
      <vt:lpstr>3_Office Theme</vt:lpstr>
      <vt:lpstr>Algorithms and Data Structures 1 CS 0445</vt:lpstr>
      <vt:lpstr>Announcements</vt:lpstr>
      <vt:lpstr>Parsing and Evaluating Algebraic Expressions</vt:lpstr>
      <vt:lpstr>Balance Checking Algorithm</vt:lpstr>
      <vt:lpstr>What is the running time?</vt:lpstr>
      <vt:lpstr>Infix-to-postfix Conversion Algorithm</vt:lpstr>
      <vt:lpstr>What is the running time?</vt:lpstr>
      <vt:lpstr>Data structure centric runtime analysis</vt:lpstr>
      <vt:lpstr>Postfix Evaluation Algorithm</vt:lpstr>
      <vt:lpstr>What is the running time?</vt:lpstr>
      <vt:lpstr>Total runtime for the three steps</vt:lpstr>
      <vt:lpstr>Evaluating Infix Expressions with 2 passes only</vt:lpstr>
      <vt:lpstr>Evaluating Infix Expressions with 2 passes only</vt:lpstr>
      <vt:lpstr>Evaluating Infix Expressions</vt:lpstr>
      <vt:lpstr>Evaluating Infix Expressions</vt:lpstr>
      <vt:lpstr>Evaluating Infix Expressions</vt:lpstr>
      <vt:lpstr>Evaluating Infix Expressions</vt:lpstr>
      <vt:lpstr>Evaluating Infix Expressions</vt:lpstr>
      <vt:lpstr>Evaluating Infix Expressions</vt:lpstr>
      <vt:lpstr>Recursion</vt:lpstr>
      <vt:lpstr>The Runtime Stack (aka program stack)</vt:lpstr>
      <vt:lpstr>The Runtime Stack (aka program stack)</vt:lpstr>
      <vt:lpstr>Example</vt:lpstr>
      <vt:lpstr>The Program Stack</vt:lpstr>
      <vt:lpstr>The Program Stack</vt:lpstr>
      <vt:lpstr>The Program Stack</vt:lpstr>
      <vt:lpstr>What is Recursion?</vt:lpstr>
      <vt:lpstr>The Countdown Activity</vt:lpstr>
      <vt:lpstr>The Countdown Activity</vt:lpstr>
      <vt:lpstr>Example: The Countdown</vt:lpstr>
      <vt:lpstr>Example: The Countdown</vt:lpstr>
      <vt:lpstr>Example: The Countdown</vt:lpstr>
      <vt:lpstr>Example: The Countdown</vt:lpstr>
      <vt:lpstr>Example: The Countdown</vt:lpstr>
      <vt:lpstr>Example: The Countdown</vt:lpstr>
      <vt:lpstr>Example: The Countdown</vt:lpstr>
      <vt:lpstr>Definition</vt:lpstr>
      <vt:lpstr>Design Guidelines</vt:lpstr>
      <vt:lpstr>Design Guidelines</vt:lpstr>
      <vt:lpstr>Design Guidelines</vt:lpstr>
      <vt:lpstr>Design Guidelines</vt:lpstr>
      <vt:lpstr>Programming Tip</vt:lpstr>
      <vt:lpstr>Tracing a Recursive Method</vt:lpstr>
      <vt:lpstr>Tracing a Recursive Method</vt:lpstr>
      <vt:lpstr>Tracing a Recursive Method</vt:lpstr>
      <vt:lpstr>Tracing a Recursive Method</vt:lpstr>
      <vt:lpstr>Tracing a Recursive Method</vt:lpstr>
      <vt:lpstr>Tracing a Recursive Method</vt:lpstr>
      <vt:lpstr>Tracing a Recursive Method</vt:lpstr>
      <vt:lpstr>Stack of Activation Records</vt:lpstr>
      <vt:lpstr>Activity: Calculate </vt:lpstr>
      <vt:lpstr>Recursive Methods That Return a Value</vt:lpstr>
      <vt:lpstr>Recursive Methods That Return a Value</vt:lpstr>
      <vt:lpstr>Recursive Methods That Return a Value</vt:lpstr>
      <vt:lpstr>Recursive Methods That Return a Value</vt:lpstr>
      <vt:lpstr>Tracing a Recursive Method</vt:lpstr>
      <vt:lpstr>Tracing a Recursive Method</vt:lpstr>
      <vt:lpstr>Tracing a Recursive Method</vt:lpstr>
      <vt:lpstr>Tracing a Recursive Method</vt:lpstr>
      <vt:lpstr>Tracing a Recursive Method</vt:lpstr>
      <vt:lpstr>Tracing a Recursive Method</vt:lpstr>
      <vt:lpstr>Recursively Processing an Array</vt:lpstr>
      <vt:lpstr>Recursively Processing an Array</vt:lpstr>
      <vt:lpstr>Recursively Processing an Array</vt:lpstr>
      <vt:lpstr>Recursively Processing an Array</vt:lpstr>
      <vt:lpstr>Recursively Processing an Array</vt:lpstr>
      <vt:lpstr>Recursively Processing an Array</vt:lpstr>
      <vt:lpstr>Recursively Processing an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97</cp:revision>
  <dcterms:modified xsi:type="dcterms:W3CDTF">2023-10-10T10:12:22Z</dcterms:modified>
</cp:coreProperties>
</file>