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</p:sldMasterIdLst>
  <p:notesMasterIdLst>
    <p:notesMasterId r:id="rId19"/>
  </p:notesMasterIdLst>
  <p:sldIdLst>
    <p:sldId id="471" r:id="rId3"/>
    <p:sldId id="496" r:id="rId4"/>
    <p:sldId id="671" r:id="rId5"/>
    <p:sldId id="672" r:id="rId6"/>
    <p:sldId id="422" r:id="rId7"/>
    <p:sldId id="674" r:id="rId8"/>
    <p:sldId id="663" r:id="rId9"/>
    <p:sldId id="673" r:id="rId10"/>
    <p:sldId id="423" r:id="rId11"/>
    <p:sldId id="424" r:id="rId12"/>
    <p:sldId id="425" r:id="rId13"/>
    <p:sldId id="669" r:id="rId14"/>
    <p:sldId id="628" r:id="rId15"/>
    <p:sldId id="426" r:id="rId16"/>
    <p:sldId id="629" r:id="rId17"/>
    <p:sldId id="670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8" autoAdjust="0"/>
    <p:restoredTop sz="85782" autoAdjust="0"/>
  </p:normalViewPr>
  <p:slideViewPr>
    <p:cSldViewPr snapToGrid="0">
      <p:cViewPr varScale="1">
        <p:scale>
          <a:sx n="99" d="100"/>
          <a:sy n="99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3T12:13:31.883" v="4350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del modAnim">
        <pc:chgData name="Khattab, Sherif" userId="c83b1e15-36f3-4f46-aceb-05aac24c545e" providerId="ADAL" clId="{B5955B73-3BCD-4F74-BB14-23A33BFE915C}" dt="2022-10-13T12:10:50.878" v="4291" actId="47"/>
        <pc:sldMkLst>
          <pc:docMk/>
          <pc:sldMk cId="3315019199" sldId="435"/>
        </pc:sldMkLst>
      </pc:sldChg>
      <pc:sldChg chg="del">
        <pc:chgData name="Khattab, Sherif" userId="c83b1e15-36f3-4f46-aceb-05aac24c545e" providerId="ADAL" clId="{B5955B73-3BCD-4F74-BB14-23A33BFE915C}" dt="2022-10-13T12:10:50.878" v="4291" actId="47"/>
        <pc:sldMkLst>
          <pc:docMk/>
          <pc:sldMk cId="3498414007" sldId="436"/>
        </pc:sldMkLst>
      </pc:sldChg>
      <pc:sldChg chg="add del">
        <pc:chgData name="Khattab, Sherif" userId="c83b1e15-36f3-4f46-aceb-05aac24c545e" providerId="ADAL" clId="{B5955B73-3BCD-4F74-BB14-23A33BFE915C}" dt="2022-10-13T12:10:50.878" v="4291" actId="47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del mod">
        <pc:chgData name="Khattab, Sherif" userId="c83b1e15-36f3-4f46-aceb-05aac24c545e" providerId="ADAL" clId="{B5955B73-3BCD-4F74-BB14-23A33BFE915C}" dt="2022-10-13T12:10:50.878" v="4291" actId="47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 del">
        <pc:chgData name="Khattab, Sherif" userId="c83b1e15-36f3-4f46-aceb-05aac24c545e" providerId="ADAL" clId="{B5955B73-3BCD-4F74-BB14-23A33BFE915C}" dt="2022-10-13T12:10:50.878" v="4291" actId="4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 del">
        <pc:chgData name="Khattab, Sherif" userId="c83b1e15-36f3-4f46-aceb-05aac24c545e" providerId="ADAL" clId="{B5955B73-3BCD-4F74-BB14-23A33BFE915C}" dt="2022-10-13T12:10:50.878" v="4291" actId="4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3T12:10:50.878" v="4291" actId="47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5955B73-3BCD-4F74-BB14-23A33BFE915C}" dt="2022-10-13T12:10:50.878" v="4291" actId="47"/>
        <pc:sldMkLst>
          <pc:docMk/>
          <pc:sldMk cId="1923875097" sldId="459"/>
        </pc:sldMkLst>
      </pc:sldChg>
      <pc:sldChg chg="del">
        <pc:chgData name="Khattab, Sherif" userId="c83b1e15-36f3-4f46-aceb-05aac24c545e" providerId="ADAL" clId="{B5955B73-3BCD-4F74-BB14-23A33BFE915C}" dt="2022-10-13T12:10:50.878" v="4291" actId="47"/>
        <pc:sldMkLst>
          <pc:docMk/>
          <pc:sldMk cId="3415188247" sldId="460"/>
        </pc:sldMkLst>
      </pc:sldChg>
      <pc:sldChg chg="del">
        <pc:chgData name="Khattab, Sherif" userId="c83b1e15-36f3-4f46-aceb-05aac24c545e" providerId="ADAL" clId="{B5955B73-3BCD-4F74-BB14-23A33BFE915C}" dt="2022-10-13T12:10:50.878" v="4291" actId="47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B5955B73-3BCD-4F74-BB14-23A33BFE915C}" dt="2022-10-13T12:10:50.878" v="4291" actId="47"/>
        <pc:sldMkLst>
          <pc:docMk/>
          <pc:sldMk cId="2775683712" sldId="462"/>
        </pc:sldMkLst>
      </pc:sldChg>
      <pc:sldChg chg="del">
        <pc:chgData name="Khattab, Sherif" userId="c83b1e15-36f3-4f46-aceb-05aac24c545e" providerId="ADAL" clId="{B5955B73-3BCD-4F74-BB14-23A33BFE915C}" dt="2022-10-13T12:10:50.878" v="4291" actId="47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3T12:13:31.883" v="4350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3T12:13:31.883" v="4350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 del">
        <pc:chgData name="Khattab, Sherif" userId="c83b1e15-36f3-4f46-aceb-05aac24c545e" providerId="ADAL" clId="{B5955B73-3BCD-4F74-BB14-23A33BFE915C}" dt="2022-10-13T12:10:50.878" v="4291" actId="47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 del">
        <pc:chgData name="Khattab, Sherif" userId="c83b1e15-36f3-4f46-aceb-05aac24c545e" providerId="ADAL" clId="{B5955B73-3BCD-4F74-BB14-23A33BFE915C}" dt="2022-10-13T12:10:50.878" v="4291" actId="47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3T12:10:50.878" v="4291" actId="47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del mod">
        <pc:chgData name="Khattab, Sherif" userId="c83b1e15-36f3-4f46-aceb-05aac24c545e" providerId="ADAL" clId="{B5955B73-3BCD-4F74-BB14-23A33BFE915C}" dt="2022-10-13T12:10:50.878" v="4291" actId="4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C226B0E4-AFFD-43ED-A0E9-C4B636367B0D}"/>
    <pc:docChg chg="custSel addSld delSld modSld sldOrd">
      <pc:chgData name="Khattab, Sherif" userId="c83b1e15-36f3-4f46-aceb-05aac24c545e" providerId="ADAL" clId="{C226B0E4-AFFD-43ED-A0E9-C4B636367B0D}" dt="2023-10-17T13:21:57.807" v="3138" actId="47"/>
      <pc:docMkLst>
        <pc:docMk/>
      </pc:docMkLst>
      <pc:sldChg chg="delSp modSp mod delAnim modAnim">
        <pc:chgData name="Khattab, Sherif" userId="c83b1e15-36f3-4f46-aceb-05aac24c545e" providerId="ADAL" clId="{C226B0E4-AFFD-43ED-A0E9-C4B636367B0D}" dt="2023-10-17T13:05:36.930" v="2357" actId="20577"/>
        <pc:sldMkLst>
          <pc:docMk/>
          <pc:sldMk cId="2078158926" sldId="422"/>
        </pc:sldMkLst>
        <pc:spChg chg="mod">
          <ac:chgData name="Khattab, Sherif" userId="c83b1e15-36f3-4f46-aceb-05aac24c545e" providerId="ADAL" clId="{C226B0E4-AFFD-43ED-A0E9-C4B636367B0D}" dt="2023-10-17T12:51:59.146" v="1457" actId="27636"/>
          <ac:spMkLst>
            <pc:docMk/>
            <pc:sldMk cId="2078158926" sldId="42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C226B0E4-AFFD-43ED-A0E9-C4B636367B0D}" dt="2023-10-17T13:05:36.930" v="2357" actId="20577"/>
          <ac:spMkLst>
            <pc:docMk/>
            <pc:sldMk cId="2078158926" sldId="422"/>
            <ac:spMk id="21507" creationId="{00000000-0000-0000-0000-000000000000}"/>
          </ac:spMkLst>
        </pc:spChg>
        <pc:picChg chg="del">
          <ac:chgData name="Khattab, Sherif" userId="c83b1e15-36f3-4f46-aceb-05aac24c545e" providerId="ADAL" clId="{C226B0E4-AFFD-43ED-A0E9-C4B636367B0D}" dt="2023-10-17T12:52:13.468" v="1460" actId="478"/>
          <ac:picMkLst>
            <pc:docMk/>
            <pc:sldMk cId="2078158926" sldId="422"/>
            <ac:picMk id="2" creationId="{00000000-0000-0000-0000-000000000000}"/>
          </ac:picMkLst>
        </pc:picChg>
        <pc:picChg chg="del">
          <ac:chgData name="Khattab, Sherif" userId="c83b1e15-36f3-4f46-aceb-05aac24c545e" providerId="ADAL" clId="{C226B0E4-AFFD-43ED-A0E9-C4B636367B0D}" dt="2023-10-17T12:52:11.847" v="1458" actId="478"/>
          <ac:picMkLst>
            <pc:docMk/>
            <pc:sldMk cId="2078158926" sldId="422"/>
            <ac:picMk id="3" creationId="{00000000-0000-0000-0000-000000000000}"/>
          </ac:picMkLst>
        </pc:picChg>
        <pc:picChg chg="del">
          <ac:chgData name="Khattab, Sherif" userId="c83b1e15-36f3-4f46-aceb-05aac24c545e" providerId="ADAL" clId="{C226B0E4-AFFD-43ED-A0E9-C4B636367B0D}" dt="2023-10-17T12:52:12.676" v="1459" actId="478"/>
          <ac:picMkLst>
            <pc:docMk/>
            <pc:sldMk cId="2078158926" sldId="422"/>
            <ac:picMk id="5" creationId="{D667CB1C-AE73-43E9-56E5-CC78F856DEC4}"/>
          </ac:picMkLst>
        </pc:picChg>
      </pc:sldChg>
      <pc:sldChg chg="addSp modSp mod modAnim">
        <pc:chgData name="Khattab, Sherif" userId="c83b1e15-36f3-4f46-aceb-05aac24c545e" providerId="ADAL" clId="{C226B0E4-AFFD-43ED-A0E9-C4B636367B0D}" dt="2023-10-17T13:09:32.797" v="2418"/>
        <pc:sldMkLst>
          <pc:docMk/>
          <pc:sldMk cId="2824265814" sldId="423"/>
        </pc:sldMkLst>
        <pc:spChg chg="add mod">
          <ac:chgData name="Khattab, Sherif" userId="c83b1e15-36f3-4f46-aceb-05aac24c545e" providerId="ADAL" clId="{C226B0E4-AFFD-43ED-A0E9-C4B636367B0D}" dt="2023-10-17T13:08:55.757" v="2416" actId="14100"/>
          <ac:spMkLst>
            <pc:docMk/>
            <pc:sldMk cId="2824265814" sldId="423"/>
            <ac:spMk id="9" creationId="{7A07530C-BE46-AC1B-5F2A-6777DE3B2968}"/>
          </ac:spMkLst>
        </pc:spChg>
        <pc:spChg chg="add mod">
          <ac:chgData name="Khattab, Sherif" userId="c83b1e15-36f3-4f46-aceb-05aac24c545e" providerId="ADAL" clId="{C226B0E4-AFFD-43ED-A0E9-C4B636367B0D}" dt="2023-10-17T13:08:55.757" v="2416" actId="14100"/>
          <ac:spMkLst>
            <pc:docMk/>
            <pc:sldMk cId="2824265814" sldId="423"/>
            <ac:spMk id="10" creationId="{4C5630A0-E896-BA44-69EC-6DA43197FEA8}"/>
          </ac:spMkLst>
        </pc:spChg>
        <pc:spChg chg="mod">
          <ac:chgData name="Khattab, Sherif" userId="c83b1e15-36f3-4f46-aceb-05aac24c545e" providerId="ADAL" clId="{C226B0E4-AFFD-43ED-A0E9-C4B636367B0D}" dt="2023-10-17T13:01:21.184" v="2175" actId="20577"/>
          <ac:spMkLst>
            <pc:docMk/>
            <pc:sldMk cId="2824265814" sldId="42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C226B0E4-AFFD-43ED-A0E9-C4B636367B0D}" dt="2023-10-17T13:07:57.088" v="2406" actId="5793"/>
          <ac:spMkLst>
            <pc:docMk/>
            <pc:sldMk cId="2824265814" sldId="42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C226B0E4-AFFD-43ED-A0E9-C4B636367B0D}" dt="2023-10-17T13:07:16.288" v="2375" actId="732"/>
          <ac:picMkLst>
            <pc:docMk/>
            <pc:sldMk cId="2824265814" sldId="423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C226B0E4-AFFD-43ED-A0E9-C4B636367B0D}" dt="2023-10-17T13:08:09.917" v="2408"/>
          <ac:picMkLst>
            <pc:docMk/>
            <pc:sldMk cId="2824265814" sldId="423"/>
            <ac:picMk id="5" creationId="{0AED99A8-DC40-309C-A9CE-BF5D2FB68335}"/>
          </ac:picMkLst>
        </pc:picChg>
        <pc:picChg chg="add mod">
          <ac:chgData name="Khattab, Sherif" userId="c83b1e15-36f3-4f46-aceb-05aac24c545e" providerId="ADAL" clId="{C226B0E4-AFFD-43ED-A0E9-C4B636367B0D}" dt="2023-10-17T13:08:37.596" v="2413" actId="14100"/>
          <ac:picMkLst>
            <pc:docMk/>
            <pc:sldMk cId="2824265814" sldId="423"/>
            <ac:picMk id="7" creationId="{A9048A6A-F646-0976-708C-CB4709EF9DB0}"/>
          </ac:picMkLst>
        </pc:picChg>
      </pc:sldChg>
      <pc:sldChg chg="modSp mod modAnim">
        <pc:chgData name="Khattab, Sherif" userId="c83b1e15-36f3-4f46-aceb-05aac24c545e" providerId="ADAL" clId="{C226B0E4-AFFD-43ED-A0E9-C4B636367B0D}" dt="2023-10-17T13:11:59.395" v="2544"/>
        <pc:sldMkLst>
          <pc:docMk/>
          <pc:sldMk cId="3406017134" sldId="424"/>
        </pc:sldMkLst>
        <pc:spChg chg="mod">
          <ac:chgData name="Khattab, Sherif" userId="c83b1e15-36f3-4f46-aceb-05aac24c545e" providerId="ADAL" clId="{C226B0E4-AFFD-43ED-A0E9-C4B636367B0D}" dt="2023-10-17T13:11:36.138" v="2538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Sp modSp del mod delAnim modAnim">
        <pc:chgData name="Khattab, Sherif" userId="c83b1e15-36f3-4f46-aceb-05aac24c545e" providerId="ADAL" clId="{C226B0E4-AFFD-43ED-A0E9-C4B636367B0D}" dt="2023-10-17T13:16:35.464" v="3035" actId="20577"/>
        <pc:sldMkLst>
          <pc:docMk/>
          <pc:sldMk cId="2579258357" sldId="425"/>
        </pc:sldMkLst>
        <pc:spChg chg="mod">
          <ac:chgData name="Khattab, Sherif" userId="c83b1e15-36f3-4f46-aceb-05aac24c545e" providerId="ADAL" clId="{C226B0E4-AFFD-43ED-A0E9-C4B636367B0D}" dt="2023-10-17T13:12:14.198" v="2554" actId="20577"/>
          <ac:spMkLst>
            <pc:docMk/>
            <pc:sldMk cId="2579258357" sldId="425"/>
            <ac:spMk id="24578" creationId="{00000000-0000-0000-0000-000000000000}"/>
          </ac:spMkLst>
        </pc:spChg>
        <pc:spChg chg="mod">
          <ac:chgData name="Khattab, Sherif" userId="c83b1e15-36f3-4f46-aceb-05aac24c545e" providerId="ADAL" clId="{C226B0E4-AFFD-43ED-A0E9-C4B636367B0D}" dt="2023-10-17T13:16:35.464" v="3035" actId="20577"/>
          <ac:spMkLst>
            <pc:docMk/>
            <pc:sldMk cId="2579258357" sldId="425"/>
            <ac:spMk id="24579" creationId="{00000000-0000-0000-0000-000000000000}"/>
          </ac:spMkLst>
        </pc:spChg>
        <pc:picChg chg="del">
          <ac:chgData name="Khattab, Sherif" userId="c83b1e15-36f3-4f46-aceb-05aac24c545e" providerId="ADAL" clId="{C226B0E4-AFFD-43ED-A0E9-C4B636367B0D}" dt="2023-10-17T13:13:03.334" v="2556" actId="478"/>
          <ac:picMkLst>
            <pc:docMk/>
            <pc:sldMk cId="2579258357" sldId="425"/>
            <ac:picMk id="2" creationId="{DDB121AB-08C5-BD84-ABD7-67B541AB6B46}"/>
          </ac:picMkLst>
        </pc:picChg>
      </pc:sldChg>
      <pc:sldChg chg="modSp del mod">
        <pc:chgData name="Khattab, Sherif" userId="c83b1e15-36f3-4f46-aceb-05aac24c545e" providerId="ADAL" clId="{C226B0E4-AFFD-43ED-A0E9-C4B636367B0D}" dt="2023-10-17T13:19:19.751" v="3088" actId="1076"/>
        <pc:sldMkLst>
          <pc:docMk/>
          <pc:sldMk cId="1662624948" sldId="426"/>
        </pc:sldMkLst>
        <pc:spChg chg="mod">
          <ac:chgData name="Khattab, Sherif" userId="c83b1e15-36f3-4f46-aceb-05aac24c545e" providerId="ADAL" clId="{C226B0E4-AFFD-43ED-A0E9-C4B636367B0D}" dt="2023-10-17T13:19:14.481" v="3087" actId="20577"/>
          <ac:spMkLst>
            <pc:docMk/>
            <pc:sldMk cId="1662624948" sldId="426"/>
            <ac:spMk id="25603" creationId="{00000000-0000-0000-0000-000000000000}"/>
          </ac:spMkLst>
        </pc:spChg>
        <pc:picChg chg="mod">
          <ac:chgData name="Khattab, Sherif" userId="c83b1e15-36f3-4f46-aceb-05aac24c545e" providerId="ADAL" clId="{C226B0E4-AFFD-43ED-A0E9-C4B636367B0D}" dt="2023-10-17T13:19:19.751" v="3088" actId="1076"/>
          <ac:picMkLst>
            <pc:docMk/>
            <pc:sldMk cId="1662624948" sldId="426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C226B0E4-AFFD-43ED-A0E9-C4B636367B0D}" dt="2023-10-17T13:20:26.563" v="3134" actId="2696"/>
        <pc:sldMkLst>
          <pc:docMk/>
          <pc:sldMk cId="3411722790" sldId="427"/>
        </pc:sldMkLst>
      </pc:sldChg>
      <pc:sldChg chg="modSp mod">
        <pc:chgData name="Khattab, Sherif" userId="c83b1e15-36f3-4f46-aceb-05aac24c545e" providerId="ADAL" clId="{C226B0E4-AFFD-43ED-A0E9-C4B636367B0D}" dt="2023-10-17T12:40:05.934" v="171" actId="20577"/>
        <pc:sldMkLst>
          <pc:docMk/>
          <pc:sldMk cId="0" sldId="471"/>
        </pc:sldMkLst>
        <pc:spChg chg="mod">
          <ac:chgData name="Khattab, Sherif" userId="c83b1e15-36f3-4f46-aceb-05aac24c545e" providerId="ADAL" clId="{C226B0E4-AFFD-43ED-A0E9-C4B636367B0D}" dt="2023-10-17T12:38:23.359" v="120" actId="403"/>
          <ac:spMkLst>
            <pc:docMk/>
            <pc:sldMk cId="0" sldId="471"/>
            <ac:spMk id="3" creationId="{00000000-0000-0000-0000-000000000000}"/>
          </ac:spMkLst>
        </pc:spChg>
        <pc:spChg chg="mod">
          <ac:chgData name="Khattab, Sherif" userId="c83b1e15-36f3-4f46-aceb-05aac24c545e" providerId="ADAL" clId="{C226B0E4-AFFD-43ED-A0E9-C4B636367B0D}" dt="2023-10-17T12:40:05.934" v="171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C226B0E4-AFFD-43ED-A0E9-C4B636367B0D}" dt="2023-10-17T13:19:45.447" v="31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C226B0E4-AFFD-43ED-A0E9-C4B636367B0D}" dt="2023-10-17T13:19:45.447" v="31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C226B0E4-AFFD-43ED-A0E9-C4B636367B0D}" dt="2023-10-17T13:20:17.859" v="3132" actId="47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C226B0E4-AFFD-43ED-A0E9-C4B636367B0D}" dt="2023-10-17T13:20:20.266" v="3133" actId="47"/>
        <pc:sldMkLst>
          <pc:docMk/>
          <pc:sldMk cId="1868593258" sldId="551"/>
        </pc:sldMkLst>
      </pc:sldChg>
      <pc:sldChg chg="del">
        <pc:chgData name="Khattab, Sherif" userId="c83b1e15-36f3-4f46-aceb-05aac24c545e" providerId="ADAL" clId="{C226B0E4-AFFD-43ED-A0E9-C4B636367B0D}" dt="2023-10-05T13:20:39.845" v="0" actId="2696"/>
        <pc:sldMkLst>
          <pc:docMk/>
          <pc:sldMk cId="798706549" sldId="627"/>
        </pc:sldMkLst>
      </pc:sldChg>
      <pc:sldChg chg="addSp modSp del mod modAnim">
        <pc:chgData name="Khattab, Sherif" userId="c83b1e15-36f3-4f46-aceb-05aac24c545e" providerId="ADAL" clId="{C226B0E4-AFFD-43ED-A0E9-C4B636367B0D}" dt="2023-10-17T13:18:55.916" v="3082"/>
        <pc:sldMkLst>
          <pc:docMk/>
          <pc:sldMk cId="359551060" sldId="628"/>
        </pc:sldMkLst>
        <pc:spChg chg="mod">
          <ac:chgData name="Khattab, Sherif" userId="c83b1e15-36f3-4f46-aceb-05aac24c545e" providerId="ADAL" clId="{C226B0E4-AFFD-43ED-A0E9-C4B636367B0D}" dt="2023-10-17T13:17:22.723" v="3053" actId="20577"/>
          <ac:spMkLst>
            <pc:docMk/>
            <pc:sldMk cId="359551060" sldId="628"/>
            <ac:spMk id="24578" creationId="{00000000-0000-0000-0000-000000000000}"/>
          </ac:spMkLst>
        </pc:spChg>
        <pc:spChg chg="mod">
          <ac:chgData name="Khattab, Sherif" userId="c83b1e15-36f3-4f46-aceb-05aac24c545e" providerId="ADAL" clId="{C226B0E4-AFFD-43ED-A0E9-C4B636367B0D}" dt="2023-10-17T13:17:34.936" v="3069" actId="20577"/>
          <ac:spMkLst>
            <pc:docMk/>
            <pc:sldMk cId="359551060" sldId="628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C226B0E4-AFFD-43ED-A0E9-C4B636367B0D}" dt="2023-10-17T13:18:23.504" v="3076" actId="1076"/>
          <ac:picMkLst>
            <pc:docMk/>
            <pc:sldMk cId="359551060" sldId="628"/>
            <ac:picMk id="2" creationId="{22DF719A-A89D-E5A7-DE13-A63D52789487}"/>
          </ac:picMkLst>
        </pc:picChg>
        <pc:picChg chg="mod modCrop">
          <ac:chgData name="Khattab, Sherif" userId="c83b1e15-36f3-4f46-aceb-05aac24c545e" providerId="ADAL" clId="{C226B0E4-AFFD-43ED-A0E9-C4B636367B0D}" dt="2023-10-17T13:18:19.622" v="3075" actId="1076"/>
          <ac:picMkLst>
            <pc:docMk/>
            <pc:sldMk cId="359551060" sldId="628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C226B0E4-AFFD-43ED-A0E9-C4B636367B0D}" dt="2023-10-05T13:20:39.845" v="0" actId="2696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C226B0E4-AFFD-43ED-A0E9-C4B636367B0D}" dt="2023-10-05T13:20:39.845" v="0" actId="2696"/>
        <pc:sldMkLst>
          <pc:docMk/>
          <pc:sldMk cId="3536626764" sldId="631"/>
        </pc:sldMkLst>
      </pc:sldChg>
      <pc:sldChg chg="modSp modAnim">
        <pc:chgData name="Khattab, Sherif" userId="c83b1e15-36f3-4f46-aceb-05aac24c545e" providerId="ADAL" clId="{C226B0E4-AFFD-43ED-A0E9-C4B636367B0D}" dt="2023-10-17T13:20:53.251" v="3136" actId="5793"/>
        <pc:sldMkLst>
          <pc:docMk/>
          <pc:sldMk cId="3187781446" sldId="632"/>
        </pc:sldMkLst>
        <pc:spChg chg="mod">
          <ac:chgData name="Khattab, Sherif" userId="c83b1e15-36f3-4f46-aceb-05aac24c545e" providerId="ADAL" clId="{C226B0E4-AFFD-43ED-A0E9-C4B636367B0D}" dt="2023-10-17T13:20:53.251" v="3136" actId="5793"/>
          <ac:spMkLst>
            <pc:docMk/>
            <pc:sldMk cId="3187781446" sldId="632"/>
            <ac:spMk id="3" creationId="{C86AEC12-95E4-F4EC-68B3-EA7EDFAB103B}"/>
          </ac:spMkLst>
        </pc:spChg>
      </pc:sldChg>
      <pc:sldChg chg="del">
        <pc:chgData name="Khattab, Sherif" userId="c83b1e15-36f3-4f46-aceb-05aac24c545e" providerId="ADAL" clId="{C226B0E4-AFFD-43ED-A0E9-C4B636367B0D}" dt="2023-10-17T13:20:26.563" v="3134" actId="2696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C226B0E4-AFFD-43ED-A0E9-C4B636367B0D}" dt="2023-10-17T13:20:26.563" v="3134" actId="2696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C226B0E4-AFFD-43ED-A0E9-C4B636367B0D}" dt="2023-10-17T13:21:25.383" v="3137" actId="2696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C226B0E4-AFFD-43ED-A0E9-C4B636367B0D}" dt="2023-10-17T13:21:25.383" v="3137" actId="2696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C226B0E4-AFFD-43ED-A0E9-C4B636367B0D}" dt="2023-10-17T13:21:25.383" v="3137" actId="2696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C226B0E4-AFFD-43ED-A0E9-C4B636367B0D}" dt="2023-10-17T13:21:25.383" v="3137" actId="2696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C226B0E4-AFFD-43ED-A0E9-C4B636367B0D}" dt="2023-10-17T13:21:57.807" v="3138" actId="47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C226B0E4-AFFD-43ED-A0E9-C4B636367B0D}" dt="2023-10-17T13:08:21.828" v="2410" actId="47"/>
        <pc:sldMkLst>
          <pc:docMk/>
          <pc:sldMk cId="4200742123" sldId="662"/>
        </pc:sldMkLst>
      </pc:sldChg>
      <pc:sldChg chg="modSp mod ord modAnim">
        <pc:chgData name="Khattab, Sherif" userId="c83b1e15-36f3-4f46-aceb-05aac24c545e" providerId="ADAL" clId="{C226B0E4-AFFD-43ED-A0E9-C4B636367B0D}" dt="2023-10-17T13:06:39.440" v="2374"/>
        <pc:sldMkLst>
          <pc:docMk/>
          <pc:sldMk cId="1926897130" sldId="663"/>
        </pc:sldMkLst>
        <pc:spChg chg="mod">
          <ac:chgData name="Khattab, Sherif" userId="c83b1e15-36f3-4f46-aceb-05aac24c545e" providerId="ADAL" clId="{C226B0E4-AFFD-43ED-A0E9-C4B636367B0D}" dt="2023-10-17T13:01:55.318" v="2243" actId="20577"/>
          <ac:spMkLst>
            <pc:docMk/>
            <pc:sldMk cId="1926897130" sldId="6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C226B0E4-AFFD-43ED-A0E9-C4B636367B0D}" dt="2023-10-17T13:02:26.943" v="2281" actId="20577"/>
          <ac:spMkLst>
            <pc:docMk/>
            <pc:sldMk cId="1926897130" sldId="66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C226B0E4-AFFD-43ED-A0E9-C4B636367B0D}" dt="2023-10-17T13:02:47.653" v="2283" actId="732"/>
          <ac:picMkLst>
            <pc:docMk/>
            <pc:sldMk cId="1926897130" sldId="66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C226B0E4-AFFD-43ED-A0E9-C4B636367B0D}" dt="2023-10-17T13:09:08.425" v="2417" actId="47"/>
        <pc:sldMkLst>
          <pc:docMk/>
          <pc:sldMk cId="1191178708" sldId="664"/>
        </pc:sldMkLst>
      </pc:sldChg>
      <pc:sldChg chg="addSp modSp mod ord modAnim">
        <pc:chgData name="Khattab, Sherif" userId="c83b1e15-36f3-4f46-aceb-05aac24c545e" providerId="ADAL" clId="{C226B0E4-AFFD-43ED-A0E9-C4B636367B0D}" dt="2023-10-17T13:17:12.553" v="3042" actId="1076"/>
        <pc:sldMkLst>
          <pc:docMk/>
          <pc:sldMk cId="798706549" sldId="669"/>
        </pc:sldMkLst>
        <pc:spChg chg="mod">
          <ac:chgData name="Khattab, Sherif" userId="c83b1e15-36f3-4f46-aceb-05aac24c545e" providerId="ADAL" clId="{C226B0E4-AFFD-43ED-A0E9-C4B636367B0D}" dt="2023-10-17T13:15:48.400" v="2982" actId="20577"/>
          <ac:spMkLst>
            <pc:docMk/>
            <pc:sldMk cId="798706549" sldId="669"/>
            <ac:spMk id="24578" creationId="{00000000-0000-0000-0000-000000000000}"/>
          </ac:spMkLst>
        </pc:spChg>
        <pc:spChg chg="mod">
          <ac:chgData name="Khattab, Sherif" userId="c83b1e15-36f3-4f46-aceb-05aac24c545e" providerId="ADAL" clId="{C226B0E4-AFFD-43ED-A0E9-C4B636367B0D}" dt="2023-10-17T13:15:55.497" v="2992" actId="5793"/>
          <ac:spMkLst>
            <pc:docMk/>
            <pc:sldMk cId="798706549" sldId="669"/>
            <ac:spMk id="24579" creationId="{00000000-0000-0000-0000-000000000000}"/>
          </ac:spMkLst>
        </pc:spChg>
        <pc:picChg chg="add mod">
          <ac:chgData name="Khattab, Sherif" userId="c83b1e15-36f3-4f46-aceb-05aac24c545e" providerId="ADAL" clId="{C226B0E4-AFFD-43ED-A0E9-C4B636367B0D}" dt="2023-10-17T13:16:58.892" v="3038" actId="1076"/>
          <ac:picMkLst>
            <pc:docMk/>
            <pc:sldMk cId="798706549" sldId="669"/>
            <ac:picMk id="2" creationId="{4330BE14-DF3C-07F7-BE7E-2C2A51C264C2}"/>
          </ac:picMkLst>
        </pc:picChg>
        <pc:picChg chg="mod ord">
          <ac:chgData name="Khattab, Sherif" userId="c83b1e15-36f3-4f46-aceb-05aac24c545e" providerId="ADAL" clId="{C226B0E4-AFFD-43ED-A0E9-C4B636367B0D}" dt="2023-10-17T13:17:12.553" v="3042" actId="1076"/>
          <ac:picMkLst>
            <pc:docMk/>
            <pc:sldMk cId="798706549" sldId="669"/>
            <ac:picMk id="28679" creationId="{00000000-0000-0000-0000-000000000000}"/>
          </ac:picMkLst>
        </pc:picChg>
      </pc:sldChg>
      <pc:sldChg chg="modSp new mod modAnim">
        <pc:chgData name="Khattab, Sherif" userId="c83b1e15-36f3-4f46-aceb-05aac24c545e" providerId="ADAL" clId="{C226B0E4-AFFD-43ED-A0E9-C4B636367B0D}" dt="2023-10-17T12:45:47.157" v="765" actId="20577"/>
        <pc:sldMkLst>
          <pc:docMk/>
          <pc:sldMk cId="1373127926" sldId="671"/>
        </pc:sldMkLst>
        <pc:spChg chg="mod">
          <ac:chgData name="Khattab, Sherif" userId="c83b1e15-36f3-4f46-aceb-05aac24c545e" providerId="ADAL" clId="{C226B0E4-AFFD-43ED-A0E9-C4B636367B0D}" dt="2023-10-17T12:40:18.964" v="196" actId="5793"/>
          <ac:spMkLst>
            <pc:docMk/>
            <pc:sldMk cId="1373127926" sldId="671"/>
            <ac:spMk id="2" creationId="{CB715C91-0CF7-B977-0D75-138201EE897E}"/>
          </ac:spMkLst>
        </pc:spChg>
        <pc:spChg chg="mod">
          <ac:chgData name="Khattab, Sherif" userId="c83b1e15-36f3-4f46-aceb-05aac24c545e" providerId="ADAL" clId="{C226B0E4-AFFD-43ED-A0E9-C4B636367B0D}" dt="2023-10-17T12:45:47.157" v="765" actId="20577"/>
          <ac:spMkLst>
            <pc:docMk/>
            <pc:sldMk cId="1373127926" sldId="671"/>
            <ac:spMk id="3" creationId="{5E8D9D7B-AACE-5704-58BA-04B95870A8D3}"/>
          </ac:spMkLst>
        </pc:spChg>
      </pc:sldChg>
      <pc:sldChg chg="modSp add mod modAnim">
        <pc:chgData name="Khattab, Sherif" userId="c83b1e15-36f3-4f46-aceb-05aac24c545e" providerId="ADAL" clId="{C226B0E4-AFFD-43ED-A0E9-C4B636367B0D}" dt="2023-10-17T12:57:49.799" v="1912" actId="113"/>
        <pc:sldMkLst>
          <pc:docMk/>
          <pc:sldMk cId="2401381849" sldId="672"/>
        </pc:sldMkLst>
        <pc:spChg chg="mod">
          <ac:chgData name="Khattab, Sherif" userId="c83b1e15-36f3-4f46-aceb-05aac24c545e" providerId="ADAL" clId="{C226B0E4-AFFD-43ED-A0E9-C4B636367B0D}" dt="2023-10-17T12:46:20.261" v="809" actId="20577"/>
          <ac:spMkLst>
            <pc:docMk/>
            <pc:sldMk cId="2401381849" sldId="672"/>
            <ac:spMk id="2" creationId="{CB715C91-0CF7-B977-0D75-138201EE897E}"/>
          </ac:spMkLst>
        </pc:spChg>
        <pc:spChg chg="mod">
          <ac:chgData name="Khattab, Sherif" userId="c83b1e15-36f3-4f46-aceb-05aac24c545e" providerId="ADAL" clId="{C226B0E4-AFFD-43ED-A0E9-C4B636367B0D}" dt="2023-10-17T12:57:49.799" v="1912" actId="113"/>
          <ac:spMkLst>
            <pc:docMk/>
            <pc:sldMk cId="2401381849" sldId="672"/>
            <ac:spMk id="3" creationId="{5E8D9D7B-AACE-5704-58BA-04B95870A8D3}"/>
          </ac:spMkLst>
        </pc:spChg>
      </pc:sldChg>
      <pc:sldChg chg="modSp add mod">
        <pc:chgData name="Khattab, Sherif" userId="c83b1e15-36f3-4f46-aceb-05aac24c545e" providerId="ADAL" clId="{C226B0E4-AFFD-43ED-A0E9-C4B636367B0D}" dt="2023-10-17T13:07:43.818" v="2391" actId="20577"/>
        <pc:sldMkLst>
          <pc:docMk/>
          <pc:sldMk cId="1688667881" sldId="673"/>
        </pc:sldMkLst>
        <pc:spChg chg="mod">
          <ac:chgData name="Khattab, Sherif" userId="c83b1e15-36f3-4f46-aceb-05aac24c545e" providerId="ADAL" clId="{C226B0E4-AFFD-43ED-A0E9-C4B636367B0D}" dt="2023-10-17T13:00:21.180" v="2134" actId="20577"/>
          <ac:spMkLst>
            <pc:docMk/>
            <pc:sldMk cId="1688667881" sldId="673"/>
            <ac:spMk id="21506" creationId="{00000000-0000-0000-0000-000000000000}"/>
          </ac:spMkLst>
        </pc:spChg>
        <pc:spChg chg="mod">
          <ac:chgData name="Khattab, Sherif" userId="c83b1e15-36f3-4f46-aceb-05aac24c545e" providerId="ADAL" clId="{C226B0E4-AFFD-43ED-A0E9-C4B636367B0D}" dt="2023-10-17T13:07:43.818" v="2391" actId="20577"/>
          <ac:spMkLst>
            <pc:docMk/>
            <pc:sldMk cId="1688667881" sldId="673"/>
            <ac:spMk id="2150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C226B0E4-AFFD-43ED-A0E9-C4B636367B0D}" dt="2023-10-17T13:06:21.749" v="2372" actId="12"/>
        <pc:sldMkLst>
          <pc:docMk/>
          <pc:sldMk cId="3991344410" sldId="674"/>
        </pc:sldMkLst>
        <pc:spChg chg="mod">
          <ac:chgData name="Khattab, Sherif" userId="c83b1e15-36f3-4f46-aceb-05aac24c545e" providerId="ADAL" clId="{C226B0E4-AFFD-43ED-A0E9-C4B636367B0D}" dt="2023-10-17T13:06:21.749" v="2372" actId="12"/>
          <ac:spMkLst>
            <pc:docMk/>
            <pc:sldMk cId="3991344410" sldId="674"/>
            <ac:spMk id="21507" creationId="{00000000-0000-0000-0000-000000000000}"/>
          </ac:spMkLst>
        </pc:spChg>
      </pc:sldChg>
      <pc:sldChg chg="modSp add del mod">
        <pc:chgData name="Khattab, Sherif" userId="c83b1e15-36f3-4f46-aceb-05aac24c545e" providerId="ADAL" clId="{C226B0E4-AFFD-43ED-A0E9-C4B636367B0D}" dt="2023-10-17T13:17:17.468" v="3043" actId="47"/>
        <pc:sldMkLst>
          <pc:docMk/>
          <pc:sldMk cId="3700278914" sldId="675"/>
        </pc:sldMkLst>
        <pc:spChg chg="mod">
          <ac:chgData name="Khattab, Sherif" userId="c83b1e15-36f3-4f46-aceb-05aac24c545e" providerId="ADAL" clId="{C226B0E4-AFFD-43ED-A0E9-C4B636367B0D}" dt="2023-10-17T13:15:40.144" v="2970" actId="20577"/>
          <ac:spMkLst>
            <pc:docMk/>
            <pc:sldMk cId="3700278914" sldId="675"/>
            <ac:spMk id="24578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9E862D24-2F87-744A-AA71-4F5DE647BFCC}"/>
    <pc:docChg chg="addSld delSld modSld delMainMaster">
      <pc:chgData name="Khattab, Sherif" userId="c83b1e15-36f3-4f46-aceb-05aac24c545e" providerId="ADAL" clId="{9E862D24-2F87-744A-AA71-4F5DE647BFCC}" dt="2023-11-07T12:11:39.180" v="8" actId="20577"/>
      <pc:docMkLst>
        <pc:docMk/>
      </pc:docMkLst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2078158926" sldId="422"/>
        </pc:sldMkLst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2824265814" sldId="423"/>
        </pc:sldMkLst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3406017134" sldId="424"/>
        </pc:sldMkLst>
      </pc:sldChg>
      <pc:sldChg chg="modSp add mod">
        <pc:chgData name="Khattab, Sherif" userId="c83b1e15-36f3-4f46-aceb-05aac24c545e" providerId="ADAL" clId="{9E862D24-2F87-744A-AA71-4F5DE647BFCC}" dt="2023-11-07T12:11:39.180" v="8" actId="20577"/>
        <pc:sldMkLst>
          <pc:docMk/>
          <pc:sldMk cId="2579258357" sldId="425"/>
        </pc:sldMkLst>
        <pc:spChg chg="mod">
          <ac:chgData name="Khattab, Sherif" userId="c83b1e15-36f3-4f46-aceb-05aac24c545e" providerId="ADAL" clId="{9E862D24-2F87-744A-AA71-4F5DE647BFCC}" dt="2023-11-07T12:11:39.180" v="8" actId="20577"/>
          <ac:spMkLst>
            <pc:docMk/>
            <pc:sldMk cId="2579258357" sldId="425"/>
            <ac:spMk id="24578" creationId="{00000000-0000-0000-0000-000000000000}"/>
          </ac:spMkLst>
        </pc:spChg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1312019815" sldId="434"/>
        </pc:sldMkLst>
      </pc:sldChg>
      <pc:sldChg chg="delSp modSp mod">
        <pc:chgData name="Khattab, Sherif" userId="c83b1e15-36f3-4f46-aceb-05aac24c545e" providerId="ADAL" clId="{9E862D24-2F87-744A-AA71-4F5DE647BFCC}" dt="2023-10-10T10:15:39.003" v="2" actId="20577"/>
        <pc:sldMkLst>
          <pc:docMk/>
          <pc:sldMk cId="0" sldId="471"/>
        </pc:sldMkLst>
        <pc:spChg chg="mod">
          <ac:chgData name="Khattab, Sherif" userId="c83b1e15-36f3-4f46-aceb-05aac24c545e" providerId="ADAL" clId="{9E862D24-2F87-744A-AA71-4F5DE647BFCC}" dt="2023-10-10T10:15:39.003" v="2" actId="20577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9E862D24-2F87-744A-AA71-4F5DE647BFCC}" dt="2023-10-10T10:15:36.731" v="0" actId="478"/>
          <ac:picMkLst>
            <pc:docMk/>
            <pc:sldMk cId="0" sldId="471"/>
            <ac:picMk id="7" creationId="{EAD1B896-B823-FE72-CDA4-10660B3BCE48}"/>
          </ac:picMkLst>
        </pc:picChg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359551060" sldId="628"/>
        </pc:sldMkLst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771506200" sldId="659"/>
        </pc:sldMkLst>
      </pc:sldChg>
      <pc:sldChg chg="del">
        <pc:chgData name="Khattab, Sherif" userId="c83b1e15-36f3-4f46-aceb-05aac24c545e" providerId="ADAL" clId="{9E862D24-2F87-744A-AA71-4F5DE647BFCC}" dt="2023-10-19T11:33:35.037" v="6" actId="2696"/>
        <pc:sldMkLst>
          <pc:docMk/>
          <pc:sldMk cId="2957382728" sldId="660"/>
        </pc:sldMkLst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4200742123" sldId="662"/>
        </pc:sldMkLst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1926897130" sldId="663"/>
        </pc:sldMkLst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1191178708" sldId="664"/>
        </pc:sldMkLst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798706549" sldId="669"/>
        </pc:sldMkLst>
      </pc:sldChg>
      <pc:sldChg chg="add">
        <pc:chgData name="Khattab, Sherif" userId="c83b1e15-36f3-4f46-aceb-05aac24c545e" providerId="ADAL" clId="{9E862D24-2F87-744A-AA71-4F5DE647BFCC}" dt="2023-10-10T10:15:49.320" v="3"/>
        <pc:sldMkLst>
          <pc:docMk/>
          <pc:sldMk cId="3536626764" sldId="670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4256458032" sldId="671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3321578702" sldId="672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1804925774" sldId="673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3835825437" sldId="674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1732818810" sldId="675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4203633588" sldId="676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1456040910" sldId="677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2795349908" sldId="678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3299965489" sldId="679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966042111" sldId="680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397486562" sldId="681"/>
        </pc:sldMkLst>
      </pc:sldChg>
      <pc:sldChg chg="add del">
        <pc:chgData name="Khattab, Sherif" userId="c83b1e15-36f3-4f46-aceb-05aac24c545e" providerId="ADAL" clId="{9E862D24-2F87-744A-AA71-4F5DE647BFCC}" dt="2023-10-10T10:16:11.814" v="5"/>
        <pc:sldMkLst>
          <pc:docMk/>
          <pc:sldMk cId="2989505014" sldId="682"/>
        </pc:sldMkLst>
      </pc:sldChg>
      <pc:sldMasterChg chg="del delSldLayout">
        <pc:chgData name="Khattab, Sherif" userId="c83b1e15-36f3-4f46-aceb-05aac24c545e" providerId="ADAL" clId="{9E862D24-2F87-744A-AA71-4F5DE647BFCC}" dt="2023-10-19T11:33:35.037" v="6" actId="2696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9E862D24-2F87-744A-AA71-4F5DE647BFCC}" dt="2023-10-19T11:33:35.037" v="6" actId="2696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9E862D24-2F87-744A-AA71-4F5DE647BFCC}" dt="2023-10-19T11:33:35.037" v="6" actId="2696"/>
          <pc:sldLayoutMkLst>
            <pc:docMk/>
            <pc:sldMasterMk cId="2347935245" sldId="2147483755"/>
            <pc:sldLayoutMk cId="1126625763" sldId="2147483757"/>
          </pc:sldLayoutMkLst>
        </pc:sldLayoutChg>
      </pc:sldMaster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4000" b="1" dirty="0"/>
              <a:t>Designing Recursive Solutions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(Some Slides are adapted from the Textbook’s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 slides.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Bag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Define a </a:t>
            </a:r>
            <a:r>
              <a:rPr lang="en-US" altLang="en-US" b="1" dirty="0"/>
              <a:t>private </a:t>
            </a:r>
            <a:r>
              <a:rPr lang="en-US" altLang="en-US" dirty="0"/>
              <a:t>Recursive method that is part of the </a:t>
            </a:r>
            <a:r>
              <a:rPr lang="en-US" altLang="en-US" dirty="0" err="1"/>
              <a:t>ArrayBag</a:t>
            </a:r>
            <a:r>
              <a:rPr lang="en-US" altLang="en-US" dirty="0"/>
              <a:t> implementation of ADT Bag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Base Case?</a:t>
            </a:r>
          </a:p>
          <a:p>
            <a:pPr marL="0" indent="0" eaLnBrk="1" hangingPunct="1">
              <a:buNone/>
            </a:pPr>
            <a:r>
              <a:rPr lang="en-US" altLang="en-US" dirty="0"/>
              <a:t>Recursive Case?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46802" y="2274288"/>
            <a:ext cx="7202690" cy="366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1516666" y="3779837"/>
            <a:ext cx="1450688" cy="442730"/>
          </a:xfrm>
          <a:prstGeom prst="ellipse">
            <a:avLst/>
          </a:prstGeom>
          <a:solidFill>
            <a:srgbClr val="FFFF00">
              <a:alpha val="3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endParaRPr lang="en-US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724-8BC9-1642-9F14-54C4732FC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060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Displaying a Linked Chain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Problem Definition?</a:t>
            </a:r>
          </a:p>
          <a:p>
            <a:pPr lvl="1" eaLnBrk="1" hangingPunct="1"/>
            <a:r>
              <a:rPr lang="en-US" altLang="en-US" dirty="0"/>
              <a:t>Input: the first node of a chain (let’s call it </a:t>
            </a:r>
            <a:r>
              <a:rPr lang="en-US" altLang="en-US" dirty="0" err="1"/>
              <a:t>nodeOne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Output: display the data in all chain nodes</a:t>
            </a:r>
          </a:p>
          <a:p>
            <a:pPr eaLnBrk="1" hangingPunct="1"/>
            <a:r>
              <a:rPr lang="en-US" altLang="en-US" dirty="0"/>
              <a:t>Base Case:</a:t>
            </a:r>
          </a:p>
          <a:p>
            <a:pPr lvl="1" eaLnBrk="1" hangingPunct="1"/>
            <a:r>
              <a:rPr lang="en-US" altLang="en-US" dirty="0"/>
              <a:t>Empty chain</a:t>
            </a:r>
          </a:p>
          <a:p>
            <a:pPr lvl="1" eaLnBrk="1" hangingPunct="1"/>
            <a:r>
              <a:rPr lang="en-US" altLang="en-US" dirty="0" err="1"/>
              <a:t>nodeOne</a:t>
            </a:r>
            <a:r>
              <a:rPr lang="en-US" altLang="en-US" dirty="0"/>
              <a:t> == null</a:t>
            </a:r>
          </a:p>
          <a:p>
            <a:pPr lvl="1" eaLnBrk="1" hangingPunct="1"/>
            <a:r>
              <a:rPr lang="en-US" altLang="en-US" dirty="0"/>
              <a:t>Action for Base Case: </a:t>
            </a:r>
          </a:p>
          <a:p>
            <a:pPr lvl="2" eaLnBrk="1" hangingPunct="1"/>
            <a:r>
              <a:rPr lang="en-US" altLang="en-US" dirty="0"/>
              <a:t>Do nothing</a:t>
            </a:r>
          </a:p>
          <a:p>
            <a:pPr eaLnBrk="1" hangingPunct="1"/>
            <a:r>
              <a:rPr lang="en-US" altLang="en-US" dirty="0"/>
              <a:t>Recursive Case:</a:t>
            </a:r>
          </a:p>
          <a:p>
            <a:pPr lvl="1" eaLnBrk="1" hangingPunct="1"/>
            <a:r>
              <a:rPr lang="en-US" altLang="en-US" dirty="0"/>
              <a:t>Display first node</a:t>
            </a:r>
          </a:p>
          <a:p>
            <a:pPr lvl="1" eaLnBrk="1" hangingPunct="1"/>
            <a:r>
              <a:rPr lang="en-US" altLang="en-US" dirty="0"/>
              <a:t>Call friend on rest of chain</a:t>
            </a:r>
          </a:p>
          <a:p>
            <a:pPr lvl="2" eaLnBrk="1" hangingPunct="1"/>
            <a:r>
              <a:rPr lang="en-US" altLang="en-US" dirty="0"/>
              <a:t>What is the first node in “rest of chain”</a:t>
            </a:r>
          </a:p>
          <a:p>
            <a:pPr lvl="3" eaLnBrk="1" hangingPunct="1"/>
            <a:r>
              <a:rPr lang="en-US" altLang="en-US" dirty="0" err="1"/>
              <a:t>nodeOne.next</a:t>
            </a:r>
            <a:endParaRPr lang="en-US" altLang="en-US" dirty="0"/>
          </a:p>
          <a:p>
            <a:pPr eaLnBrk="1" hangingPunct="1"/>
            <a:r>
              <a:rPr lang="en-US" altLang="en-US" dirty="0"/>
              <a:t>Revisit input:</a:t>
            </a:r>
          </a:p>
          <a:p>
            <a:pPr lvl="1" eaLnBrk="1" hangingPunct="1"/>
            <a:r>
              <a:rPr lang="en-US" altLang="en-US" dirty="0"/>
              <a:t>No need to pass in first and last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07A32-98C4-034A-A4B3-35D638519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Displaying a Linked Chain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Base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07A32-98C4-034A-A4B3-35D638519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4330BE14-DF3C-07F7-BE7E-2C2A51C26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50441"/>
          <a:stretch/>
        </p:blipFill>
        <p:spPr bwMode="auto">
          <a:xfrm>
            <a:off x="569927" y="1607992"/>
            <a:ext cx="9302866" cy="1998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 rotWithShape="1">
          <a:blip r:embed="rId2"/>
          <a:srcRect b="27758"/>
          <a:stretch/>
        </p:blipFill>
        <p:spPr bwMode="auto">
          <a:xfrm>
            <a:off x="569927" y="1607992"/>
            <a:ext cx="9302866" cy="2912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7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Displaying a Linked Chain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Recursive Case</a:t>
            </a:r>
          </a:p>
          <a:p>
            <a:pPr eaLnBrk="1" hangingPunct="1"/>
            <a:r>
              <a:rPr lang="en-US" altLang="en-US" dirty="0"/>
              <a:t>Display data in first node</a:t>
            </a:r>
          </a:p>
          <a:p>
            <a:pPr eaLnBrk="1" hangingPunct="1"/>
            <a:r>
              <a:rPr lang="en-US" altLang="en-US" dirty="0"/>
              <a:t>Then, (recursively) display data in rest of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 rotWithShape="1">
          <a:blip r:embed="rId2"/>
          <a:srcRect b="27329"/>
          <a:stretch/>
        </p:blipFill>
        <p:spPr bwMode="auto">
          <a:xfrm>
            <a:off x="362413" y="2852657"/>
            <a:ext cx="9302866" cy="2929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07A32-98C4-034A-A4B3-35D638519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22DF719A-A89D-E5A7-DE13-A63D52789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73453"/>
          <a:stretch/>
        </p:blipFill>
        <p:spPr bwMode="auto">
          <a:xfrm>
            <a:off x="362413" y="5809694"/>
            <a:ext cx="9302866" cy="1070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5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a linked chain </a:t>
            </a:r>
            <a:r>
              <a:rPr lang="en-US" altLang="en-US" i="1"/>
              <a:t>backwards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Traversing a chain of linked nodes in reverse order is easier when done recursively.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7664"/>
          <a:stretch/>
        </p:blipFill>
        <p:spPr bwMode="auto">
          <a:xfrm>
            <a:off x="517349" y="2210379"/>
            <a:ext cx="9045925" cy="2510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6E2C4-E78E-BC41-8517-354BDC848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2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a linked chain </a:t>
            </a:r>
            <a:r>
              <a:rPr lang="en-US" altLang="en-US" i="1"/>
              <a:t>backwards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(recursively) display data in rest of chain</a:t>
            </a:r>
          </a:p>
          <a:p>
            <a:pPr marL="0" indent="0" eaLnBrk="1" hangingPunct="1"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1" b="25182"/>
          <a:stretch/>
        </p:blipFill>
        <p:spPr bwMode="auto">
          <a:xfrm>
            <a:off x="593676" y="2082388"/>
            <a:ext cx="9045925" cy="3588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6E2C4-E78E-BC41-8517-354BDC848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0941E-9FA5-66E2-279E-2E62F319E6B7}"/>
              </a:ext>
            </a:extLst>
          </p:cNvPr>
          <p:cNvSpPr/>
          <p:nvPr/>
        </p:nvSpPr>
        <p:spPr bwMode="auto">
          <a:xfrm>
            <a:off x="955343" y="5172501"/>
            <a:ext cx="8531606" cy="498142"/>
          </a:xfrm>
          <a:prstGeom prst="rect">
            <a:avLst/>
          </a:prstGeom>
          <a:solidFill>
            <a:srgbClr val="00B8FF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6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Traversing a linked chain </a:t>
            </a:r>
            <a:r>
              <a:rPr lang="en-US" altLang="en-US" i="1"/>
              <a:t>backwards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(recursively) display data in rest of chain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Then, display data in first node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66381" y="1898145"/>
            <a:ext cx="9045925" cy="479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6E2C4-E78E-BC41-8517-354BDC848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13CB7E-6CC1-DE7B-0AFF-B4F3C0E8A192}"/>
              </a:ext>
            </a:extLst>
          </p:cNvPr>
          <p:cNvSpPr/>
          <p:nvPr/>
        </p:nvSpPr>
        <p:spPr bwMode="auto">
          <a:xfrm>
            <a:off x="928047" y="5363569"/>
            <a:ext cx="8531606" cy="498142"/>
          </a:xfrm>
          <a:prstGeom prst="rect">
            <a:avLst/>
          </a:prstGeom>
          <a:solidFill>
            <a:srgbClr val="00B8FF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2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6: Tuesday 10/17 @ 11:59 pm</a:t>
            </a:r>
          </a:p>
          <a:p>
            <a:pPr lvl="1"/>
            <a:r>
              <a:rPr lang="en-US" dirty="0"/>
              <a:t>Programming Assignment 2: Friday 10/20 @ 11:59 pm</a:t>
            </a:r>
          </a:p>
          <a:p>
            <a:r>
              <a:rPr lang="en-US" dirty="0"/>
              <a:t>Lost points in a lab assignment because of the autograder or a simple mistake?</a:t>
            </a:r>
          </a:p>
          <a:p>
            <a:pPr lvl="1"/>
            <a:r>
              <a:rPr lang="en-US" dirty="0"/>
              <a:t>please reach out to Grader TA over Piazza</a:t>
            </a:r>
          </a:p>
          <a:p>
            <a:r>
              <a:rPr lang="en-US" dirty="0"/>
              <a:t>OMET Midterm Survey</a:t>
            </a:r>
          </a:p>
          <a:p>
            <a:pPr lvl="1"/>
            <a:r>
              <a:rPr lang="en-US" dirty="0"/>
              <a:t>Live code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 on Recursion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the counting down and the sum of integers activities?</a:t>
            </a:r>
          </a:p>
          <a:p>
            <a:r>
              <a:rPr lang="en-US" dirty="0"/>
              <a:t>We have seen how recursion works</a:t>
            </a:r>
          </a:p>
          <a:p>
            <a:pPr lvl="1"/>
            <a:r>
              <a:rPr lang="en-US" dirty="0"/>
              <a:t>Each person represented a </a:t>
            </a:r>
            <a:r>
              <a:rPr lang="en-US" b="1" dirty="0"/>
              <a:t>recursive call</a:t>
            </a:r>
            <a:r>
              <a:rPr lang="en-US" dirty="0"/>
              <a:t> with an activation record on the </a:t>
            </a:r>
            <a:r>
              <a:rPr lang="en-US" b="1" dirty="0"/>
              <a:t>Runtime Stack</a:t>
            </a:r>
          </a:p>
          <a:p>
            <a:r>
              <a:rPr lang="en-US" dirty="0"/>
              <a:t>A recursive solution has:</a:t>
            </a:r>
          </a:p>
          <a:p>
            <a:pPr lvl="1"/>
            <a:r>
              <a:rPr lang="en-US" dirty="0"/>
              <a:t>One or more </a:t>
            </a:r>
            <a:r>
              <a:rPr lang="en-US" b="1" dirty="0"/>
              <a:t>Base Cases</a:t>
            </a:r>
            <a:r>
              <a:rPr lang="en-US" dirty="0"/>
              <a:t>: a problem instance that one can solve without help</a:t>
            </a:r>
          </a:p>
          <a:p>
            <a:pPr lvl="1"/>
            <a:r>
              <a:rPr lang="en-US" dirty="0"/>
              <a:t>One or more </a:t>
            </a:r>
            <a:r>
              <a:rPr lang="en-US" b="1" dirty="0"/>
              <a:t>Recursive Cases</a:t>
            </a:r>
            <a:r>
              <a:rPr lang="en-US" dirty="0"/>
              <a:t>: do a bit of work and ask a </a:t>
            </a:r>
            <a:r>
              <a:rPr lang="en-US" b="1" dirty="0"/>
              <a:t>friend</a:t>
            </a:r>
            <a:r>
              <a:rPr lang="en-US" dirty="0"/>
              <a:t> for help</a:t>
            </a:r>
          </a:p>
          <a:p>
            <a:pPr lvl="1"/>
            <a:r>
              <a:rPr lang="en-US" dirty="0"/>
              <a:t>Each Recursive Case must lead to a Base Case</a:t>
            </a:r>
          </a:p>
          <a:p>
            <a:pPr lvl="2"/>
            <a:r>
              <a:rPr lang="en-US" dirty="0"/>
              <a:t>Otherwise, we get </a:t>
            </a:r>
            <a:r>
              <a:rPr lang="en-US" b="1" dirty="0"/>
              <a:t>infinite recursion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31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Recipe for Designing Recursive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the </a:t>
            </a:r>
            <a:r>
              <a:rPr lang="en-US" b="1" dirty="0"/>
              <a:t>problem</a:t>
            </a:r>
            <a:r>
              <a:rPr lang="en-US" dirty="0"/>
              <a:t> at hand</a:t>
            </a:r>
          </a:p>
          <a:p>
            <a:pPr lvl="1"/>
            <a:r>
              <a:rPr lang="en-US" dirty="0"/>
              <a:t>What are the input(s) and output(s)</a:t>
            </a:r>
          </a:p>
          <a:p>
            <a:r>
              <a:rPr lang="en-US" dirty="0"/>
              <a:t>Find a </a:t>
            </a:r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What is an input that you can solve yourself </a:t>
            </a:r>
          </a:p>
          <a:p>
            <a:pPr lvl="2"/>
            <a:r>
              <a:rPr lang="en-US" dirty="0"/>
              <a:t>without asking for friends’ help</a:t>
            </a:r>
          </a:p>
          <a:p>
            <a:r>
              <a:rPr lang="en-US" dirty="0"/>
              <a:t>Define a </a:t>
            </a:r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Imagine a friend who can solve the problem at hand</a:t>
            </a:r>
          </a:p>
          <a:p>
            <a:pPr lvl="1"/>
            <a:r>
              <a:rPr lang="en-US" dirty="0"/>
              <a:t>You can’t ask them for help with the </a:t>
            </a:r>
            <a:r>
              <a:rPr lang="en-US" b="1" dirty="0"/>
              <a:t>original problem</a:t>
            </a:r>
          </a:p>
          <a:p>
            <a:pPr lvl="1"/>
            <a:r>
              <a:rPr lang="en-US" dirty="0"/>
              <a:t>Find one or more smaller problems (</a:t>
            </a:r>
            <a:r>
              <a:rPr lang="en-US" b="1" dirty="0"/>
              <a:t>subproblems</a:t>
            </a:r>
            <a:r>
              <a:rPr lang="en-US" dirty="0"/>
              <a:t>) to ask your friend to solve</a:t>
            </a:r>
          </a:p>
          <a:p>
            <a:pPr lvl="1"/>
            <a:r>
              <a:rPr lang="en-US" dirty="0"/>
              <a:t>Given your friend’s solutions, how can you solve the original problem?</a:t>
            </a:r>
          </a:p>
          <a:p>
            <a:r>
              <a:rPr lang="en-US" b="1" dirty="0"/>
              <a:t>Revisit the inputs </a:t>
            </a:r>
            <a:r>
              <a:rPr lang="en-US" dirty="0"/>
              <a:t>to the problem given what your friend needs to define subproblem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13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Example: Recursively Displaying an Array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74579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problem at hand</a:t>
            </a:r>
          </a:p>
          <a:p>
            <a:pPr lvl="1"/>
            <a:r>
              <a:rPr lang="en-US" b="1" dirty="0"/>
              <a:t>Inputs: </a:t>
            </a:r>
            <a:r>
              <a:rPr lang="en-US" dirty="0"/>
              <a:t>an array of a specific size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displaying the array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 Case:</a:t>
            </a:r>
          </a:p>
          <a:p>
            <a:pPr lvl="1"/>
            <a:r>
              <a:rPr lang="en-US" dirty="0"/>
              <a:t>What is an input that you can solve yourself </a:t>
            </a:r>
          </a:p>
          <a:p>
            <a:pPr lvl="2"/>
            <a:r>
              <a:rPr lang="en-US" b="1" dirty="0"/>
              <a:t>An empty array?</a:t>
            </a:r>
          </a:p>
          <a:p>
            <a:pPr lvl="2"/>
            <a:r>
              <a:rPr lang="en-US" b="1" dirty="0"/>
              <a:t>An array with a single entry (singleton)?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 Case:</a:t>
            </a:r>
          </a:p>
          <a:p>
            <a:pPr lvl="1"/>
            <a:r>
              <a:rPr lang="en-US" dirty="0"/>
              <a:t>Imagine a friend who can display an array</a:t>
            </a:r>
          </a:p>
          <a:p>
            <a:pPr lvl="1"/>
            <a:r>
              <a:rPr lang="en-US" dirty="0"/>
              <a:t>You can’t ask them for help with the </a:t>
            </a:r>
            <a:r>
              <a:rPr lang="en-US" b="1" dirty="0"/>
              <a:t>original array</a:t>
            </a:r>
          </a:p>
          <a:p>
            <a:pPr lvl="1"/>
            <a:r>
              <a:rPr lang="en-US" dirty="0"/>
              <a:t>Find one or more smaller problems (</a:t>
            </a:r>
            <a:r>
              <a:rPr lang="en-US" b="1" dirty="0"/>
              <a:t>subproblems</a:t>
            </a:r>
            <a:r>
              <a:rPr lang="en-US" dirty="0"/>
              <a:t>) to ask your friend to solve</a:t>
            </a:r>
          </a:p>
          <a:p>
            <a:pPr lvl="2"/>
            <a:r>
              <a:rPr lang="en-US" dirty="0"/>
              <a:t>Ask your friend to display each </a:t>
            </a:r>
            <a:r>
              <a:rPr lang="en-US" b="1" dirty="0"/>
              <a:t>half</a:t>
            </a:r>
            <a:r>
              <a:rPr lang="en-US" dirty="0"/>
              <a:t> of the array</a:t>
            </a:r>
          </a:p>
          <a:p>
            <a:pPr marL="0" indent="0" eaLnBrk="1" hangingPunct="1">
              <a:buNone/>
            </a:pP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94D4-FC5F-4C4B-916D-300725C13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81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Example: Recursively Displaying an Array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74579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problem at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 Case: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 Case: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Given your friend’s solutions, how can you solve the original problem?</a:t>
            </a:r>
          </a:p>
          <a:p>
            <a:pPr lvl="2"/>
            <a:r>
              <a:rPr lang="en-US" dirty="0"/>
              <a:t>Divide the array into two </a:t>
            </a:r>
            <a:r>
              <a:rPr lang="en-US" b="1" dirty="0"/>
              <a:t>subarrays</a:t>
            </a:r>
            <a:r>
              <a:rPr lang="en-US" dirty="0"/>
              <a:t> with (almost) equal size</a:t>
            </a:r>
          </a:p>
          <a:p>
            <a:pPr lvl="2"/>
            <a:r>
              <a:rPr lang="en-US" dirty="0"/>
              <a:t>Ask a friend to display 1</a:t>
            </a:r>
            <a:r>
              <a:rPr lang="en-US" baseline="30000" dirty="0"/>
              <a:t>st</a:t>
            </a:r>
            <a:r>
              <a:rPr lang="en-US" dirty="0"/>
              <a:t> half</a:t>
            </a:r>
          </a:p>
          <a:p>
            <a:pPr lvl="2"/>
            <a:r>
              <a:rPr lang="en-US" dirty="0"/>
              <a:t>Ask a friend to display 2</a:t>
            </a:r>
            <a:r>
              <a:rPr lang="en-US" baseline="30000" dirty="0"/>
              <a:t>nd</a:t>
            </a:r>
            <a:r>
              <a:rPr lang="en-US" dirty="0"/>
              <a:t> half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How can we pass a subarray to our friend?</a:t>
            </a:r>
          </a:p>
          <a:p>
            <a:pPr lvl="1"/>
            <a:r>
              <a:rPr lang="en-US" dirty="0"/>
              <a:t>Create a </a:t>
            </a:r>
            <a:r>
              <a:rPr lang="en-US" b="1" dirty="0"/>
              <a:t>new smaller array </a:t>
            </a:r>
            <a:r>
              <a:rPr lang="en-US" dirty="0"/>
              <a:t>and </a:t>
            </a:r>
            <a:r>
              <a:rPr lang="en-US" b="1" dirty="0"/>
              <a:t>copy</a:t>
            </a:r>
            <a:r>
              <a:rPr lang="en-US" dirty="0"/>
              <a:t> half the entries (time and space overhead)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same array </a:t>
            </a:r>
            <a:r>
              <a:rPr lang="en-US" dirty="0"/>
              <a:t>but pass </a:t>
            </a:r>
            <a:r>
              <a:rPr lang="en-US" b="1" dirty="0"/>
              <a:t>first and last positions </a:t>
            </a:r>
            <a:r>
              <a:rPr lang="en-US" dirty="0"/>
              <a:t>for the half (Better!)</a:t>
            </a:r>
          </a:p>
          <a:p>
            <a:pPr marL="0" indent="0" eaLnBrk="1" hangingPunct="1">
              <a:buNone/>
            </a:pP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94D4-FC5F-4C4B-916D-300725C13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913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Displaying an Array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Base Case: How do we know if the subarray has one entry?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== last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64047"/>
          <a:stretch/>
        </p:blipFill>
        <p:spPr bwMode="auto">
          <a:xfrm>
            <a:off x="382568" y="2600558"/>
            <a:ext cx="9262556" cy="1179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CE7B-3500-0B46-8DE9-09398641EA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268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Displaying an Array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Recursive Case: How to split an array into halves given first and last?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704164" y="2147158"/>
            <a:ext cx="4672299" cy="608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b="46178"/>
          <a:stretch/>
        </p:blipFill>
        <p:spPr bwMode="auto">
          <a:xfrm>
            <a:off x="3444381" y="3191862"/>
            <a:ext cx="3191863" cy="117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94D4-FC5F-4C4B-916D-300725C13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667CB1C-AE73-43E9-56E5-CC78F856D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55068"/>
          <a:stretch/>
        </p:blipFill>
        <p:spPr bwMode="auto">
          <a:xfrm>
            <a:off x="3452216" y="4367284"/>
            <a:ext cx="3191863" cy="98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6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Displaying an Array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Recursive Case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7284"/>
          <a:stretch/>
        </p:blipFill>
        <p:spPr bwMode="auto">
          <a:xfrm>
            <a:off x="382569" y="2375362"/>
            <a:ext cx="9262556" cy="1729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CE7B-3500-0B46-8DE9-09398641EA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1AEDA-6312-FB76-B04C-F8D9F5D7A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61144" b="31991"/>
          <a:stretch/>
        </p:blipFill>
        <p:spPr bwMode="auto">
          <a:xfrm>
            <a:off x="382567" y="4380931"/>
            <a:ext cx="9262556" cy="225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837E5-3F9E-09E7-F4DB-ABACA0647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2813" b="31990"/>
          <a:stretch/>
        </p:blipFill>
        <p:spPr bwMode="auto">
          <a:xfrm>
            <a:off x="382565" y="4131694"/>
            <a:ext cx="9262556" cy="498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AED99A8-DC40-309C-A9CE-BF5D2FB6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3030" b="23045"/>
          <a:stretch/>
        </p:blipFill>
        <p:spPr bwMode="auto">
          <a:xfrm>
            <a:off x="382569" y="4114801"/>
            <a:ext cx="9262556" cy="78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9048A6A-F646-0976-708C-CB4709EF9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82561" y="2344023"/>
            <a:ext cx="9262556" cy="3280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7530C-BE46-AC1B-5F2A-6777DE3B2968}"/>
              </a:ext>
            </a:extLst>
          </p:cNvPr>
          <p:cNvSpPr txBox="1"/>
          <p:nvPr/>
        </p:nvSpPr>
        <p:spPr>
          <a:xfrm>
            <a:off x="6483411" y="3975829"/>
            <a:ext cx="3131206" cy="100835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r>
              <a:rPr lang="en-US" sz="1984" dirty="0">
                <a:solidFill>
                  <a:srgbClr val="000000"/>
                </a:solidFill>
                <a:latin typeface="Arial" charset="0"/>
                <a:cs typeface="Arial" charset="0"/>
              </a:rPr>
              <a:t>Consider</a:t>
            </a:r>
            <a:br>
              <a:rPr lang="en-US" sz="1984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984" b="1" dirty="0">
                <a:solidFill>
                  <a:srgbClr val="000000"/>
                </a:solidFill>
                <a:latin typeface="Arial" charset="0"/>
                <a:cs typeface="Arial" charset="0"/>
              </a:rPr>
              <a:t>first + (last – first) / 2</a:t>
            </a:r>
            <a:br>
              <a:rPr lang="en-US" sz="1984" b="1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1984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C5630A0-E896-BA44-69EC-6DA43197FEA8}"/>
              </a:ext>
            </a:extLst>
          </p:cNvPr>
          <p:cNvSpPr/>
          <p:nvPr/>
        </p:nvSpPr>
        <p:spPr>
          <a:xfrm>
            <a:off x="5542156" y="3648593"/>
            <a:ext cx="2644521" cy="466208"/>
          </a:xfrm>
          <a:custGeom>
            <a:avLst/>
            <a:gdLst>
              <a:gd name="connsiteX0" fmla="*/ 2147454 w 2147454"/>
              <a:gd name="connsiteY0" fmla="*/ 277740 h 277740"/>
              <a:gd name="connsiteX1" fmla="*/ 2105891 w 2147454"/>
              <a:gd name="connsiteY1" fmla="*/ 180758 h 277740"/>
              <a:gd name="connsiteX2" fmla="*/ 1939636 w 2147454"/>
              <a:gd name="connsiteY2" fmla="*/ 649 h 277740"/>
              <a:gd name="connsiteX3" fmla="*/ 0 w 2147454"/>
              <a:gd name="connsiteY3" fmla="*/ 250031 h 2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454" h="277740">
                <a:moveTo>
                  <a:pt x="2147454" y="277740"/>
                </a:moveTo>
                <a:cubicBezTo>
                  <a:pt x="2143990" y="252340"/>
                  <a:pt x="2140527" y="226940"/>
                  <a:pt x="2105891" y="180758"/>
                </a:cubicBezTo>
                <a:cubicBezTo>
                  <a:pt x="2071255" y="134576"/>
                  <a:pt x="2290618" y="-10896"/>
                  <a:pt x="1939636" y="649"/>
                </a:cubicBezTo>
                <a:cubicBezTo>
                  <a:pt x="1588654" y="12194"/>
                  <a:pt x="794327" y="131112"/>
                  <a:pt x="0" y="250031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endParaRPr lang="en-US" sz="1984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2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911</Words>
  <Application>Microsoft Macintosh PowerPoint</Application>
  <PresentationFormat>Custom</PresentationFormat>
  <Paragraphs>139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Helvetica</vt:lpstr>
      <vt:lpstr>Times New Roman</vt:lpstr>
      <vt:lpstr>1_Office Theme</vt:lpstr>
      <vt:lpstr>2_Office Theme</vt:lpstr>
      <vt:lpstr>Algorithms and Data Structures 1 CS 0445</vt:lpstr>
      <vt:lpstr>Announcements</vt:lpstr>
      <vt:lpstr>So far on Recursion …</vt:lpstr>
      <vt:lpstr>A Recipe for Designing Recursive Solutions</vt:lpstr>
      <vt:lpstr>Example: Recursively Displaying an Array</vt:lpstr>
      <vt:lpstr>Example: Recursively Displaying an Array</vt:lpstr>
      <vt:lpstr>Recursively Displaying an Array</vt:lpstr>
      <vt:lpstr>Recursively Displaying an Array</vt:lpstr>
      <vt:lpstr>Recursively Displaying an Array</vt:lpstr>
      <vt:lpstr>Displaying a Bag</vt:lpstr>
      <vt:lpstr>Recursively Displaying a Linked Chain</vt:lpstr>
      <vt:lpstr>Recursively Displaying a Linked Chain</vt:lpstr>
      <vt:lpstr>Recursively Displaying a Linked Chain</vt:lpstr>
      <vt:lpstr>Traversing a linked chain backwards</vt:lpstr>
      <vt:lpstr>Traversing a linked chain backwards</vt:lpstr>
      <vt:lpstr>Traversing a linked chain backwards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97</cp:revision>
  <dcterms:modified xsi:type="dcterms:W3CDTF">2023-11-07T12:11:49Z</dcterms:modified>
</cp:coreProperties>
</file>