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  <p:sldMasterId id="2147483755" r:id="rId3"/>
  </p:sldMasterIdLst>
  <p:notesMasterIdLst>
    <p:notesMasterId r:id="rId32"/>
  </p:notesMasterIdLst>
  <p:sldIdLst>
    <p:sldId id="471" r:id="rId4"/>
    <p:sldId id="496" r:id="rId5"/>
    <p:sldId id="672" r:id="rId6"/>
    <p:sldId id="632" r:id="rId7"/>
    <p:sldId id="634" r:id="rId8"/>
    <p:sldId id="633" r:id="rId9"/>
    <p:sldId id="635" r:id="rId10"/>
    <p:sldId id="429" r:id="rId11"/>
    <p:sldId id="430" r:id="rId12"/>
    <p:sldId id="431" r:id="rId13"/>
    <p:sldId id="432" r:id="rId14"/>
    <p:sldId id="654" r:id="rId15"/>
    <p:sldId id="656" r:id="rId16"/>
    <p:sldId id="434" r:id="rId17"/>
    <p:sldId id="670" r:id="rId18"/>
    <p:sldId id="671" r:id="rId19"/>
    <p:sldId id="435" r:id="rId20"/>
    <p:sldId id="677" r:id="rId21"/>
    <p:sldId id="678" r:id="rId22"/>
    <p:sldId id="436" r:id="rId23"/>
    <p:sldId id="439" r:id="rId24"/>
    <p:sldId id="680" r:id="rId25"/>
    <p:sldId id="681" r:id="rId26"/>
    <p:sldId id="682" r:id="rId27"/>
    <p:sldId id="683" r:id="rId28"/>
    <p:sldId id="684" r:id="rId29"/>
    <p:sldId id="685" r:id="rId30"/>
    <p:sldId id="686" r:id="rId31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E2349-1DB6-421D-B282-891F225D3D9E}" v="74" dt="2023-10-19T14:56:29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05" autoAdjust="0"/>
    <p:restoredTop sz="85782" autoAdjust="0"/>
  </p:normalViewPr>
  <p:slideViewPr>
    <p:cSldViewPr snapToGrid="0">
      <p:cViewPr varScale="1">
        <p:scale>
          <a:sx n="84" d="100"/>
          <a:sy n="84" d="100"/>
        </p:scale>
        <p:origin x="6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8AF45FF6-55EF-4B75-B6C7-025B86D8F3BA}"/>
    <pc:docChg chg="undo custSel addSld delSld modSld">
      <pc:chgData name="Khattab, Sherif" userId="c83b1e15-36f3-4f46-aceb-05aac24c545e" providerId="ADAL" clId="{8AF45FF6-55EF-4B75-B6C7-025B86D8F3BA}" dt="2022-10-04T13:20:59.603" v="3413" actId="20577"/>
      <pc:docMkLst>
        <pc:docMk/>
      </pc:docMkLst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05409211" sldId="40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60646278" sldId="40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318051938" sldId="40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75970182" sldId="40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77412443" sldId="40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06035066" sldId="40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993576171" sldId="41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96352427" sldId="41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34482933" sldId="41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66793426" sldId="41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27577522" sldId="41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800118767" sldId="41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14438495" sldId="41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11652919" sldId="41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47904432" sldId="41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19401366" sldId="42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02751320" sldId="421"/>
        </pc:sldMkLst>
      </pc:sldChg>
      <pc:sldChg chg="modSp modAnim">
        <pc:chgData name="Khattab, Sherif" userId="c83b1e15-36f3-4f46-aceb-05aac24c545e" providerId="ADAL" clId="{8AF45FF6-55EF-4B75-B6C7-025B86D8F3BA}" dt="2022-10-04T12:26:57.297" v="711" actId="20577"/>
        <pc:sldMkLst>
          <pc:docMk/>
          <pc:sldMk cId="1742857085" sldId="422"/>
        </pc:sldMkLst>
        <pc:spChg chg="mod">
          <ac:chgData name="Khattab, Sherif" userId="c83b1e15-36f3-4f46-aceb-05aac24c545e" providerId="ADAL" clId="{8AF45FF6-55EF-4B75-B6C7-025B86D8F3BA}" dt="2022-10-04T12:26:57.297" v="711" actId="20577"/>
          <ac:spMkLst>
            <pc:docMk/>
            <pc:sldMk cId="1742857085" sldId="422"/>
            <ac:spMk id="11267" creationId="{00000000-0000-0000-0000-000000000000}"/>
          </ac:spMkLst>
        </pc:spChg>
      </pc:sldChg>
      <pc:sldChg chg="delSp modSp mod modAnim">
        <pc:chgData name="Khattab, Sherif" userId="c83b1e15-36f3-4f46-aceb-05aac24c545e" providerId="ADAL" clId="{8AF45FF6-55EF-4B75-B6C7-025B86D8F3BA}" dt="2022-10-04T12:46:31.431" v="1506" actId="20577"/>
        <pc:sldMkLst>
          <pc:docMk/>
          <pc:sldMk cId="1586537615" sldId="423"/>
        </pc:sldMkLst>
        <pc:spChg chg="mod">
          <ac:chgData name="Khattab, Sherif" userId="c83b1e15-36f3-4f46-aceb-05aac24c545e" providerId="ADAL" clId="{8AF45FF6-55EF-4B75-B6C7-025B86D8F3BA}" dt="2022-10-04T12:46:31.431" v="1506" actId="20577"/>
          <ac:spMkLst>
            <pc:docMk/>
            <pc:sldMk cId="1586537615" sldId="42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31:20.242" v="1299" actId="6549"/>
          <ac:spMkLst>
            <pc:docMk/>
            <pc:sldMk cId="1586537615" sldId="423"/>
            <ac:spMk id="12291" creationId="{00000000-0000-0000-0000-000000000000}"/>
          </ac:spMkLst>
        </pc:spChg>
        <pc:picChg chg="del mod">
          <ac:chgData name="Khattab, Sherif" userId="c83b1e15-36f3-4f46-aceb-05aac24c545e" providerId="ADAL" clId="{8AF45FF6-55EF-4B75-B6C7-025B86D8F3BA}" dt="2022-10-04T12:29:09.154" v="936" actId="478"/>
          <ac:picMkLst>
            <pc:docMk/>
            <pc:sldMk cId="1586537615" sldId="423"/>
            <ac:picMk id="13314" creationId="{00000000-0000-0000-0000-000000000000}"/>
          </ac:picMkLst>
        </pc:picChg>
      </pc:sldChg>
      <pc:sldChg chg="addSp delSp modSp mod">
        <pc:chgData name="Khattab, Sherif" userId="c83b1e15-36f3-4f46-aceb-05aac24c545e" providerId="ADAL" clId="{8AF45FF6-55EF-4B75-B6C7-025B86D8F3BA}" dt="2022-10-04T12:44:53.082" v="1465" actId="20577"/>
        <pc:sldMkLst>
          <pc:docMk/>
          <pc:sldMk cId="3683290129" sldId="424"/>
        </pc:sldMkLst>
        <pc:spChg chg="add del">
          <ac:chgData name="Khattab, Sherif" userId="c83b1e15-36f3-4f46-aceb-05aac24c545e" providerId="ADAL" clId="{8AF45FF6-55EF-4B75-B6C7-025B86D8F3BA}" dt="2022-10-04T12:42:10.223" v="1378" actId="22"/>
          <ac:spMkLst>
            <pc:docMk/>
            <pc:sldMk cId="3683290129" sldId="424"/>
            <ac:spMk id="5" creationId="{C5FD68FD-9D34-B70C-E3D6-6EFBB6C9C79B}"/>
          </ac:spMkLst>
        </pc:spChg>
        <pc:spChg chg="add mod">
          <ac:chgData name="Khattab, Sherif" userId="c83b1e15-36f3-4f46-aceb-05aac24c545e" providerId="ADAL" clId="{8AF45FF6-55EF-4B75-B6C7-025B86D8F3BA}" dt="2022-10-04T12:44:03.565" v="1433" actId="6549"/>
          <ac:spMkLst>
            <pc:docMk/>
            <pc:sldMk cId="3683290129" sldId="424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3.082" v="1465" actId="20577"/>
          <ac:spMkLst>
            <pc:docMk/>
            <pc:sldMk cId="3683290129" sldId="424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07.363" v="1426" actId="732"/>
          <ac:picMkLst>
            <pc:docMk/>
            <pc:sldMk cId="3683290129" sldId="424"/>
            <ac:picMk id="14338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5:08.180" v="1471" actId="20577"/>
        <pc:sldMkLst>
          <pc:docMk/>
          <pc:sldMk cId="798022026" sldId="425"/>
        </pc:sldMkLst>
        <pc:spChg chg="mod">
          <ac:chgData name="Khattab, Sherif" userId="c83b1e15-36f3-4f46-aceb-05aac24c545e" providerId="ADAL" clId="{8AF45FF6-55EF-4B75-B6C7-025B86D8F3BA}" dt="2022-10-04T12:45:08.180" v="1471" actId="20577"/>
          <ac:spMkLst>
            <pc:docMk/>
            <pc:sldMk cId="798022026" sldId="425"/>
            <ac:spMk id="14338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13.197" v="1474" actId="20577"/>
        <pc:sldMkLst>
          <pc:docMk/>
          <pc:sldMk cId="3681677651" sldId="426"/>
        </pc:sldMkLst>
        <pc:spChg chg="mod">
          <ac:chgData name="Khattab, Sherif" userId="c83b1e15-36f3-4f46-aceb-05aac24c545e" providerId="ADAL" clId="{8AF45FF6-55EF-4B75-B6C7-025B86D8F3BA}" dt="2022-10-04T12:45:13.197" v="1474" actId="20577"/>
          <ac:spMkLst>
            <pc:docMk/>
            <pc:sldMk cId="3681677651" sldId="426"/>
            <ac:spMk id="15362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25.394" v="1481" actId="20577"/>
        <pc:sldMkLst>
          <pc:docMk/>
          <pc:sldMk cId="498983064" sldId="427"/>
        </pc:sldMkLst>
        <pc:spChg chg="mod">
          <ac:chgData name="Khattab, Sherif" userId="c83b1e15-36f3-4f46-aceb-05aac24c545e" providerId="ADAL" clId="{8AF45FF6-55EF-4B75-B6C7-025B86D8F3BA}" dt="2022-10-04T12:45:25.394" v="1481" actId="20577"/>
          <ac:spMkLst>
            <pc:docMk/>
            <pc:sldMk cId="498983064" sldId="427"/>
            <ac:spMk id="16387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40.026" v="1482" actId="6549"/>
        <pc:sldMkLst>
          <pc:docMk/>
          <pc:sldMk cId="1112282988" sldId="428"/>
        </pc:sldMkLst>
        <pc:spChg chg="mod">
          <ac:chgData name="Khattab, Sherif" userId="c83b1e15-36f3-4f46-aceb-05aac24c545e" providerId="ADAL" clId="{8AF45FF6-55EF-4B75-B6C7-025B86D8F3BA}" dt="2022-10-04T12:45:40.026" v="1482" actId="6549"/>
          <ac:spMkLst>
            <pc:docMk/>
            <pc:sldMk cId="1112282988" sldId="428"/>
            <ac:spMk id="17411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04.596" v="1488" actId="732"/>
        <pc:sldMkLst>
          <pc:docMk/>
          <pc:sldMk cId="384882912" sldId="429"/>
        </pc:sldMkLst>
        <pc:spChg chg="mod">
          <ac:chgData name="Khattab, Sherif" userId="c83b1e15-36f3-4f46-aceb-05aac24c545e" providerId="ADAL" clId="{8AF45FF6-55EF-4B75-B6C7-025B86D8F3BA}" dt="2022-10-04T12:45:51.185" v="1483" actId="6549"/>
          <ac:spMkLst>
            <pc:docMk/>
            <pc:sldMk cId="384882912" sldId="429"/>
            <ac:spMk id="18435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6:04.596" v="1488" actId="732"/>
          <ac:picMkLst>
            <pc:docMk/>
            <pc:sldMk cId="384882912" sldId="429"/>
            <ac:picMk id="21511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6:08.714" v="1489" actId="6549"/>
        <pc:sldMkLst>
          <pc:docMk/>
          <pc:sldMk cId="458591797" sldId="430"/>
        </pc:sldMkLst>
        <pc:spChg chg="mod">
          <ac:chgData name="Khattab, Sherif" userId="c83b1e15-36f3-4f46-aceb-05aac24c545e" providerId="ADAL" clId="{8AF45FF6-55EF-4B75-B6C7-025B86D8F3BA}" dt="2022-10-04T12:46:08.714" v="1489" actId="6549"/>
          <ac:spMkLst>
            <pc:docMk/>
            <pc:sldMk cId="458591797" sldId="430"/>
            <ac:spMk id="19459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12.765" v="1490" actId="6549"/>
        <pc:sldMkLst>
          <pc:docMk/>
          <pc:sldMk cId="1099839915" sldId="431"/>
        </pc:sldMkLst>
        <pc:spChg chg="mod">
          <ac:chgData name="Khattab, Sherif" userId="c83b1e15-36f3-4f46-aceb-05aac24c545e" providerId="ADAL" clId="{8AF45FF6-55EF-4B75-B6C7-025B86D8F3BA}" dt="2022-10-04T12:46:12.765" v="1490" actId="6549"/>
          <ac:spMkLst>
            <pc:docMk/>
            <pc:sldMk cId="1099839915" sldId="431"/>
            <ac:spMk id="20483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2:51:05.572" v="1641" actId="732"/>
        <pc:sldMkLst>
          <pc:docMk/>
          <pc:sldMk cId="981599373" sldId="432"/>
        </pc:sldMkLst>
        <pc:spChg chg="mod">
          <ac:chgData name="Khattab, Sherif" userId="c83b1e15-36f3-4f46-aceb-05aac24c545e" providerId="ADAL" clId="{8AF45FF6-55EF-4B75-B6C7-025B86D8F3BA}" dt="2022-10-04T12:50:23.055" v="1633" actId="20577"/>
          <ac:spMkLst>
            <pc:docMk/>
            <pc:sldMk cId="981599373" sldId="432"/>
            <ac:spMk id="21506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0:28.352" v="1636" actId="20577"/>
          <ac:spMkLst>
            <pc:docMk/>
            <pc:sldMk cId="981599373" sldId="43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1:05.572" v="1641" actId="732"/>
          <ac:picMkLst>
            <pc:docMk/>
            <pc:sldMk cId="981599373" sldId="432"/>
            <ac:picMk id="20482" creationId="{00000000-0000-0000-0000-000000000000}"/>
          </ac:picMkLst>
        </pc:picChg>
      </pc:sldChg>
      <pc:sldChg chg="modSp del mod">
        <pc:chgData name="Khattab, Sherif" userId="c83b1e15-36f3-4f46-aceb-05aac24c545e" providerId="ADAL" clId="{8AF45FF6-55EF-4B75-B6C7-025B86D8F3BA}" dt="2022-10-04T12:50:01.675" v="1610" actId="2696"/>
        <pc:sldMkLst>
          <pc:docMk/>
          <pc:sldMk cId="1709736005" sldId="432"/>
        </pc:sldMkLst>
        <pc:spChg chg="mod">
          <ac:chgData name="Khattab, Sherif" userId="c83b1e15-36f3-4f46-aceb-05aac24c545e" providerId="ADAL" clId="{8AF45FF6-55EF-4B75-B6C7-025B86D8F3BA}" dt="2022-10-04T12:46:21.109" v="1498" actId="20577"/>
          <ac:spMkLst>
            <pc:docMk/>
            <pc:sldMk cId="1709736005" sldId="432"/>
            <ac:spMk id="21506" creationId="{00000000-0000-0000-0000-000000000000}"/>
          </ac:spMkLst>
        </pc:sp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3135546840" sldId="432"/>
        </pc:sldMkLst>
      </pc:sldChg>
      <pc:sldChg chg="modSp add mod">
        <pc:chgData name="Khattab, Sherif" userId="c83b1e15-36f3-4f46-aceb-05aac24c545e" providerId="ADAL" clId="{8AF45FF6-55EF-4B75-B6C7-025B86D8F3BA}" dt="2022-10-04T12:54:00.128" v="1673" actId="732"/>
        <pc:sldMkLst>
          <pc:docMk/>
          <pc:sldMk cId="1658011281" sldId="433"/>
        </pc:sldMkLst>
        <pc:spChg chg="mod">
          <ac:chgData name="Khattab, Sherif" userId="c83b1e15-36f3-4f46-aceb-05aac24c545e" providerId="ADAL" clId="{8AF45FF6-55EF-4B75-B6C7-025B86D8F3BA}" dt="2022-10-04T12:53:26.379" v="1664" actId="404"/>
          <ac:spMkLst>
            <pc:docMk/>
            <pc:sldMk cId="1658011281" sldId="43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3:30.055" v="1666" actId="20577"/>
          <ac:spMkLst>
            <pc:docMk/>
            <pc:sldMk cId="1658011281" sldId="433"/>
            <ac:spMk id="2253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4:00.128" v="1673" actId="732"/>
          <ac:picMkLst>
            <pc:docMk/>
            <pc:sldMk cId="1658011281" sldId="433"/>
            <ac:picMk id="23559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2336028647" sldId="433"/>
        </pc:sldMkLst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2786603206" sldId="433"/>
        </pc:sldMkLst>
      </pc:sldChg>
      <pc:sldChg chg="modSp add mod">
        <pc:chgData name="Khattab, Sherif" userId="c83b1e15-36f3-4f46-aceb-05aac24c545e" providerId="ADAL" clId="{8AF45FF6-55EF-4B75-B6C7-025B86D8F3BA}" dt="2022-10-04T12:55:41.642" v="1709" actId="732"/>
        <pc:sldMkLst>
          <pc:docMk/>
          <pc:sldMk cId="935329656" sldId="434"/>
        </pc:sldMkLst>
        <pc:spChg chg="mod">
          <ac:chgData name="Khattab, Sherif" userId="c83b1e15-36f3-4f46-aceb-05aac24c545e" providerId="ADAL" clId="{8AF45FF6-55EF-4B75-B6C7-025B86D8F3BA}" dt="2022-10-04T12:55:07.939" v="1702" actId="404"/>
          <ac:spMkLst>
            <pc:docMk/>
            <pc:sldMk cId="935329656" sldId="434"/>
            <ac:spMk id="2355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5:41.642" v="1709" actId="732"/>
          <ac:picMkLst>
            <pc:docMk/>
            <pc:sldMk cId="935329656" sldId="434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1286397248" sldId="434"/>
        </pc:sldMkLst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1412156055" sldId="434"/>
        </pc:sldMkLst>
      </pc:sldChg>
      <pc:sldChg chg="modSp mod">
        <pc:chgData name="Khattab, Sherif" userId="c83b1e15-36f3-4f46-aceb-05aac24c545e" providerId="ADAL" clId="{8AF45FF6-55EF-4B75-B6C7-025B86D8F3BA}" dt="2022-10-04T12:50:08.578" v="1618" actId="20577"/>
        <pc:sldMkLst>
          <pc:docMk/>
          <pc:sldMk cId="1219018483" sldId="435"/>
        </pc:sldMkLst>
        <pc:spChg chg="mod">
          <ac:chgData name="Khattab, Sherif" userId="c83b1e15-36f3-4f46-aceb-05aac24c545e" providerId="ADAL" clId="{8AF45FF6-55EF-4B75-B6C7-025B86D8F3BA}" dt="2022-10-04T12:47:51.760" v="1599" actId="20577"/>
          <ac:spMkLst>
            <pc:docMk/>
            <pc:sldMk cId="1219018483" sldId="435"/>
            <ac:spMk id="2" creationId="{0B53CD8C-C38F-C54A-A0AF-256196F325D6}"/>
          </ac:spMkLst>
        </pc:spChg>
        <pc:spChg chg="mod">
          <ac:chgData name="Khattab, Sherif" userId="c83b1e15-36f3-4f46-aceb-05aac24c545e" providerId="ADAL" clId="{8AF45FF6-55EF-4B75-B6C7-025B86D8F3BA}" dt="2022-10-04T12:50:08.578" v="1618" actId="20577"/>
          <ac:spMkLst>
            <pc:docMk/>
            <pc:sldMk cId="1219018483" sldId="435"/>
            <ac:spMk id="24578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8:17.754" v="1605" actId="732"/>
          <ac:picMkLst>
            <pc:docMk/>
            <pc:sldMk cId="1219018483" sldId="435"/>
            <ac:picMk id="23554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56:41.772" v="1718" actId="1076"/>
        <pc:sldMkLst>
          <pc:docMk/>
          <pc:sldMk cId="748995267" sldId="441"/>
        </pc:sldMkLst>
        <pc:picChg chg="mod">
          <ac:chgData name="Khattab, Sherif" userId="c83b1e15-36f3-4f46-aceb-05aac24c545e" providerId="ADAL" clId="{8AF45FF6-55EF-4B75-B6C7-025B86D8F3BA}" dt="2022-10-04T12:56:41.772" v="1718" actId="1076"/>
          <ac:picMkLst>
            <pc:docMk/>
            <pc:sldMk cId="748995267" sldId="441"/>
            <ac:picMk id="26630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7:35.975" v="1727" actId="2696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8AF45FF6-55EF-4B75-B6C7-025B86D8F3BA}" dt="2022-10-04T12:57:42.768" v="1729"/>
        <pc:sldMkLst>
          <pc:docMk/>
          <pc:sldMk cId="2321669799" sldId="444"/>
        </pc:sldMkLst>
      </pc:sldChg>
      <pc:sldChg chg="modSp add mod">
        <pc:chgData name="Khattab, Sherif" userId="c83b1e15-36f3-4f46-aceb-05aac24c545e" providerId="ADAL" clId="{8AF45FF6-55EF-4B75-B6C7-025B86D8F3BA}" dt="2022-10-04T12:58:27.391" v="1763" actId="732"/>
        <pc:sldMkLst>
          <pc:docMk/>
          <pc:sldMk cId="2686697786" sldId="444"/>
        </pc:sldMkLst>
        <pc:spChg chg="mod">
          <ac:chgData name="Khattab, Sherif" userId="c83b1e15-36f3-4f46-aceb-05aac24c545e" providerId="ADAL" clId="{8AF45FF6-55EF-4B75-B6C7-025B86D8F3BA}" dt="2022-10-04T12:57:54.837" v="1747" actId="20577"/>
          <ac:spMkLst>
            <pc:docMk/>
            <pc:sldMk cId="2686697786" sldId="444"/>
            <ac:spMk id="2867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8:27.391" v="1763" actId="732"/>
          <ac:picMkLst>
            <pc:docMk/>
            <pc:sldMk cId="2686697786" sldId="444"/>
            <ac:picMk id="27655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03:22.784" v="2078"/>
        <pc:sldMkLst>
          <pc:docMk/>
          <pc:sldMk cId="2451817341" sldId="445"/>
        </pc:sldMkLst>
        <pc:spChg chg="mod">
          <ac:chgData name="Khattab, Sherif" userId="c83b1e15-36f3-4f46-aceb-05aac24c545e" providerId="ADAL" clId="{8AF45FF6-55EF-4B75-B6C7-025B86D8F3BA}" dt="2022-10-04T12:57:31.564" v="1726" actId="20577"/>
          <ac:spMkLst>
            <pc:docMk/>
            <pc:sldMk cId="2451817341" sldId="44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3:18.271" v="2076" actId="20577"/>
          <ac:spMkLst>
            <pc:docMk/>
            <pc:sldMk cId="2451817341" sldId="445"/>
            <ac:spMk id="29699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01:35.975" v="1781" actId="478"/>
          <ac:picMkLst>
            <pc:docMk/>
            <pc:sldMk cId="2451817341" sldId="445"/>
            <ac:picMk id="26626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3:07:00.750" v="2128" actId="732"/>
        <pc:sldMkLst>
          <pc:docMk/>
          <pc:sldMk cId="1125696678" sldId="446"/>
        </pc:sldMkLst>
        <pc:spChg chg="mod">
          <ac:chgData name="Khattab, Sherif" userId="c83b1e15-36f3-4f46-aceb-05aac24c545e" providerId="ADAL" clId="{8AF45FF6-55EF-4B75-B6C7-025B86D8F3BA}" dt="2022-10-04T13:06:15.885" v="2114" actId="20577"/>
          <ac:spMkLst>
            <pc:docMk/>
            <pc:sldMk cId="1125696678" sldId="44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6:54.090" v="2127" actId="207"/>
          <ac:spMkLst>
            <pc:docMk/>
            <pc:sldMk cId="1125696678" sldId="446"/>
            <ac:spMk id="3072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07:00.750" v="2128" actId="732"/>
          <ac:picMkLst>
            <pc:docMk/>
            <pc:sldMk cId="1125696678" sldId="446"/>
            <ac:picMk id="27650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17:58.946" v="3374" actId="20577"/>
        <pc:sldMkLst>
          <pc:docMk/>
          <pc:sldMk cId="3244504093" sldId="449"/>
        </pc:sldMkLst>
        <pc:spChg chg="mod">
          <ac:chgData name="Khattab, Sherif" userId="c83b1e15-36f3-4f46-aceb-05aac24c545e" providerId="ADAL" clId="{8AF45FF6-55EF-4B75-B6C7-025B86D8F3BA}" dt="2022-10-04T13:10:28.090" v="2557" actId="20577"/>
          <ac:spMkLst>
            <pc:docMk/>
            <pc:sldMk cId="3244504093" sldId="449"/>
            <ac:spMk id="33794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7:58.946" v="3374" actId="20577"/>
          <ac:spMkLst>
            <pc:docMk/>
            <pc:sldMk cId="3244504093" sldId="449"/>
            <ac:spMk id="33795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13:42.658" v="2735" actId="478"/>
          <ac:picMkLst>
            <pc:docMk/>
            <pc:sldMk cId="3244504093" sldId="449"/>
            <ac:picMk id="29698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78524786" sldId="45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60246005" sldId="452"/>
        </pc:sldMkLst>
      </pc:sldChg>
      <pc:sldChg chg="modSp mod">
        <pc:chgData name="Khattab, Sherif" userId="c83b1e15-36f3-4f46-aceb-05aac24c545e" providerId="ADAL" clId="{8AF45FF6-55EF-4B75-B6C7-025B86D8F3BA}" dt="2022-10-04T13:19:57.745" v="3405" actId="732"/>
        <pc:sldMkLst>
          <pc:docMk/>
          <pc:sldMk cId="1587329386" sldId="457"/>
        </pc:sldMkLst>
        <pc:spChg chg="mod">
          <ac:chgData name="Khattab, Sherif" userId="c83b1e15-36f3-4f46-aceb-05aac24c545e" providerId="ADAL" clId="{8AF45FF6-55EF-4B75-B6C7-025B86D8F3BA}" dt="2022-10-04T13:19:37.831" v="3400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9:43.756" v="3401" actId="6549"/>
          <ac:spMkLst>
            <pc:docMk/>
            <pc:sldMk cId="1587329386" sldId="457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19:57.745" v="3405" actId="732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80515576" sldId="46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158571718" sldId="46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63285173" sldId="46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17704575" sldId="46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69847693" sldId="46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39199741" sldId="46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63132392" sldId="47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77175499" sldId="47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777698211" sldId="47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08694923" sldId="47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261082700" sldId="47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92721800" sldId="47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86893243" sldId="480"/>
        </pc:sldMkLst>
      </pc:sldChg>
      <pc:sldChg chg="modSp modAnim">
        <pc:chgData name="Khattab, Sherif" userId="c83b1e15-36f3-4f46-aceb-05aac24c545e" providerId="ADAL" clId="{8AF45FF6-55EF-4B75-B6C7-025B86D8F3BA}" dt="2022-10-04T12:14:36.657" v="8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AF45FF6-55EF-4B75-B6C7-025B86D8F3BA}" dt="2022-10-04T12:14:36.657" v="8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22121817" sldId="498"/>
        </pc:sldMkLst>
      </pc:sldChg>
      <pc:sldChg chg="modSp modAnim">
        <pc:chgData name="Khattab, Sherif" userId="c83b1e15-36f3-4f46-aceb-05aac24c545e" providerId="ADAL" clId="{8AF45FF6-55EF-4B75-B6C7-025B86D8F3BA}" dt="2022-10-04T12:16:19.752" v="141" actId="6549"/>
        <pc:sldMkLst>
          <pc:docMk/>
          <pc:sldMk cId="3616649543" sldId="502"/>
        </pc:sldMkLst>
        <pc:spChg chg="mod">
          <ac:chgData name="Khattab, Sherif" userId="c83b1e15-36f3-4f46-aceb-05aac24c545e" providerId="ADAL" clId="{8AF45FF6-55EF-4B75-B6C7-025B86D8F3BA}" dt="2022-10-04T12:16:19.752" v="141" actId="6549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5157858" sldId="52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89097507" sldId="53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137920903" sldId="53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12849589" sldId="53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30640834" sldId="542"/>
        </pc:sldMkLst>
      </pc:sldChg>
      <pc:sldChg chg="modSp mod">
        <pc:chgData name="Khattab, Sherif" userId="c83b1e15-36f3-4f46-aceb-05aac24c545e" providerId="ADAL" clId="{8AF45FF6-55EF-4B75-B6C7-025B86D8F3BA}" dt="2022-10-04T13:15:24.927" v="3095" actId="20577"/>
        <pc:sldMkLst>
          <pc:docMk/>
          <pc:sldMk cId="1392774491" sldId="543"/>
        </pc:sldMkLst>
        <pc:spChg chg="mod">
          <ac:chgData name="Khattab, Sherif" userId="c83b1e15-36f3-4f46-aceb-05aac24c545e" providerId="ADAL" clId="{8AF45FF6-55EF-4B75-B6C7-025B86D8F3BA}" dt="2022-10-04T13:15:24.927" v="3095" actId="20577"/>
          <ac:spMkLst>
            <pc:docMk/>
            <pc:sldMk cId="1392774491" sldId="543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668518057" sldId="546"/>
        </pc:sldMkLst>
      </pc:sldChg>
      <pc:sldChg chg="modSp mod">
        <pc:chgData name="Khattab, Sherif" userId="c83b1e15-36f3-4f46-aceb-05aac24c545e" providerId="ADAL" clId="{8AF45FF6-55EF-4B75-B6C7-025B86D8F3BA}" dt="2022-10-04T12:20:54.461" v="145" actId="20577"/>
        <pc:sldMkLst>
          <pc:docMk/>
          <pc:sldMk cId="3212383743" sldId="547"/>
        </pc:sldMkLst>
        <pc:spChg chg="mod">
          <ac:chgData name="Khattab, Sherif" userId="c83b1e15-36f3-4f46-aceb-05aac24c545e" providerId="ADAL" clId="{8AF45FF6-55EF-4B75-B6C7-025B86D8F3BA}" dt="2022-10-04T12:20:54.461" v="145" actId="20577"/>
          <ac:spMkLst>
            <pc:docMk/>
            <pc:sldMk cId="3212383743" sldId="547"/>
            <ac:spMk id="10243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21:01.935" v="149" actId="20577"/>
        <pc:sldMkLst>
          <pc:docMk/>
          <pc:sldMk cId="280524577" sldId="548"/>
        </pc:sldMkLst>
        <pc:spChg chg="mod">
          <ac:chgData name="Khattab, Sherif" userId="c83b1e15-36f3-4f46-aceb-05aac24c545e" providerId="ADAL" clId="{8AF45FF6-55EF-4B75-B6C7-025B86D8F3BA}" dt="2022-10-04T12:21:01.935" v="149" actId="20577"/>
          <ac:spMkLst>
            <pc:docMk/>
            <pc:sldMk cId="280524577" sldId="548"/>
            <ac:spMk id="1126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8AF45FF6-55EF-4B75-B6C7-025B86D8F3BA}" dt="2022-10-04T12:23:36.606" v="417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8AF45FF6-55EF-4B75-B6C7-025B86D8F3BA}" dt="2022-10-03T13:04:46.481" v="14" actId="20577"/>
          <ac:spMkLst>
            <pc:docMk/>
            <pc:sldMk cId="1868593258" sldId="551"/>
            <ac:spMk id="2" creationId="{D70A966E-FCFC-6FBD-CD37-C11337BA94D8}"/>
          </ac:spMkLst>
        </pc:spChg>
        <pc:spChg chg="mod">
          <ac:chgData name="Khattab, Sherif" userId="c83b1e15-36f3-4f46-aceb-05aac24c545e" providerId="ADAL" clId="{8AF45FF6-55EF-4B75-B6C7-025B86D8F3BA}" dt="2022-10-04T12:23:36.606" v="417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63000910" sldId="55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608178885" sldId="552"/>
        </pc:sldMkLst>
      </pc:sldChg>
      <pc:sldChg chg="modSp new mod">
        <pc:chgData name="Khattab, Sherif" userId="c83b1e15-36f3-4f46-aceb-05aac24c545e" providerId="ADAL" clId="{8AF45FF6-55EF-4B75-B6C7-025B86D8F3BA}" dt="2022-10-04T12:24:31.355" v="437" actId="20577"/>
        <pc:sldMkLst>
          <pc:docMk/>
          <pc:sldMk cId="2446943448" sldId="552"/>
        </pc:sldMkLst>
        <pc:spChg chg="mod">
          <ac:chgData name="Khattab, Sherif" userId="c83b1e15-36f3-4f46-aceb-05aac24c545e" providerId="ADAL" clId="{8AF45FF6-55EF-4B75-B6C7-025B86D8F3BA}" dt="2022-10-04T12:22:27.651" v="251" actId="20577"/>
          <ac:spMkLst>
            <pc:docMk/>
            <pc:sldMk cId="2446943448" sldId="552"/>
            <ac:spMk id="2" creationId="{BBC44D30-E313-22D5-5D04-4EBB2AC7B708}"/>
          </ac:spMkLst>
        </pc:spChg>
        <pc:spChg chg="mod">
          <ac:chgData name="Khattab, Sherif" userId="c83b1e15-36f3-4f46-aceb-05aac24c545e" providerId="ADAL" clId="{8AF45FF6-55EF-4B75-B6C7-025B86D8F3BA}" dt="2022-10-04T12:24:31.355" v="437" actId="20577"/>
          <ac:spMkLst>
            <pc:docMk/>
            <pc:sldMk cId="2446943448" sldId="552"/>
            <ac:spMk id="3" creationId="{72652910-1016-BFDA-A592-FBA64773D372}"/>
          </ac:spMkLst>
        </pc:spChg>
      </pc:sldChg>
      <pc:sldChg chg="modSp new mod modAnim">
        <pc:chgData name="Khattab, Sherif" userId="c83b1e15-36f3-4f46-aceb-05aac24c545e" providerId="ADAL" clId="{8AF45FF6-55EF-4B75-B6C7-025B86D8F3BA}" dt="2022-10-04T12:46:40.762" v="1519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8AF45FF6-55EF-4B75-B6C7-025B86D8F3BA}" dt="2022-10-04T12:27:10.607" v="720" actId="20577"/>
          <ac:spMkLst>
            <pc:docMk/>
            <pc:sldMk cId="1309879223" sldId="553"/>
            <ac:spMk id="2" creationId="{A446AF3E-E584-BD07-7B58-F77F37310121}"/>
          </ac:spMkLst>
        </pc:spChg>
        <pc:spChg chg="mod">
          <ac:chgData name="Khattab, Sherif" userId="c83b1e15-36f3-4f46-aceb-05aac24c545e" providerId="ADAL" clId="{8AF45FF6-55EF-4B75-B6C7-025B86D8F3BA}" dt="2022-10-04T12:46:40.762" v="1519" actId="20577"/>
          <ac:spMkLst>
            <pc:docMk/>
            <pc:sldMk cId="1309879223" sldId="553"/>
            <ac:spMk id="3" creationId="{286F1E4E-2E22-1E2A-8112-255991469BF2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568121639" sldId="55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719576" sldId="554"/>
        </pc:sldMkLst>
      </pc:sldChg>
      <pc:sldChg chg="addSp delSp modSp add mod modNotesTx">
        <pc:chgData name="Khattab, Sherif" userId="c83b1e15-36f3-4f46-aceb-05aac24c545e" providerId="ADAL" clId="{8AF45FF6-55EF-4B75-B6C7-025B86D8F3BA}" dt="2022-10-04T12:34:47.149" v="1376" actId="20577"/>
        <pc:sldMkLst>
          <pc:docMk/>
          <pc:sldMk cId="2451455476" sldId="554"/>
        </pc:sldMkLst>
        <pc:spChg chg="add del">
          <ac:chgData name="Khattab, Sherif" userId="c83b1e15-36f3-4f46-aceb-05aac24c545e" providerId="ADAL" clId="{8AF45FF6-55EF-4B75-B6C7-025B86D8F3BA}" dt="2022-10-04T12:33:37.516" v="1323" actId="22"/>
          <ac:spMkLst>
            <pc:docMk/>
            <pc:sldMk cId="2451455476" sldId="554"/>
            <ac:spMk id="5" creationId="{7B904E78-1E54-01CA-3191-AD640565E574}"/>
          </ac:spMkLst>
        </pc:spChg>
        <pc:spChg chg="add mod">
          <ac:chgData name="Khattab, Sherif" userId="c83b1e15-36f3-4f46-aceb-05aac24c545e" providerId="ADAL" clId="{8AF45FF6-55EF-4B75-B6C7-025B86D8F3BA}" dt="2022-10-04T12:34:47.149" v="1376" actId="20577"/>
          <ac:spMkLst>
            <pc:docMk/>
            <pc:sldMk cId="2451455476" sldId="554"/>
            <ac:spMk id="7" creationId="{40F91C9F-B063-C7D5-E74C-1B6E3C312A89}"/>
          </ac:spMkLst>
        </pc:spChg>
        <pc:spChg chg="mod">
          <ac:chgData name="Khattab, Sherif" userId="c83b1e15-36f3-4f46-aceb-05aac24c545e" providerId="ADAL" clId="{8AF45FF6-55EF-4B75-B6C7-025B86D8F3BA}" dt="2022-10-04T12:31:36.992" v="1302" actId="6549"/>
          <ac:spMkLst>
            <pc:docMk/>
            <pc:sldMk cId="2451455476" sldId="554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31:58.926" v="1308" actId="732"/>
          <ac:picMkLst>
            <pc:docMk/>
            <pc:sldMk cId="2451455476" sldId="554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40.306" v="1366" actId="20577"/>
        <pc:sldMkLst>
          <pc:docMk/>
          <pc:sldMk cId="1043760230" sldId="555"/>
        </pc:sldMkLst>
        <pc:spChg chg="add mod">
          <ac:chgData name="Khattab, Sherif" userId="c83b1e15-36f3-4f46-aceb-05aac24c545e" providerId="ADAL" clId="{8AF45FF6-55EF-4B75-B6C7-025B86D8F3BA}" dt="2022-10-04T12:34:40.306" v="1366" actId="20577"/>
          <ac:spMkLst>
            <pc:docMk/>
            <pc:sldMk cId="1043760230" sldId="555"/>
            <ac:spMk id="2" creationId="{6BBBFF85-264E-3EDE-14F4-8B2483BA5BA8}"/>
          </ac:spMkLst>
        </pc:spChg>
        <pc:picChg chg="mod modCrop">
          <ac:chgData name="Khattab, Sherif" userId="c83b1e15-36f3-4f46-aceb-05aac24c545e" providerId="ADAL" clId="{8AF45FF6-55EF-4B75-B6C7-025B86D8F3BA}" dt="2022-10-04T12:32:12.103" v="1310" actId="732"/>
          <ac:picMkLst>
            <pc:docMk/>
            <pc:sldMk cId="1043760230" sldId="555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30340536" sldId="555"/>
        </pc:sldMkLst>
      </pc:sldChg>
      <pc:sldChg chg="addSp modSp add mod">
        <pc:chgData name="Khattab, Sherif" userId="c83b1e15-36f3-4f46-aceb-05aac24c545e" providerId="ADAL" clId="{8AF45FF6-55EF-4B75-B6C7-025B86D8F3BA}" dt="2022-10-04T12:34:33.745" v="1356" actId="20577"/>
        <pc:sldMkLst>
          <pc:docMk/>
          <pc:sldMk cId="1565897963" sldId="556"/>
        </pc:sldMkLst>
        <pc:spChg chg="add mod">
          <ac:chgData name="Khattab, Sherif" userId="c83b1e15-36f3-4f46-aceb-05aac24c545e" providerId="ADAL" clId="{8AF45FF6-55EF-4B75-B6C7-025B86D8F3BA}" dt="2022-10-04T12:34:33.745" v="1356" actId="20577"/>
          <ac:spMkLst>
            <pc:docMk/>
            <pc:sldMk cId="1565897963" sldId="556"/>
            <ac:spMk id="2" creationId="{B70F6141-B865-B46D-180D-F49E08C73FC2}"/>
          </ac:spMkLst>
        </pc:spChg>
        <pc:picChg chg="mod modCrop">
          <ac:chgData name="Khattab, Sherif" userId="c83b1e15-36f3-4f46-aceb-05aac24c545e" providerId="ADAL" clId="{8AF45FF6-55EF-4B75-B6C7-025B86D8F3BA}" dt="2022-10-04T12:32:25.357" v="1313" actId="732"/>
          <ac:picMkLst>
            <pc:docMk/>
            <pc:sldMk cId="1565897963" sldId="556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602747895" sldId="556"/>
        </pc:sldMkLst>
      </pc:sldChg>
      <pc:sldChg chg="addSp modSp add mod">
        <pc:chgData name="Khattab, Sherif" userId="c83b1e15-36f3-4f46-aceb-05aac24c545e" providerId="ADAL" clId="{8AF45FF6-55EF-4B75-B6C7-025B86D8F3BA}" dt="2022-10-04T12:34:24.185" v="1346" actId="20577"/>
        <pc:sldMkLst>
          <pc:docMk/>
          <pc:sldMk cId="2842222432" sldId="557"/>
        </pc:sldMkLst>
        <pc:spChg chg="add mod">
          <ac:chgData name="Khattab, Sherif" userId="c83b1e15-36f3-4f46-aceb-05aac24c545e" providerId="ADAL" clId="{8AF45FF6-55EF-4B75-B6C7-025B86D8F3BA}" dt="2022-10-04T12:34:24.185" v="1346" actId="20577"/>
          <ac:spMkLst>
            <pc:docMk/>
            <pc:sldMk cId="2842222432" sldId="557"/>
            <ac:spMk id="2" creationId="{D8D15267-DA11-9468-54EC-194D342480A1}"/>
          </ac:spMkLst>
        </pc:spChg>
        <pc:picChg chg="mod modCrop">
          <ac:chgData name="Khattab, Sherif" userId="c83b1e15-36f3-4f46-aceb-05aac24c545e" providerId="ADAL" clId="{8AF45FF6-55EF-4B75-B6C7-025B86D8F3BA}" dt="2022-10-04T12:32:36.954" v="1315" actId="732"/>
          <ac:picMkLst>
            <pc:docMk/>
            <pc:sldMk cId="2842222432" sldId="557"/>
            <ac:picMk id="13314" creationId="{00000000-0000-0000-0000-000000000000}"/>
          </ac:picMkLst>
        </pc:picChg>
      </pc:sldChg>
      <pc:sldChg chg="addSp delSp modSp add mod">
        <pc:chgData name="Khattab, Sherif" userId="c83b1e15-36f3-4f46-aceb-05aac24c545e" providerId="ADAL" clId="{8AF45FF6-55EF-4B75-B6C7-025B86D8F3BA}" dt="2022-10-04T12:34:18.213" v="1339" actId="20577"/>
        <pc:sldMkLst>
          <pc:docMk/>
          <pc:sldMk cId="2016754356" sldId="558"/>
        </pc:sldMkLst>
        <pc:spChg chg="add mod">
          <ac:chgData name="Khattab, Sherif" userId="c83b1e15-36f3-4f46-aceb-05aac24c545e" providerId="ADAL" clId="{8AF45FF6-55EF-4B75-B6C7-025B86D8F3BA}" dt="2022-10-04T12:34:18.213" v="1339" actId="20577"/>
          <ac:spMkLst>
            <pc:docMk/>
            <pc:sldMk cId="2016754356" sldId="558"/>
            <ac:spMk id="2" creationId="{D0CB1638-A997-9DBA-D4B1-F9B3DE91F31C}"/>
          </ac:spMkLst>
        </pc:spChg>
        <pc:spChg chg="add del mod">
          <ac:chgData name="Khattab, Sherif" userId="c83b1e15-36f3-4f46-aceb-05aac24c545e" providerId="ADAL" clId="{8AF45FF6-55EF-4B75-B6C7-025B86D8F3BA}" dt="2022-10-04T12:34:04.969" v="1334"/>
          <ac:spMkLst>
            <pc:docMk/>
            <pc:sldMk cId="2016754356" sldId="558"/>
            <ac:spMk id="5" creationId="{EED92CB4-7EB2-FD98-1F50-6453B6686C8D}"/>
          </ac:spMkLst>
        </pc:spChg>
        <pc:picChg chg="mod modCrop">
          <ac:chgData name="Khattab, Sherif" userId="c83b1e15-36f3-4f46-aceb-05aac24c545e" providerId="ADAL" clId="{8AF45FF6-55EF-4B75-B6C7-025B86D8F3BA}" dt="2022-10-04T12:33:02.790" v="1317" actId="732"/>
          <ac:picMkLst>
            <pc:docMk/>
            <pc:sldMk cId="2016754356" sldId="558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09.451" v="1336" actId="6549"/>
        <pc:sldMkLst>
          <pc:docMk/>
          <pc:sldMk cId="2813477099" sldId="559"/>
        </pc:sldMkLst>
        <pc:spChg chg="add mod">
          <ac:chgData name="Khattab, Sherif" userId="c83b1e15-36f3-4f46-aceb-05aac24c545e" providerId="ADAL" clId="{8AF45FF6-55EF-4B75-B6C7-025B86D8F3BA}" dt="2022-10-04T12:34:09.451" v="1336" actId="6549"/>
          <ac:spMkLst>
            <pc:docMk/>
            <pc:sldMk cId="2813477099" sldId="559"/>
            <ac:spMk id="2" creationId="{148ED058-5E2B-1FB8-9F25-6E021EBD2DCD}"/>
          </ac:spMkLst>
        </pc:spChg>
        <pc:picChg chg="mod modCrop">
          <ac:chgData name="Khattab, Sherif" userId="c83b1e15-36f3-4f46-aceb-05aac24c545e" providerId="ADAL" clId="{8AF45FF6-55EF-4B75-B6C7-025B86D8F3BA}" dt="2022-10-04T12:33:13.073" v="1319" actId="732"/>
          <ac:picMkLst>
            <pc:docMk/>
            <pc:sldMk cId="2813477099" sldId="559"/>
            <ac:picMk id="1331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7.120" v="1466"/>
        <pc:sldMkLst>
          <pc:docMk/>
          <pc:sldMk cId="3763573839" sldId="560"/>
        </pc:sldMkLst>
        <pc:spChg chg="mod">
          <ac:chgData name="Khattab, Sherif" userId="c83b1e15-36f3-4f46-aceb-05aac24c545e" providerId="ADAL" clId="{8AF45FF6-55EF-4B75-B6C7-025B86D8F3BA}" dt="2022-10-04T12:44:08.768" v="1442" actId="20577"/>
          <ac:spMkLst>
            <pc:docMk/>
            <pc:sldMk cId="3763573839" sldId="560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7.120" v="1466"/>
          <ac:spMkLst>
            <pc:docMk/>
            <pc:sldMk cId="3763573839" sldId="560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16.089" v="1428" actId="732"/>
          <ac:picMkLst>
            <pc:docMk/>
            <pc:sldMk cId="3763573839" sldId="560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9.802" v="1467"/>
        <pc:sldMkLst>
          <pc:docMk/>
          <pc:sldMk cId="345522597" sldId="561"/>
        </pc:sldMkLst>
        <pc:spChg chg="mod">
          <ac:chgData name="Khattab, Sherif" userId="c83b1e15-36f3-4f46-aceb-05aac24c545e" providerId="ADAL" clId="{8AF45FF6-55EF-4B75-B6C7-025B86D8F3BA}" dt="2022-10-04T12:44:15.007" v="1451" actId="20577"/>
          <ac:spMkLst>
            <pc:docMk/>
            <pc:sldMk cId="345522597" sldId="561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9.802" v="1467"/>
          <ac:spMkLst>
            <pc:docMk/>
            <pc:sldMk cId="345522597" sldId="561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28.652" v="1430" actId="732"/>
          <ac:picMkLst>
            <pc:docMk/>
            <pc:sldMk cId="345522597" sldId="561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5:02.579" v="1468"/>
        <pc:sldMkLst>
          <pc:docMk/>
          <pc:sldMk cId="3726776212" sldId="562"/>
        </pc:sldMkLst>
        <pc:spChg chg="mod">
          <ac:chgData name="Khattab, Sherif" userId="c83b1e15-36f3-4f46-aceb-05aac24c545e" providerId="ADAL" clId="{8AF45FF6-55EF-4B75-B6C7-025B86D8F3BA}" dt="2022-10-04T12:44:21.967" v="1456" actId="20577"/>
          <ac:spMkLst>
            <pc:docMk/>
            <pc:sldMk cId="3726776212" sldId="562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5:02.579" v="1468"/>
          <ac:spMkLst>
            <pc:docMk/>
            <pc:sldMk cId="3726776212" sldId="562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47.016" v="1432" actId="732"/>
          <ac:picMkLst>
            <pc:docMk/>
            <pc:sldMk cId="3726776212" sldId="562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26.508" v="1606" actId="732"/>
        <pc:sldMkLst>
          <pc:docMk/>
          <pc:sldMk cId="3503225167" sldId="563"/>
        </pc:sldMkLst>
        <pc:picChg chg="mod modCrop">
          <ac:chgData name="Khattab, Sherif" userId="c83b1e15-36f3-4f46-aceb-05aac24c545e" providerId="ADAL" clId="{8AF45FF6-55EF-4B75-B6C7-025B86D8F3BA}" dt="2022-10-04T12:48:26.508" v="1606" actId="732"/>
          <ac:picMkLst>
            <pc:docMk/>
            <pc:sldMk cId="3503225167" sldId="563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34.811" v="1607" actId="732"/>
        <pc:sldMkLst>
          <pc:docMk/>
          <pc:sldMk cId="2720691478" sldId="564"/>
        </pc:sldMkLst>
        <pc:picChg chg="mod modCrop">
          <ac:chgData name="Khattab, Sherif" userId="c83b1e15-36f3-4f46-aceb-05aac24c545e" providerId="ADAL" clId="{8AF45FF6-55EF-4B75-B6C7-025B86D8F3BA}" dt="2022-10-04T12:48:34.811" v="1607" actId="732"/>
          <ac:picMkLst>
            <pc:docMk/>
            <pc:sldMk cId="2720691478" sldId="564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9:27.117" v="1608" actId="732"/>
        <pc:sldMkLst>
          <pc:docMk/>
          <pc:sldMk cId="2320026263" sldId="565"/>
        </pc:sldMkLst>
        <pc:picChg chg="mod modCrop">
          <ac:chgData name="Khattab, Sherif" userId="c83b1e15-36f3-4f46-aceb-05aac24c545e" providerId="ADAL" clId="{8AF45FF6-55EF-4B75-B6C7-025B86D8F3BA}" dt="2022-10-04T12:49:27.117" v="1608" actId="732"/>
          <ac:picMkLst>
            <pc:docMk/>
            <pc:sldMk cId="2320026263" sldId="565"/>
            <ac:picMk id="23554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48:04.703" v="1603"/>
        <pc:sldMkLst>
          <pc:docMk/>
          <pc:sldMk cId="173661130" sldId="566"/>
        </pc:sldMkLst>
      </pc:sldChg>
      <pc:sldChg chg="modSp add mod">
        <pc:chgData name="Khattab, Sherif" userId="c83b1e15-36f3-4f46-aceb-05aac24c545e" providerId="ADAL" clId="{8AF45FF6-55EF-4B75-B6C7-025B86D8F3BA}" dt="2022-10-04T12:51:18.707" v="1642" actId="732"/>
        <pc:sldMkLst>
          <pc:docMk/>
          <pc:sldMk cId="2332247788" sldId="567"/>
        </pc:sldMkLst>
        <pc:picChg chg="mod modCrop">
          <ac:chgData name="Khattab, Sherif" userId="c83b1e15-36f3-4f46-aceb-05aac24c545e" providerId="ADAL" clId="{8AF45FF6-55EF-4B75-B6C7-025B86D8F3BA}" dt="2022-10-04T12:51:18.707" v="1642" actId="732"/>
          <ac:picMkLst>
            <pc:docMk/>
            <pc:sldMk cId="2332247788" sldId="567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49:46.588" v="1609" actId="47"/>
        <pc:sldMkLst>
          <pc:docMk/>
          <pc:sldMk cId="2662758416" sldId="567"/>
        </pc:sldMkLst>
      </pc:sldChg>
      <pc:sldChg chg="modSp add mod">
        <pc:chgData name="Khattab, Sherif" userId="c83b1e15-36f3-4f46-aceb-05aac24c545e" providerId="ADAL" clId="{8AF45FF6-55EF-4B75-B6C7-025B86D8F3BA}" dt="2022-10-04T12:51:25.323" v="1643" actId="732"/>
        <pc:sldMkLst>
          <pc:docMk/>
          <pc:sldMk cId="2796076821" sldId="568"/>
        </pc:sldMkLst>
        <pc:picChg chg="mod modCrop">
          <ac:chgData name="Khattab, Sherif" userId="c83b1e15-36f3-4f46-aceb-05aac24c545e" providerId="ADAL" clId="{8AF45FF6-55EF-4B75-B6C7-025B86D8F3BA}" dt="2022-10-04T12:51:25.323" v="1643" actId="732"/>
          <ac:picMkLst>
            <pc:docMk/>
            <pc:sldMk cId="2796076821" sldId="568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36.875" v="1644" actId="732"/>
        <pc:sldMkLst>
          <pc:docMk/>
          <pc:sldMk cId="2829109092" sldId="569"/>
        </pc:sldMkLst>
        <pc:picChg chg="mod modCrop">
          <ac:chgData name="Khattab, Sherif" userId="c83b1e15-36f3-4f46-aceb-05aac24c545e" providerId="ADAL" clId="{8AF45FF6-55EF-4B75-B6C7-025B86D8F3BA}" dt="2022-10-04T12:51:36.875" v="1644" actId="732"/>
          <ac:picMkLst>
            <pc:docMk/>
            <pc:sldMk cId="2829109092" sldId="569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54.003" v="1645" actId="732"/>
        <pc:sldMkLst>
          <pc:docMk/>
          <pc:sldMk cId="3428904204" sldId="570"/>
        </pc:sldMkLst>
        <pc:picChg chg="mod modCrop">
          <ac:chgData name="Khattab, Sherif" userId="c83b1e15-36f3-4f46-aceb-05aac24c545e" providerId="ADAL" clId="{8AF45FF6-55EF-4B75-B6C7-025B86D8F3BA}" dt="2022-10-04T12:51:54.003" v="1645" actId="732"/>
          <ac:picMkLst>
            <pc:docMk/>
            <pc:sldMk cId="3428904204" sldId="570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0.104" v="1648" actId="732"/>
        <pc:sldMkLst>
          <pc:docMk/>
          <pc:sldMk cId="4092829472" sldId="571"/>
        </pc:sldMkLst>
        <pc:picChg chg="mod modCrop">
          <ac:chgData name="Khattab, Sherif" userId="c83b1e15-36f3-4f46-aceb-05aac24c545e" providerId="ADAL" clId="{8AF45FF6-55EF-4B75-B6C7-025B86D8F3BA}" dt="2022-10-04T12:52:50.104" v="1648" actId="732"/>
          <ac:picMkLst>
            <pc:docMk/>
            <pc:sldMk cId="4092829472" sldId="571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5.680" v="1649" actId="732"/>
        <pc:sldMkLst>
          <pc:docMk/>
          <pc:sldMk cId="4094949021" sldId="572"/>
        </pc:sldMkLst>
        <pc:picChg chg="mod modCrop">
          <ac:chgData name="Khattab, Sherif" userId="c83b1e15-36f3-4f46-aceb-05aac24c545e" providerId="ADAL" clId="{8AF45FF6-55EF-4B75-B6C7-025B86D8F3BA}" dt="2022-10-04T12:52:55.680" v="1649" actId="732"/>
          <ac:picMkLst>
            <pc:docMk/>
            <pc:sldMk cId="4094949021" sldId="572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06.834" v="1674" actId="732"/>
        <pc:sldMkLst>
          <pc:docMk/>
          <pc:sldMk cId="4073864373" sldId="573"/>
        </pc:sldMkLst>
        <pc:picChg chg="mod modCrop">
          <ac:chgData name="Khattab, Sherif" userId="c83b1e15-36f3-4f46-aceb-05aac24c545e" providerId="ADAL" clId="{8AF45FF6-55EF-4B75-B6C7-025B86D8F3BA}" dt="2022-10-04T12:54:06.834" v="1674" actId="732"/>
          <ac:picMkLst>
            <pc:docMk/>
            <pc:sldMk cId="4073864373" sldId="57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15.122" v="1675" actId="732"/>
        <pc:sldMkLst>
          <pc:docMk/>
          <pc:sldMk cId="2737400938" sldId="574"/>
        </pc:sldMkLst>
        <pc:picChg chg="mod modCrop">
          <ac:chgData name="Khattab, Sherif" userId="c83b1e15-36f3-4f46-aceb-05aac24c545e" providerId="ADAL" clId="{8AF45FF6-55EF-4B75-B6C7-025B86D8F3BA}" dt="2022-10-04T12:54:15.122" v="1675" actId="732"/>
          <ac:picMkLst>
            <pc:docMk/>
            <pc:sldMk cId="2737400938" sldId="574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27.075" v="1676" actId="732"/>
        <pc:sldMkLst>
          <pc:docMk/>
          <pc:sldMk cId="2311046929" sldId="575"/>
        </pc:sldMkLst>
        <pc:picChg chg="mod modCrop">
          <ac:chgData name="Khattab, Sherif" userId="c83b1e15-36f3-4f46-aceb-05aac24c545e" providerId="ADAL" clId="{8AF45FF6-55EF-4B75-B6C7-025B86D8F3BA}" dt="2022-10-04T12:54:27.075" v="1676" actId="732"/>
          <ac:picMkLst>
            <pc:docMk/>
            <pc:sldMk cId="2311046929" sldId="575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34.243" v="1677" actId="732"/>
        <pc:sldMkLst>
          <pc:docMk/>
          <pc:sldMk cId="4022481406" sldId="576"/>
        </pc:sldMkLst>
        <pc:picChg chg="mod modCrop">
          <ac:chgData name="Khattab, Sherif" userId="c83b1e15-36f3-4f46-aceb-05aac24c545e" providerId="ADAL" clId="{8AF45FF6-55EF-4B75-B6C7-025B86D8F3BA}" dt="2022-10-04T12:54:34.243" v="1677" actId="732"/>
          <ac:picMkLst>
            <pc:docMk/>
            <pc:sldMk cId="4022481406" sldId="576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41.084" v="1678" actId="732"/>
        <pc:sldMkLst>
          <pc:docMk/>
          <pc:sldMk cId="2705377347" sldId="577"/>
        </pc:sldMkLst>
        <pc:picChg chg="mod modCrop">
          <ac:chgData name="Khattab, Sherif" userId="c83b1e15-36f3-4f46-aceb-05aac24c545e" providerId="ADAL" clId="{8AF45FF6-55EF-4B75-B6C7-025B86D8F3BA}" dt="2022-10-04T12:54:41.084" v="1678" actId="732"/>
          <ac:picMkLst>
            <pc:docMk/>
            <pc:sldMk cId="2705377347" sldId="577"/>
            <ac:picMk id="23559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3:46" v="1672"/>
        <pc:sldMkLst>
          <pc:docMk/>
          <pc:sldMk cId="4207109786" sldId="578"/>
        </pc:sldMkLst>
      </pc:sldChg>
      <pc:sldChg chg="modSp add mod">
        <pc:chgData name="Khattab, Sherif" userId="c83b1e15-36f3-4f46-aceb-05aac24c545e" providerId="ADAL" clId="{8AF45FF6-55EF-4B75-B6C7-025B86D8F3BA}" dt="2022-10-04T12:55:47.448" v="1710" actId="732"/>
        <pc:sldMkLst>
          <pc:docMk/>
          <pc:sldMk cId="1810895532" sldId="579"/>
        </pc:sldMkLst>
        <pc:picChg chg="mod modCrop">
          <ac:chgData name="Khattab, Sherif" userId="c83b1e15-36f3-4f46-aceb-05aac24c545e" providerId="ADAL" clId="{8AF45FF6-55EF-4B75-B6C7-025B86D8F3BA}" dt="2022-10-04T12:55:47.448" v="1710" actId="732"/>
          <ac:picMkLst>
            <pc:docMk/>
            <pc:sldMk cId="1810895532" sldId="579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5:55.010" v="1711" actId="732"/>
        <pc:sldMkLst>
          <pc:docMk/>
          <pc:sldMk cId="514352213" sldId="580"/>
        </pc:sldMkLst>
        <pc:picChg chg="mod modCrop">
          <ac:chgData name="Khattab, Sherif" userId="c83b1e15-36f3-4f46-aceb-05aac24c545e" providerId="ADAL" clId="{8AF45FF6-55EF-4B75-B6C7-025B86D8F3BA}" dt="2022-10-04T12:55:55.010" v="1711" actId="732"/>
          <ac:picMkLst>
            <pc:docMk/>
            <pc:sldMk cId="514352213" sldId="580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04.491" v="1712" actId="732"/>
        <pc:sldMkLst>
          <pc:docMk/>
          <pc:sldMk cId="2473997105" sldId="581"/>
        </pc:sldMkLst>
        <pc:picChg chg="mod modCrop">
          <ac:chgData name="Khattab, Sherif" userId="c83b1e15-36f3-4f46-aceb-05aac24c545e" providerId="ADAL" clId="{8AF45FF6-55EF-4B75-B6C7-025B86D8F3BA}" dt="2022-10-04T12:56:04.491" v="1712" actId="732"/>
          <ac:picMkLst>
            <pc:docMk/>
            <pc:sldMk cId="2473997105" sldId="581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16.080" v="1713" actId="732"/>
        <pc:sldMkLst>
          <pc:docMk/>
          <pc:sldMk cId="217848704" sldId="582"/>
        </pc:sldMkLst>
        <pc:picChg chg="mod modCrop">
          <ac:chgData name="Khattab, Sherif" userId="c83b1e15-36f3-4f46-aceb-05aac24c545e" providerId="ADAL" clId="{8AF45FF6-55EF-4B75-B6C7-025B86D8F3BA}" dt="2022-10-04T12:56:16.080" v="1713" actId="732"/>
          <ac:picMkLst>
            <pc:docMk/>
            <pc:sldMk cId="217848704" sldId="582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25.051" v="1714" actId="732"/>
        <pc:sldMkLst>
          <pc:docMk/>
          <pc:sldMk cId="775998177" sldId="583"/>
        </pc:sldMkLst>
        <pc:picChg chg="mod modCrop">
          <ac:chgData name="Khattab, Sherif" userId="c83b1e15-36f3-4f46-aceb-05aac24c545e" providerId="ADAL" clId="{8AF45FF6-55EF-4B75-B6C7-025B86D8F3BA}" dt="2022-10-04T12:56:25.051" v="1714" actId="732"/>
          <ac:picMkLst>
            <pc:docMk/>
            <pc:sldMk cId="775998177" sldId="583"/>
            <ac:picMk id="24583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5:31.028" v="1708"/>
        <pc:sldMkLst>
          <pc:docMk/>
          <pc:sldMk cId="2275494806" sldId="584"/>
        </pc:sldMkLst>
      </pc:sldChg>
      <pc:sldChg chg="modSp add mod">
        <pc:chgData name="Khattab, Sherif" userId="c83b1e15-36f3-4f46-aceb-05aac24c545e" providerId="ADAL" clId="{8AF45FF6-55EF-4B75-B6C7-025B86D8F3BA}" dt="2022-10-04T12:58:33.664" v="1764" actId="732"/>
        <pc:sldMkLst>
          <pc:docMk/>
          <pc:sldMk cId="2990232905" sldId="585"/>
        </pc:sldMkLst>
        <pc:picChg chg="mod modCrop">
          <ac:chgData name="Khattab, Sherif" userId="c83b1e15-36f3-4f46-aceb-05aac24c545e" providerId="ADAL" clId="{8AF45FF6-55EF-4B75-B6C7-025B86D8F3BA}" dt="2022-10-04T12:58:33.664" v="1764" actId="732"/>
          <ac:picMkLst>
            <pc:docMk/>
            <pc:sldMk cId="2990232905" sldId="58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0.750" v="1765" actId="732"/>
        <pc:sldMkLst>
          <pc:docMk/>
          <pc:sldMk cId="3695136227" sldId="586"/>
        </pc:sldMkLst>
        <pc:picChg chg="mod modCrop">
          <ac:chgData name="Khattab, Sherif" userId="c83b1e15-36f3-4f46-aceb-05aac24c545e" providerId="ADAL" clId="{8AF45FF6-55EF-4B75-B6C7-025B86D8F3BA}" dt="2022-10-04T12:58:40.750" v="1765" actId="732"/>
          <ac:picMkLst>
            <pc:docMk/>
            <pc:sldMk cId="3695136227" sldId="58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7.185" v="1766" actId="732"/>
        <pc:sldMkLst>
          <pc:docMk/>
          <pc:sldMk cId="4172859129" sldId="587"/>
        </pc:sldMkLst>
        <pc:picChg chg="mod modCrop">
          <ac:chgData name="Khattab, Sherif" userId="c83b1e15-36f3-4f46-aceb-05aac24c545e" providerId="ADAL" clId="{8AF45FF6-55EF-4B75-B6C7-025B86D8F3BA}" dt="2022-10-04T12:58:47.185" v="1766" actId="732"/>
          <ac:picMkLst>
            <pc:docMk/>
            <pc:sldMk cId="4172859129" sldId="58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55.782" v="1767" actId="732"/>
        <pc:sldMkLst>
          <pc:docMk/>
          <pc:sldMk cId="1357747384" sldId="588"/>
        </pc:sldMkLst>
        <pc:picChg chg="mod modCrop">
          <ac:chgData name="Khattab, Sherif" userId="c83b1e15-36f3-4f46-aceb-05aac24c545e" providerId="ADAL" clId="{8AF45FF6-55EF-4B75-B6C7-025B86D8F3BA}" dt="2022-10-04T12:58:55.782" v="1767" actId="732"/>
          <ac:picMkLst>
            <pc:docMk/>
            <pc:sldMk cId="1357747384" sldId="588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03.952" v="1768" actId="732"/>
        <pc:sldMkLst>
          <pc:docMk/>
          <pc:sldMk cId="401111500" sldId="589"/>
        </pc:sldMkLst>
        <pc:picChg chg="mod modCrop">
          <ac:chgData name="Khattab, Sherif" userId="c83b1e15-36f3-4f46-aceb-05aac24c545e" providerId="ADAL" clId="{8AF45FF6-55EF-4B75-B6C7-025B86D8F3BA}" dt="2022-10-04T12:59:03.952" v="1768" actId="732"/>
          <ac:picMkLst>
            <pc:docMk/>
            <pc:sldMk cId="401111500" sldId="589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1.849" v="1769" actId="732"/>
        <pc:sldMkLst>
          <pc:docMk/>
          <pc:sldMk cId="3232999849" sldId="590"/>
        </pc:sldMkLst>
        <pc:picChg chg="mod modCrop">
          <ac:chgData name="Khattab, Sherif" userId="c83b1e15-36f3-4f46-aceb-05aac24c545e" providerId="ADAL" clId="{8AF45FF6-55EF-4B75-B6C7-025B86D8F3BA}" dt="2022-10-04T12:59:11.849" v="1769" actId="732"/>
          <ac:picMkLst>
            <pc:docMk/>
            <pc:sldMk cId="3232999849" sldId="590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7.528" v="1770" actId="732"/>
        <pc:sldMkLst>
          <pc:docMk/>
          <pc:sldMk cId="4203098388" sldId="591"/>
        </pc:sldMkLst>
        <pc:picChg chg="mod modCrop">
          <ac:chgData name="Khattab, Sherif" userId="c83b1e15-36f3-4f46-aceb-05aac24c545e" providerId="ADAL" clId="{8AF45FF6-55EF-4B75-B6C7-025B86D8F3BA}" dt="2022-10-04T12:59:17.528" v="1770" actId="732"/>
          <ac:picMkLst>
            <pc:docMk/>
            <pc:sldMk cId="4203098388" sldId="591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27.084" v="1771" actId="732"/>
        <pc:sldMkLst>
          <pc:docMk/>
          <pc:sldMk cId="4160200269" sldId="592"/>
        </pc:sldMkLst>
        <pc:picChg chg="mod modCrop">
          <ac:chgData name="Khattab, Sherif" userId="c83b1e15-36f3-4f46-aceb-05aac24c545e" providerId="ADAL" clId="{8AF45FF6-55EF-4B75-B6C7-025B86D8F3BA}" dt="2022-10-04T12:59:27.084" v="1771" actId="732"/>
          <ac:picMkLst>
            <pc:docMk/>
            <pc:sldMk cId="4160200269" sldId="592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35.861" v="1772" actId="732"/>
        <pc:sldMkLst>
          <pc:docMk/>
          <pc:sldMk cId="2184755720" sldId="593"/>
        </pc:sldMkLst>
        <pc:picChg chg="mod modCrop">
          <ac:chgData name="Khattab, Sherif" userId="c83b1e15-36f3-4f46-aceb-05aac24c545e" providerId="ADAL" clId="{8AF45FF6-55EF-4B75-B6C7-025B86D8F3BA}" dt="2022-10-04T12:59:35.861" v="1772" actId="732"/>
          <ac:picMkLst>
            <pc:docMk/>
            <pc:sldMk cId="2184755720" sldId="593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42.680" v="1773" actId="732"/>
        <pc:sldMkLst>
          <pc:docMk/>
          <pc:sldMk cId="2168315447" sldId="594"/>
        </pc:sldMkLst>
        <pc:picChg chg="mod modCrop">
          <ac:chgData name="Khattab, Sherif" userId="c83b1e15-36f3-4f46-aceb-05aac24c545e" providerId="ADAL" clId="{8AF45FF6-55EF-4B75-B6C7-025B86D8F3BA}" dt="2022-10-04T12:59:42.680" v="1773" actId="732"/>
          <ac:picMkLst>
            <pc:docMk/>
            <pc:sldMk cId="2168315447" sldId="594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51.095" v="1774" actId="732"/>
        <pc:sldMkLst>
          <pc:docMk/>
          <pc:sldMk cId="97664352" sldId="595"/>
        </pc:sldMkLst>
        <pc:picChg chg="mod modCrop">
          <ac:chgData name="Khattab, Sherif" userId="c83b1e15-36f3-4f46-aceb-05aac24c545e" providerId="ADAL" clId="{8AF45FF6-55EF-4B75-B6C7-025B86D8F3BA}" dt="2022-10-04T12:59:51.095" v="1774" actId="732"/>
          <ac:picMkLst>
            <pc:docMk/>
            <pc:sldMk cId="97664352" sldId="59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0.988" v="1775" actId="732"/>
        <pc:sldMkLst>
          <pc:docMk/>
          <pc:sldMk cId="357335406" sldId="596"/>
        </pc:sldMkLst>
        <pc:picChg chg="mod modCrop">
          <ac:chgData name="Khattab, Sherif" userId="c83b1e15-36f3-4f46-aceb-05aac24c545e" providerId="ADAL" clId="{8AF45FF6-55EF-4B75-B6C7-025B86D8F3BA}" dt="2022-10-04T13:00:10.988" v="1775" actId="732"/>
          <ac:picMkLst>
            <pc:docMk/>
            <pc:sldMk cId="357335406" sldId="59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7.478" v="1776" actId="732"/>
        <pc:sldMkLst>
          <pc:docMk/>
          <pc:sldMk cId="3432882036" sldId="597"/>
        </pc:sldMkLst>
        <pc:picChg chg="mod modCrop">
          <ac:chgData name="Khattab, Sherif" userId="c83b1e15-36f3-4f46-aceb-05aac24c545e" providerId="ADAL" clId="{8AF45FF6-55EF-4B75-B6C7-025B86D8F3BA}" dt="2022-10-04T13:00:17.478" v="1776" actId="732"/>
          <ac:picMkLst>
            <pc:docMk/>
            <pc:sldMk cId="3432882036" sldId="59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27.282" v="1777" actId="732"/>
        <pc:sldMkLst>
          <pc:docMk/>
          <pc:sldMk cId="777116957" sldId="598"/>
        </pc:sldMkLst>
        <pc:picChg chg="mod modCrop">
          <ac:chgData name="Khattab, Sherif" userId="c83b1e15-36f3-4f46-aceb-05aac24c545e" providerId="ADAL" clId="{8AF45FF6-55EF-4B75-B6C7-025B86D8F3BA}" dt="2022-10-04T13:00:27.282" v="1777" actId="732"/>
          <ac:picMkLst>
            <pc:docMk/>
            <pc:sldMk cId="777116957" sldId="598"/>
            <ac:picMk id="27655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8:13.584" v="1762"/>
        <pc:sldMkLst>
          <pc:docMk/>
          <pc:sldMk cId="1246122635" sldId="599"/>
        </pc:sldMkLst>
      </pc:sldChg>
      <pc:sldChg chg="modSp add mod">
        <pc:chgData name="Khattab, Sherif" userId="c83b1e15-36f3-4f46-aceb-05aac24c545e" providerId="ADAL" clId="{8AF45FF6-55EF-4B75-B6C7-025B86D8F3BA}" dt="2022-10-04T13:03:55.468" v="2090" actId="732"/>
        <pc:sldMkLst>
          <pc:docMk/>
          <pc:sldMk cId="2224601597" sldId="600"/>
        </pc:sldMkLst>
        <pc:picChg chg="mod modCrop">
          <ac:chgData name="Khattab, Sherif" userId="c83b1e15-36f3-4f46-aceb-05aac24c545e" providerId="ADAL" clId="{8AF45FF6-55EF-4B75-B6C7-025B86D8F3BA}" dt="2022-10-04T13:03:55.468" v="2090" actId="732"/>
          <ac:picMkLst>
            <pc:docMk/>
            <pc:sldMk cId="2224601597" sldId="600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03.298" v="2092" actId="732"/>
        <pc:sldMkLst>
          <pc:docMk/>
          <pc:sldMk cId="1445041664" sldId="601"/>
        </pc:sldMkLst>
        <pc:picChg chg="mod modCrop">
          <ac:chgData name="Khattab, Sherif" userId="c83b1e15-36f3-4f46-aceb-05aac24c545e" providerId="ADAL" clId="{8AF45FF6-55EF-4B75-B6C7-025B86D8F3BA}" dt="2022-10-04T13:04:03.298" v="2092" actId="732"/>
          <ac:picMkLst>
            <pc:docMk/>
            <pc:sldMk cId="1445041664" sldId="601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12.824" v="2094" actId="732"/>
        <pc:sldMkLst>
          <pc:docMk/>
          <pc:sldMk cId="3189241945" sldId="602"/>
        </pc:sldMkLst>
        <pc:picChg chg="mod modCrop">
          <ac:chgData name="Khattab, Sherif" userId="c83b1e15-36f3-4f46-aceb-05aac24c545e" providerId="ADAL" clId="{8AF45FF6-55EF-4B75-B6C7-025B86D8F3BA}" dt="2022-10-04T13:04:12.824" v="2094" actId="732"/>
          <ac:picMkLst>
            <pc:docMk/>
            <pc:sldMk cId="3189241945" sldId="602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25.968" v="2096" actId="732"/>
        <pc:sldMkLst>
          <pc:docMk/>
          <pc:sldMk cId="674911865" sldId="603"/>
        </pc:sldMkLst>
        <pc:picChg chg="mod modCrop">
          <ac:chgData name="Khattab, Sherif" userId="c83b1e15-36f3-4f46-aceb-05aac24c545e" providerId="ADAL" clId="{8AF45FF6-55EF-4B75-B6C7-025B86D8F3BA}" dt="2022-10-04T13:04:25.968" v="2096" actId="732"/>
          <ac:picMkLst>
            <pc:docMk/>
            <pc:sldMk cId="674911865" sldId="603"/>
            <ac:picMk id="26626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4T13:06:03.090" v="2103" actId="47"/>
        <pc:sldMkLst>
          <pc:docMk/>
          <pc:sldMk cId="4014810406" sldId="604"/>
        </pc:sldMkLst>
        <pc:picChg chg="mod modCrop">
          <ac:chgData name="Khattab, Sherif" userId="c83b1e15-36f3-4f46-aceb-05aac24c545e" providerId="ADAL" clId="{8AF45FF6-55EF-4B75-B6C7-025B86D8F3BA}" dt="2022-10-04T13:04:38.524" v="2098" actId="732"/>
          <ac:picMkLst>
            <pc:docMk/>
            <pc:sldMk cId="4014810406" sldId="604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13.758" v="2100" actId="732"/>
        <pc:sldMkLst>
          <pc:docMk/>
          <pc:sldMk cId="3101539309" sldId="605"/>
        </pc:sldMkLst>
        <pc:picChg chg="mod modCrop">
          <ac:chgData name="Khattab, Sherif" userId="c83b1e15-36f3-4f46-aceb-05aac24c545e" providerId="ADAL" clId="{8AF45FF6-55EF-4B75-B6C7-025B86D8F3BA}" dt="2022-10-04T13:05:13.758" v="2100" actId="732"/>
          <ac:picMkLst>
            <pc:docMk/>
            <pc:sldMk cId="3101539309" sldId="605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21.461" v="2101" actId="732"/>
        <pc:sldMkLst>
          <pc:docMk/>
          <pc:sldMk cId="351734183" sldId="606"/>
        </pc:sldMkLst>
        <pc:picChg chg="mod modCrop">
          <ac:chgData name="Khattab, Sherif" userId="c83b1e15-36f3-4f46-aceb-05aac24c545e" providerId="ADAL" clId="{8AF45FF6-55EF-4B75-B6C7-025B86D8F3BA}" dt="2022-10-04T13:05:21.461" v="2101" actId="732"/>
          <ac:picMkLst>
            <pc:docMk/>
            <pc:sldMk cId="351734183" sldId="606"/>
            <ac:picMk id="26626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5:27.486" v="2102" actId="47"/>
        <pc:sldMkLst>
          <pc:docMk/>
          <pc:sldMk cId="278870685" sldId="607"/>
        </pc:sldMkLst>
      </pc:sldChg>
      <pc:sldChg chg="modSp add mod">
        <pc:chgData name="Khattab, Sherif" userId="c83b1e15-36f3-4f46-aceb-05aac24c545e" providerId="ADAL" clId="{8AF45FF6-55EF-4B75-B6C7-025B86D8F3BA}" dt="2022-10-04T13:07:15.279" v="2130" actId="732"/>
        <pc:sldMkLst>
          <pc:docMk/>
          <pc:sldMk cId="906781679" sldId="607"/>
        </pc:sldMkLst>
        <pc:picChg chg="mod modCrop">
          <ac:chgData name="Khattab, Sherif" userId="c83b1e15-36f3-4f46-aceb-05aac24c545e" providerId="ADAL" clId="{8AF45FF6-55EF-4B75-B6C7-025B86D8F3BA}" dt="2022-10-04T13:07:15.279" v="2130" actId="732"/>
          <ac:picMkLst>
            <pc:docMk/>
            <pc:sldMk cId="906781679" sldId="607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32.970" v="2133" actId="732"/>
        <pc:sldMkLst>
          <pc:docMk/>
          <pc:sldMk cId="33897479" sldId="608"/>
        </pc:sldMkLst>
        <pc:picChg chg="mod modCrop">
          <ac:chgData name="Khattab, Sherif" userId="c83b1e15-36f3-4f46-aceb-05aac24c545e" providerId="ADAL" clId="{8AF45FF6-55EF-4B75-B6C7-025B86D8F3BA}" dt="2022-10-04T13:07:32.970" v="2133" actId="732"/>
          <ac:picMkLst>
            <pc:docMk/>
            <pc:sldMk cId="33897479" sldId="608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48.750" v="2135" actId="732"/>
        <pc:sldMkLst>
          <pc:docMk/>
          <pc:sldMk cId="3930597669" sldId="609"/>
        </pc:sldMkLst>
        <pc:picChg chg="mod modCrop">
          <ac:chgData name="Khattab, Sherif" userId="c83b1e15-36f3-4f46-aceb-05aac24c545e" providerId="ADAL" clId="{8AF45FF6-55EF-4B75-B6C7-025B86D8F3BA}" dt="2022-10-04T13:07:48.750" v="2135" actId="732"/>
          <ac:picMkLst>
            <pc:docMk/>
            <pc:sldMk cId="3930597669" sldId="609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57.002" v="2136" actId="732"/>
        <pc:sldMkLst>
          <pc:docMk/>
          <pc:sldMk cId="2451406816" sldId="610"/>
        </pc:sldMkLst>
        <pc:picChg chg="mod modCrop">
          <ac:chgData name="Khattab, Sherif" userId="c83b1e15-36f3-4f46-aceb-05aac24c545e" providerId="ADAL" clId="{8AF45FF6-55EF-4B75-B6C7-025B86D8F3BA}" dt="2022-10-04T13:07:57.002" v="2136" actId="732"/>
          <ac:picMkLst>
            <pc:docMk/>
            <pc:sldMk cId="2451406816" sldId="610"/>
            <ac:picMk id="27650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7:59.151" v="2137" actId="47"/>
        <pc:sldMkLst>
          <pc:docMk/>
          <pc:sldMk cId="575500052" sldId="611"/>
        </pc:sldMkLst>
      </pc:sldChg>
      <pc:sldChg chg="modSp new mod modAnim">
        <pc:chgData name="Khattab, Sherif" userId="c83b1e15-36f3-4f46-aceb-05aac24c545e" providerId="ADAL" clId="{8AF45FF6-55EF-4B75-B6C7-025B86D8F3BA}" dt="2022-10-04T13:13:26.985" v="2733" actId="15"/>
        <pc:sldMkLst>
          <pc:docMk/>
          <pc:sldMk cId="1623450616" sldId="611"/>
        </pc:sldMkLst>
        <pc:spChg chg="mod">
          <ac:chgData name="Khattab, Sherif" userId="c83b1e15-36f3-4f46-aceb-05aac24c545e" providerId="ADAL" clId="{8AF45FF6-55EF-4B75-B6C7-025B86D8F3BA}" dt="2022-10-04T13:08:21.812" v="2185" actId="20577"/>
          <ac:spMkLst>
            <pc:docMk/>
            <pc:sldMk cId="1623450616" sldId="611"/>
            <ac:spMk id="2" creationId="{58B78170-3036-43FC-B2DD-9BA6CD590234}"/>
          </ac:spMkLst>
        </pc:spChg>
        <pc:spChg chg="mod">
          <ac:chgData name="Khattab, Sherif" userId="c83b1e15-36f3-4f46-aceb-05aac24c545e" providerId="ADAL" clId="{8AF45FF6-55EF-4B75-B6C7-025B86D8F3BA}" dt="2022-10-04T13:13:26.985" v="2733" actId="15"/>
          <ac:spMkLst>
            <pc:docMk/>
            <pc:sldMk cId="1623450616" sldId="611"/>
            <ac:spMk id="3" creationId="{2EBF6177-1310-4D44-2231-F3331FF6A5A5}"/>
          </ac:spMkLst>
        </pc:spChg>
      </pc:sldChg>
      <pc:sldChg chg="add del">
        <pc:chgData name="Khattab, Sherif" userId="c83b1e15-36f3-4f46-aceb-05aac24c545e" providerId="ADAL" clId="{8AF45FF6-55EF-4B75-B6C7-025B86D8F3BA}" dt="2022-10-04T13:07:59.882" v="2138" actId="47"/>
        <pc:sldMkLst>
          <pc:docMk/>
          <pc:sldMk cId="487724607" sldId="612"/>
        </pc:sldMkLst>
      </pc:sldChg>
      <pc:sldChg chg="modSp add mod">
        <pc:chgData name="Khattab, Sherif" userId="c83b1e15-36f3-4f46-aceb-05aac24c545e" providerId="ADAL" clId="{8AF45FF6-55EF-4B75-B6C7-025B86D8F3BA}" dt="2022-10-04T13:15:20.498" v="3091" actId="207"/>
        <pc:sldMkLst>
          <pc:docMk/>
          <pc:sldMk cId="1793142171" sldId="612"/>
        </pc:sldMkLst>
        <pc:spChg chg="mod">
          <ac:chgData name="Khattab, Sherif" userId="c83b1e15-36f3-4f46-aceb-05aac24c545e" providerId="ADAL" clId="{8AF45FF6-55EF-4B75-B6C7-025B86D8F3BA}" dt="2022-10-04T13:15:20.498" v="3091" actId="207"/>
          <ac:spMkLst>
            <pc:docMk/>
            <pc:sldMk cId="1793142171" sldId="612"/>
            <ac:spMk id="33795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3:20:55.524" v="3412" actId="20577"/>
        <pc:sldMkLst>
          <pc:docMk/>
          <pc:sldMk cId="192848094" sldId="613"/>
        </pc:sldMkLst>
        <pc:spChg chg="mod">
          <ac:chgData name="Khattab, Sherif" userId="c83b1e15-36f3-4f46-aceb-05aac24c545e" providerId="ADAL" clId="{8AF45FF6-55EF-4B75-B6C7-025B86D8F3BA}" dt="2022-10-04T13:20:55.524" v="3412" actId="20577"/>
          <ac:spMkLst>
            <pc:docMk/>
            <pc:sldMk cId="192848094" sldId="613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15.004" v="3406" actId="732"/>
          <ac:picMkLst>
            <pc:docMk/>
            <pc:sldMk cId="192848094" sldId="613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0.621" v="2139" actId="47"/>
        <pc:sldMkLst>
          <pc:docMk/>
          <pc:sldMk cId="3325548218" sldId="613"/>
        </pc:sldMkLst>
      </pc:sldChg>
      <pc:sldChg chg="modSp add mod">
        <pc:chgData name="Khattab, Sherif" userId="c83b1e15-36f3-4f46-aceb-05aac24c545e" providerId="ADAL" clId="{8AF45FF6-55EF-4B75-B6C7-025B86D8F3BA}" dt="2022-10-04T13:20:59.603" v="3413" actId="20577"/>
        <pc:sldMkLst>
          <pc:docMk/>
          <pc:sldMk cId="976316107" sldId="614"/>
        </pc:sldMkLst>
        <pc:spChg chg="mod">
          <ac:chgData name="Khattab, Sherif" userId="c83b1e15-36f3-4f46-aceb-05aac24c545e" providerId="ADAL" clId="{8AF45FF6-55EF-4B75-B6C7-025B86D8F3BA}" dt="2022-10-04T13:20:59.603" v="3413" actId="20577"/>
          <ac:spMkLst>
            <pc:docMk/>
            <pc:sldMk cId="976316107" sldId="614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27.055" v="3407" actId="732"/>
          <ac:picMkLst>
            <pc:docMk/>
            <pc:sldMk cId="976316107" sldId="614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1.755" v="2140" actId="47"/>
        <pc:sldMkLst>
          <pc:docMk/>
          <pc:sldMk cId="4238935847" sldId="614"/>
        </pc:sldMkLst>
      </pc:sldChg>
      <pc:sldChg chg="add del">
        <pc:chgData name="Khattab, Sherif" userId="c83b1e15-36f3-4f46-aceb-05aac24c545e" providerId="ADAL" clId="{8AF45FF6-55EF-4B75-B6C7-025B86D8F3BA}" dt="2022-10-04T13:08:02.610" v="2141" actId="47"/>
        <pc:sldMkLst>
          <pc:docMk/>
          <pc:sldMk cId="1744409717" sldId="615"/>
        </pc:sldMkLst>
      </pc:sldChg>
      <pc:sldChg chg="modSp add mod">
        <pc:chgData name="Khattab, Sherif" userId="c83b1e15-36f3-4f46-aceb-05aac24c545e" providerId="ADAL" clId="{8AF45FF6-55EF-4B75-B6C7-025B86D8F3BA}" dt="2022-10-04T13:20:38.049" v="3409" actId="732"/>
        <pc:sldMkLst>
          <pc:docMk/>
          <pc:sldMk cId="1891657817" sldId="615"/>
        </pc:sldMkLst>
        <pc:picChg chg="mod modCrop">
          <ac:chgData name="Khattab, Sherif" userId="c83b1e15-36f3-4f46-aceb-05aac24c545e" providerId="ADAL" clId="{8AF45FF6-55EF-4B75-B6C7-025B86D8F3BA}" dt="2022-10-04T13:20:38.049" v="3409" actId="732"/>
          <ac:picMkLst>
            <pc:docMk/>
            <pc:sldMk cId="1891657817" sldId="615"/>
            <ac:picMk id="35847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1D3BEF1A-60D3-4435-997A-21A4785EE658}"/>
    <pc:docChg chg="undo custSel addSld delSld modSld">
      <pc:chgData name="Khattab, Sherif" userId="c83b1e15-36f3-4f46-aceb-05aac24c545e" providerId="ADAL" clId="{1D3BEF1A-60D3-4435-997A-21A4785EE658}" dt="2022-10-06T13:24:40.368" v="2728" actId="47"/>
      <pc:docMkLst>
        <pc:docMk/>
      </pc:docMkLst>
      <pc:sldChg chg="add modAnim">
        <pc:chgData name="Khattab, Sherif" userId="c83b1e15-36f3-4f46-aceb-05aac24c545e" providerId="ADAL" clId="{1D3BEF1A-60D3-4435-997A-21A4785EE658}" dt="2022-10-06T12:58:34.850" v="1805"/>
        <pc:sldMkLst>
          <pc:docMk/>
          <pc:sldMk cId="1622276892" sldId="404"/>
        </pc:sldMkLst>
      </pc:sldChg>
      <pc:sldChg chg="add modAnim">
        <pc:chgData name="Khattab, Sherif" userId="c83b1e15-36f3-4f46-aceb-05aac24c545e" providerId="ADAL" clId="{1D3BEF1A-60D3-4435-997A-21A4785EE658}" dt="2022-10-06T12:58:49.216" v="1806"/>
        <pc:sldMkLst>
          <pc:docMk/>
          <pc:sldMk cId="1043705369" sldId="40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97403932" sldId="40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209064079" sldId="407"/>
        </pc:sldMkLst>
      </pc:sldChg>
      <pc:sldChg chg="modSp add mod">
        <pc:chgData name="Khattab, Sherif" userId="c83b1e15-36f3-4f46-aceb-05aac24c545e" providerId="ADAL" clId="{1D3BEF1A-60D3-4435-997A-21A4785EE658}" dt="2022-10-06T12:59:40.779" v="1824" actId="732"/>
        <pc:sldMkLst>
          <pc:docMk/>
          <pc:sldMk cId="3380391954" sldId="408"/>
        </pc:sldMkLst>
        <pc:picChg chg="mod modCrop">
          <ac:chgData name="Khattab, Sherif" userId="c83b1e15-36f3-4f46-aceb-05aac24c545e" providerId="ADAL" clId="{1D3BEF1A-60D3-4435-997A-21A4785EE658}" dt="2022-10-06T12:59:40.779" v="1824" actId="732"/>
          <ac:picMkLst>
            <pc:docMk/>
            <pc:sldMk cId="3380391954" sldId="408"/>
            <ac:picMk id="11271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4:04.064" v="2122"/>
        <pc:sldMkLst>
          <pc:docMk/>
          <pc:sldMk cId="873257413" sldId="409"/>
        </pc:sldMkLst>
      </pc:sldChg>
      <pc:sldChg chg="addSp modSp add mod">
        <pc:chgData name="Khattab, Sherif" userId="c83b1e15-36f3-4f46-aceb-05aac24c545e" providerId="ADAL" clId="{1D3BEF1A-60D3-4435-997A-21A4785EE658}" dt="2022-10-06T13:05:31.231" v="2135" actId="14100"/>
        <pc:sldMkLst>
          <pc:docMk/>
          <pc:sldMk cId="242187963" sldId="410"/>
        </pc:sldMkLst>
        <pc:spChg chg="add mod">
          <ac:chgData name="Khattab, Sherif" userId="c83b1e15-36f3-4f46-aceb-05aac24c545e" providerId="ADAL" clId="{1D3BEF1A-60D3-4435-997A-21A4785EE658}" dt="2022-10-06T13:05:31.231" v="2135" actId="14100"/>
          <ac:spMkLst>
            <pc:docMk/>
            <pc:sldMk cId="242187963" sldId="410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22.112" v="2131" actId="6549"/>
          <ac:spMkLst>
            <pc:docMk/>
            <pc:sldMk cId="242187963" sldId="410"/>
            <ac:spMk id="9219" creationId="{00000000-0000-0000-0000-000000000000}"/>
          </ac:spMkLst>
        </pc:spChg>
        <pc:picChg chg="add mod">
          <ac:chgData name="Khattab, Sherif" userId="c83b1e15-36f3-4f46-aceb-05aac24c545e" providerId="ADAL" clId="{1D3BEF1A-60D3-4435-997A-21A4785EE658}" dt="2022-10-06T13:04:45.323" v="2126" actId="1076"/>
          <ac:picMkLst>
            <pc:docMk/>
            <pc:sldMk cId="242187963" sldId="410"/>
            <ac:picMk id="2" creationId="{432D0077-CAA3-F8EB-B512-CB3C66F8CC8F}"/>
          </ac:picMkLst>
        </pc:picChg>
      </pc:sldChg>
      <pc:sldChg chg="add modAnim">
        <pc:chgData name="Khattab, Sherif" userId="c83b1e15-36f3-4f46-aceb-05aac24c545e" providerId="ADAL" clId="{1D3BEF1A-60D3-4435-997A-21A4785EE658}" dt="2022-10-06T13:07:24.034" v="2188"/>
        <pc:sldMkLst>
          <pc:docMk/>
          <pc:sldMk cId="2660958054" sldId="411"/>
        </pc:sldMkLst>
      </pc:sldChg>
      <pc:sldChg chg="add del">
        <pc:chgData name="Khattab, Sherif" userId="c83b1e15-36f3-4f46-aceb-05aac24c545e" providerId="ADAL" clId="{1D3BEF1A-60D3-4435-997A-21A4785EE658}" dt="2022-10-06T13:07:40.258" v="2189" actId="47"/>
        <pc:sldMkLst>
          <pc:docMk/>
          <pc:sldMk cId="2538122205" sldId="412"/>
        </pc:sldMkLst>
      </pc:sldChg>
      <pc:sldChg chg="modSp add mod modAnim">
        <pc:chgData name="Khattab, Sherif" userId="c83b1e15-36f3-4f46-aceb-05aac24c545e" providerId="ADAL" clId="{1D3BEF1A-60D3-4435-997A-21A4785EE658}" dt="2022-10-06T13:09:29.197" v="2302" actId="732"/>
        <pc:sldMkLst>
          <pc:docMk/>
          <pc:sldMk cId="1429228235" sldId="413"/>
        </pc:sldMkLst>
        <pc:spChg chg="mod">
          <ac:chgData name="Khattab, Sherif" userId="c83b1e15-36f3-4f46-aceb-05aac24c545e" providerId="ADAL" clId="{1D3BEF1A-60D3-4435-997A-21A4785EE658}" dt="2022-10-06T13:08:46.947" v="2276" actId="20577"/>
          <ac:spMkLst>
            <pc:docMk/>
            <pc:sldMk cId="1429228235" sldId="413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09:29.197" v="2302" actId="732"/>
          <ac:picMkLst>
            <pc:docMk/>
            <pc:sldMk cId="1429228235" sldId="413"/>
            <ac:picMk id="14339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0:21.518" v="2311" actId="732"/>
        <pc:sldMkLst>
          <pc:docMk/>
          <pc:sldMk cId="1546950906" sldId="414"/>
        </pc:sldMkLst>
        <pc:spChg chg="mod">
          <ac:chgData name="Khattab, Sherif" userId="c83b1e15-36f3-4f46-aceb-05aac24c545e" providerId="ADAL" clId="{1D3BEF1A-60D3-4435-997A-21A4785EE658}" dt="2022-10-06T13:09:03.777" v="2297" actId="20577"/>
          <ac:spMkLst>
            <pc:docMk/>
            <pc:sldMk cId="1546950906" sldId="414"/>
            <ac:spMk id="13315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0:21.518" v="2311" actId="732"/>
          <ac:picMkLst>
            <pc:docMk/>
            <pc:sldMk cId="1546950906" sldId="414"/>
            <ac:picMk id="15362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11:01.963" v="2315"/>
        <pc:sldMkLst>
          <pc:docMk/>
          <pc:sldMk cId="925174777" sldId="415"/>
        </pc:sldMkLst>
      </pc:sldChg>
      <pc:sldChg chg="modSp add mod">
        <pc:chgData name="Khattab, Sherif" userId="c83b1e15-36f3-4f46-aceb-05aac24c545e" providerId="ADAL" clId="{1D3BEF1A-60D3-4435-997A-21A4785EE658}" dt="2022-10-06T13:11:39.102" v="2324" actId="732"/>
        <pc:sldMkLst>
          <pc:docMk/>
          <pc:sldMk cId="1123880898" sldId="416"/>
        </pc:sldMkLst>
        <pc:picChg chg="mod">
          <ac:chgData name="Khattab, Sherif" userId="c83b1e15-36f3-4f46-aceb-05aac24c545e" providerId="ADAL" clId="{1D3BEF1A-60D3-4435-997A-21A4785EE658}" dt="2022-10-06T13:11:13.493" v="2316" actId="1076"/>
          <ac:picMkLst>
            <pc:docMk/>
            <pc:sldMk cId="1123880898" sldId="416"/>
            <ac:picMk id="19464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1:39.102" v="2324" actId="732"/>
          <ac:picMkLst>
            <pc:docMk/>
            <pc:sldMk cId="1123880898" sldId="416"/>
            <ac:picMk id="1946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12.516" v="2333" actId="732"/>
        <pc:sldMkLst>
          <pc:docMk/>
          <pc:sldMk cId="3216272228" sldId="417"/>
        </pc:sldMkLst>
        <pc:picChg chg="mod modCrop">
          <ac:chgData name="Khattab, Sherif" userId="c83b1e15-36f3-4f46-aceb-05aac24c545e" providerId="ADAL" clId="{1D3BEF1A-60D3-4435-997A-21A4785EE658}" dt="2022-10-06T13:13:12.516" v="2333" actId="732"/>
          <ac:picMkLst>
            <pc:docMk/>
            <pc:sldMk cId="3216272228" sldId="417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48.769" v="2339" actId="732"/>
        <pc:sldMkLst>
          <pc:docMk/>
          <pc:sldMk cId="1287221510" sldId="418"/>
        </pc:sldMkLst>
        <pc:picChg chg="mod modCrop">
          <ac:chgData name="Khattab, Sherif" userId="c83b1e15-36f3-4f46-aceb-05aac24c545e" providerId="ADAL" clId="{1D3BEF1A-60D3-4435-997A-21A4785EE658}" dt="2022-10-06T13:13:48.769" v="2339" actId="732"/>
          <ac:picMkLst>
            <pc:docMk/>
            <pc:sldMk cId="1287221510" sldId="41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39.424" v="2350" actId="1076"/>
        <pc:sldMkLst>
          <pc:docMk/>
          <pc:sldMk cId="596652614" sldId="419"/>
        </pc:sldMkLst>
        <pc:spChg chg="mod">
          <ac:chgData name="Khattab, Sherif" userId="c83b1e15-36f3-4f46-aceb-05aac24c545e" providerId="ADAL" clId="{1D3BEF1A-60D3-4435-997A-21A4785EE658}" dt="2022-10-06T13:14:32.232" v="2345" actId="5793"/>
          <ac:spMkLst>
            <pc:docMk/>
            <pc:sldMk cId="596652614" sldId="419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3:14:39.424" v="2350" actId="1076"/>
          <ac:picMkLst>
            <pc:docMk/>
            <pc:sldMk cId="596652614" sldId="419"/>
            <ac:picMk id="2253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5:33.952" v="2356" actId="732"/>
        <pc:sldMkLst>
          <pc:docMk/>
          <pc:sldMk cId="991767556" sldId="420"/>
        </pc:sldMkLst>
        <pc:spChg chg="mod">
          <ac:chgData name="Khattab, Sherif" userId="c83b1e15-36f3-4f46-aceb-05aac24c545e" providerId="ADAL" clId="{1D3BEF1A-60D3-4435-997A-21A4785EE658}" dt="2022-10-06T13:15:09.153" v="2351" actId="5793"/>
          <ac:spMkLst>
            <pc:docMk/>
            <pc:sldMk cId="991767556" sldId="420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5:33.952" v="2356" actId="732"/>
          <ac:picMkLst>
            <pc:docMk/>
            <pc:sldMk cId="991767556" sldId="420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9:31.848" v="2592" actId="732"/>
        <pc:sldMkLst>
          <pc:docMk/>
          <pc:sldMk cId="2006012472" sldId="421"/>
        </pc:sldMkLst>
        <pc:spChg chg="mod">
          <ac:chgData name="Khattab, Sherif" userId="c83b1e15-36f3-4f46-aceb-05aac24c545e" providerId="ADAL" clId="{1D3BEF1A-60D3-4435-997A-21A4785EE658}" dt="2022-10-06T13:19:01.253" v="2586" actId="5793"/>
          <ac:spMkLst>
            <pc:docMk/>
            <pc:sldMk cId="2006012472" sldId="421"/>
            <ac:spMk id="20483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9:31.848" v="2592" actId="732"/>
          <ac:picMkLst>
            <pc:docMk/>
            <pc:sldMk cId="2006012472" sldId="421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9:24.640" v="2591" actId="732"/>
          <ac:picMkLst>
            <pc:docMk/>
            <pc:sldMk cId="2006012472" sldId="421"/>
            <ac:picMk id="3" creationId="{950EF0C2-9667-5A7A-44F9-AFFD8DD02E1A}"/>
          </ac:picMkLst>
        </pc:pic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742857085" sldId="422"/>
        </pc:sldMkLst>
      </pc:sldChg>
      <pc:sldChg chg="addSp modSp add mod modAnim">
        <pc:chgData name="Khattab, Sherif" userId="c83b1e15-36f3-4f46-aceb-05aac24c545e" providerId="ADAL" clId="{1D3BEF1A-60D3-4435-997A-21A4785EE658}" dt="2022-10-06T13:21:31.602" v="2684"/>
        <pc:sldMkLst>
          <pc:docMk/>
          <pc:sldMk cId="2078158926" sldId="422"/>
        </pc:sldMkLst>
        <pc:spChg chg="mod">
          <ac:chgData name="Khattab, Sherif" userId="c83b1e15-36f3-4f46-aceb-05aac24c545e" providerId="ADAL" clId="{1D3BEF1A-60D3-4435-997A-21A4785EE658}" dt="2022-10-06T13:20:59.387" v="2677" actId="20577"/>
          <ac:spMkLst>
            <pc:docMk/>
            <pc:sldMk cId="2078158926" sldId="42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1:28.464" v="2683" actId="732"/>
          <ac:picMkLst>
            <pc:docMk/>
            <pc:sldMk cId="2078158926" sldId="422"/>
            <ac:picMk id="3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1:17.542" v="2681" actId="732"/>
          <ac:picMkLst>
            <pc:docMk/>
            <pc:sldMk cId="2078158926" sldId="422"/>
            <ac:picMk id="5" creationId="{D667CB1C-AE73-43E9-56E5-CC78F856DEC4}"/>
          </ac:picMkLst>
        </pc:pic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86537615" sldId="423"/>
        </pc:sldMkLst>
      </pc:sldChg>
      <pc:sldChg chg="addSp delSp modSp add mod delAnim modAnim">
        <pc:chgData name="Khattab, Sherif" userId="c83b1e15-36f3-4f46-aceb-05aac24c545e" providerId="ADAL" clId="{1D3BEF1A-60D3-4435-997A-21A4785EE658}" dt="2022-10-06T13:24:02.074" v="2721" actId="1076"/>
        <pc:sldMkLst>
          <pc:docMk/>
          <pc:sldMk cId="2824265814" sldId="423"/>
        </pc:sldMkLst>
        <pc:spChg chg="del">
          <ac:chgData name="Khattab, Sherif" userId="c83b1e15-36f3-4f46-aceb-05aac24c545e" providerId="ADAL" clId="{1D3BEF1A-60D3-4435-997A-21A4785EE658}" dt="2022-10-06T13:22:34.016" v="2696" actId="478"/>
          <ac:spMkLst>
            <pc:docMk/>
            <pc:sldMk cId="2824265814" sldId="423"/>
            <ac:spMk id="5" creationId="{00000000-0000-0000-0000-000000000000}"/>
          </ac:spMkLst>
        </pc:spChg>
        <pc:spChg chg="del">
          <ac:chgData name="Khattab, Sherif" userId="c83b1e15-36f3-4f46-aceb-05aac24c545e" providerId="ADAL" clId="{1D3BEF1A-60D3-4435-997A-21A4785EE658}" dt="2022-10-06T13:22:38.663" v="2697" actId="478"/>
          <ac:spMkLst>
            <pc:docMk/>
            <pc:sldMk cId="2824265814" sldId="423"/>
            <ac:spMk id="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3:10.422" v="2709" actId="732"/>
          <ac:picMkLst>
            <pc:docMk/>
            <pc:sldMk cId="2824265814" sldId="423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3:23.346" v="2713" actId="732"/>
          <ac:picMkLst>
            <pc:docMk/>
            <pc:sldMk cId="2824265814" sldId="423"/>
            <ac:picMk id="3" creationId="{B391AEDA-6312-FB76-B04C-F8D9F5D7A718}"/>
          </ac:picMkLst>
        </pc:picChg>
        <pc:picChg chg="add mod modCrop">
          <ac:chgData name="Khattab, Sherif" userId="c83b1e15-36f3-4f46-aceb-05aac24c545e" providerId="ADAL" clId="{1D3BEF1A-60D3-4435-997A-21A4785EE658}" dt="2022-10-06T13:24:02.074" v="2721" actId="1076"/>
          <ac:picMkLst>
            <pc:docMk/>
            <pc:sldMk cId="2824265814" sldId="423"/>
            <ac:picMk id="8" creationId="{D3A837E5-3F9E-09E7-F4DB-ABACA0647D67}"/>
          </ac:picMkLst>
        </pc:picChg>
      </pc:sldChg>
      <pc:sldChg chg="modSp add mod">
        <pc:chgData name="Khattab, Sherif" userId="c83b1e15-36f3-4f46-aceb-05aac24c545e" providerId="ADAL" clId="{1D3BEF1A-60D3-4435-997A-21A4785EE658}" dt="2022-10-06T13:22:20.733" v="2694" actId="1076"/>
        <pc:sldMkLst>
          <pc:docMk/>
          <pc:sldMk cId="3406017134" sldId="424"/>
        </pc:sldMkLst>
        <pc:spChg chg="mod">
          <ac:chgData name="Khattab, Sherif" userId="c83b1e15-36f3-4f46-aceb-05aac24c545e" providerId="ADAL" clId="{1D3BEF1A-60D3-4435-997A-21A4785EE658}" dt="2022-10-06T13:22:20.733" v="2694" actId="1076"/>
          <ac:spMkLst>
            <pc:docMk/>
            <pc:sldMk cId="3406017134" sldId="424"/>
            <ac:spMk id="5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3:22:14.748" v="2692" actId="20577"/>
          <ac:spMkLst>
            <pc:docMk/>
            <pc:sldMk cId="3406017134" sldId="424"/>
            <ac:spMk id="23555" creationId="{00000000-0000-0000-0000-000000000000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3290129" sldId="42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98022026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579258357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1677651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98983064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1722790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00258915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84882912" sldId="42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58591797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00028341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99839915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81599373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168892798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2477436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65801128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35329656" sldId="43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312019815" sldId="43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19018483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98414007" sldId="43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92611684" sldId="43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828381349" sldId="43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0984104" sldId="43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78435160" sldId="44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48995267" sldId="44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128268432" sldId="44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41015822" sldId="44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94047698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36780891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686697786" sldId="44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947180614" sldId="452"/>
        </pc:sldMkLst>
      </pc:sldChg>
      <pc:sldChg chg="delSp modSp mod modAnim">
        <pc:chgData name="Khattab, Sherif" userId="c83b1e15-36f3-4f46-aceb-05aac24c545e" providerId="ADAL" clId="{1D3BEF1A-60D3-4435-997A-21A4785EE658}" dt="2022-10-06T12:45:02.497" v="1059" actId="20577"/>
        <pc:sldMkLst>
          <pc:docMk/>
          <pc:sldMk cId="1587329386" sldId="457"/>
        </pc:sldMkLst>
        <pc:spChg chg="mod">
          <ac:chgData name="Khattab, Sherif" userId="c83b1e15-36f3-4f46-aceb-05aac24c545e" providerId="ADAL" clId="{1D3BEF1A-60D3-4435-997A-21A4785EE658}" dt="2022-10-06T12:41:13.075" v="413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5:02.497" v="1059" actId="20577"/>
          <ac:spMkLst>
            <pc:docMk/>
            <pc:sldMk cId="1587329386" sldId="457"/>
            <ac:spMk id="40963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2:41:24.547" v="415" actId="478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1D3BEF1A-60D3-4435-997A-21A4785EE658}" dt="2022-10-06T12:58:07.545" v="1803" actId="47"/>
        <pc:sldMkLst>
          <pc:docMk/>
          <pc:sldMk cId="161793402" sldId="45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23875097" sldId="45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5188247" sldId="46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63148200" sldId="46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75683712" sldId="46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006254128" sldId="463"/>
        </pc:sldMkLst>
      </pc:sldChg>
      <pc:sldChg chg="modSp mod modAnim">
        <pc:chgData name="Khattab, Sherif" userId="c83b1e15-36f3-4f46-aceb-05aac24c545e" providerId="ADAL" clId="{1D3BEF1A-60D3-4435-997A-21A4785EE658}" dt="2022-10-06T12:32:45.151" v="28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D3BEF1A-60D3-4435-997A-21A4785EE658}" dt="2022-10-06T12:32:45.151" v="28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D3BEF1A-60D3-4435-997A-21A4785EE658}" dt="2022-10-06T12:33:03.405" v="284"/>
        <pc:sldMkLst>
          <pc:docMk/>
          <pc:sldMk cId="3616649543" sldId="502"/>
        </pc:sldMkLst>
        <pc:spChg chg="mod">
          <ac:chgData name="Khattab, Sherif" userId="c83b1e15-36f3-4f46-aceb-05aac24c545e" providerId="ADAL" clId="{1D3BEF1A-60D3-4435-997A-21A4785EE658}" dt="2022-10-06T12:33:03.405" v="284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15.076" v="287" actId="47"/>
        <pc:sldMkLst>
          <pc:docMk/>
          <pc:sldMk cId="519316362" sldId="541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80524577" sldId="548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010423585" sldId="549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21565816" sldId="550"/>
        </pc:sldMkLst>
      </pc:sldChg>
      <pc:sldChg chg="modSp mod modAnim">
        <pc:chgData name="Khattab, Sherif" userId="c83b1e15-36f3-4f46-aceb-05aac24c545e" providerId="ADAL" clId="{1D3BEF1A-60D3-4435-997A-21A4785EE658}" dt="2022-10-06T12:40:01.242" v="35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1D3BEF1A-60D3-4435-997A-21A4785EE658}" dt="2022-10-06T12:40:01.242" v="35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446943448" sldId="552"/>
        </pc:sldMkLst>
      </pc:sldChg>
      <pc:sldChg chg="modSp mod">
        <pc:chgData name="Khattab, Sherif" userId="c83b1e15-36f3-4f46-aceb-05aac24c545e" providerId="ADAL" clId="{1D3BEF1A-60D3-4435-997A-21A4785EE658}" dt="2022-10-06T12:40:18.268" v="396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1D3BEF1A-60D3-4435-997A-21A4785EE658}" dt="2022-10-06T12:40:18.268" v="396" actId="20577"/>
          <ac:spMkLst>
            <pc:docMk/>
            <pc:sldMk cId="1309879223" sldId="553"/>
            <ac:spMk id="2" creationId="{A446AF3E-E584-BD07-7B58-F77F37310121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51455476" sldId="55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43760230" sldId="55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65897963" sldId="55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42222432" sldId="55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16754356" sldId="55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13477099" sldId="55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63573839" sldId="56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5522597" sldId="56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26776212" sldId="56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03225167" sldId="56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20691478" sldId="56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20026263" sldId="56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73661130" sldId="56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32247788" sldId="56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96076821" sldId="56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29109092" sldId="56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28904204" sldId="57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2829472" sldId="57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4949021" sldId="57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73864373" sldId="57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37400938" sldId="57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11046929" sldId="57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22481406" sldId="57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05377347" sldId="57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7109786" sldId="57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810895532" sldId="57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514352213" sldId="58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73997105" sldId="58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7848704" sldId="58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5998177" sldId="58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275494806" sldId="58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990232905" sldId="58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95136227" sldId="58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72859129" sldId="58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357747384" sldId="58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1111500" sldId="58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232999849" sldId="59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3098388" sldId="59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60200269" sldId="59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84755720" sldId="59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68315447" sldId="59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7664352" sldId="59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7335406" sldId="59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32882036" sldId="59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7116957" sldId="59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46122635" sldId="599"/>
        </pc:sldMkLst>
      </pc:sldChg>
      <pc:sldChg chg="addSp delSp modSp mod modAnim">
        <pc:chgData name="Khattab, Sherif" userId="c83b1e15-36f3-4f46-aceb-05aac24c545e" providerId="ADAL" clId="{1D3BEF1A-60D3-4435-997A-21A4785EE658}" dt="2022-10-06T12:52:51.982" v="1682" actId="478"/>
        <pc:sldMkLst>
          <pc:docMk/>
          <pc:sldMk cId="192848094" sldId="613"/>
        </pc:sldMkLst>
        <pc:spChg chg="mod">
          <ac:chgData name="Khattab, Sherif" userId="c83b1e15-36f3-4f46-aceb-05aac24c545e" providerId="ADAL" clId="{1D3BEF1A-60D3-4435-997A-21A4785EE658}" dt="2022-10-06T12:52:39.947" v="1678" actId="20577"/>
          <ac:spMkLst>
            <pc:docMk/>
            <pc:sldMk cId="192848094" sldId="613"/>
            <ac:spMk id="40963" creationId="{00000000-0000-0000-0000-000000000000}"/>
          </ac:spMkLst>
        </pc:spChg>
        <pc:grpChg chg="del mod">
          <ac:chgData name="Khattab, Sherif" userId="c83b1e15-36f3-4f46-aceb-05aac24c545e" providerId="ADAL" clId="{1D3BEF1A-60D3-4435-997A-21A4785EE658}" dt="2022-10-06T12:49:40.398" v="1484"/>
          <ac:grpSpMkLst>
            <pc:docMk/>
            <pc:sldMk cId="192848094" sldId="613"/>
            <ac:grpSpMk id="11" creationId="{4899AEA9-035F-A436-B657-5C22210D49A3}"/>
          </ac:grpSpMkLst>
        </pc:grpChg>
        <pc:grpChg chg="mod">
          <ac:chgData name="Khattab, Sherif" userId="c83b1e15-36f3-4f46-aceb-05aac24c545e" providerId="ADAL" clId="{1D3BEF1A-60D3-4435-997A-21A4785EE658}" dt="2022-10-06T12:51:08.130" v="1533"/>
          <ac:grpSpMkLst>
            <pc:docMk/>
            <pc:sldMk cId="192848094" sldId="613"/>
            <ac:grpSpMk id="17" creationId="{DD4ABF7C-9687-74C9-606B-4F10C2DDDA3D}"/>
          </ac:grpSpMkLst>
        </pc:grpChg>
        <pc:picChg chg="mod">
          <ac:chgData name="Khattab, Sherif" userId="c83b1e15-36f3-4f46-aceb-05aac24c545e" providerId="ADAL" clId="{1D3BEF1A-60D3-4435-997A-21A4785EE658}" dt="2022-10-06T12:52:41.717" v="1679" actId="1076"/>
          <ac:picMkLst>
            <pc:docMk/>
            <pc:sldMk cId="192848094" sldId="613"/>
            <ac:picMk id="35847" creationId="{00000000-0000-0000-0000-000000000000}"/>
          </ac:picMkLst>
        </pc:picChg>
        <pc:inkChg chg="add del">
          <ac:chgData name="Khattab, Sherif" userId="c83b1e15-36f3-4f46-aceb-05aac24c545e" providerId="ADAL" clId="{1D3BEF1A-60D3-4435-997A-21A4785EE658}" dt="2022-10-06T12:52:51.982" v="1682" actId="478"/>
          <ac:inkMkLst>
            <pc:docMk/>
            <pc:sldMk cId="192848094" sldId="613"/>
            <ac:inkMk id="2" creationId="{B8D96299-889C-3D81-9569-F2B7326F6AB0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5" creationId="{5F2FA719-3893-2D0B-404E-72F78F9C1139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6" creationId="{C3F03306-35EC-F9C7-6B11-3DA3836ED144}"/>
          </ac:inkMkLst>
        </pc:inkChg>
        <pc:inkChg chg="add del mod">
          <ac:chgData name="Khattab, Sherif" userId="c83b1e15-36f3-4f46-aceb-05aac24c545e" providerId="ADAL" clId="{1D3BEF1A-60D3-4435-997A-21A4785EE658}" dt="2022-10-06T12:51:07.548" v="1530"/>
          <ac:inkMkLst>
            <pc:docMk/>
            <pc:sldMk cId="192848094" sldId="613"/>
            <ac:inkMk id="7" creationId="{3C804208-DE6D-D695-FB64-6934360F6786}"/>
          </ac:inkMkLst>
        </pc:inkChg>
        <pc:inkChg chg="add del mod">
          <ac:chgData name="Khattab, Sherif" userId="c83b1e15-36f3-4f46-aceb-05aac24c545e" providerId="ADAL" clId="{1D3BEF1A-60D3-4435-997A-21A4785EE658}" dt="2022-10-06T12:51:07.549" v="1531"/>
          <ac:inkMkLst>
            <pc:docMk/>
            <pc:sldMk cId="192848094" sldId="613"/>
            <ac:inkMk id="8" creationId="{1DEBD505-606D-8DF3-8CE2-ED8A0D580EF2}"/>
          </ac:inkMkLst>
        </pc:inkChg>
        <pc:inkChg chg="add del mod">
          <ac:chgData name="Khattab, Sherif" userId="c83b1e15-36f3-4f46-aceb-05aac24c545e" providerId="ADAL" clId="{1D3BEF1A-60D3-4435-997A-21A4785EE658}" dt="2022-10-06T12:51:05.093" v="1527"/>
          <ac:inkMkLst>
            <pc:docMk/>
            <pc:sldMk cId="192848094" sldId="613"/>
            <ac:inkMk id="9" creationId="{4A3D062D-C21F-29E2-61FC-8632784FB8B5}"/>
          </ac:inkMkLst>
        </pc:inkChg>
        <pc:inkChg chg="add del mod">
          <ac:chgData name="Khattab, Sherif" userId="c83b1e15-36f3-4f46-aceb-05aac24c545e" providerId="ADAL" clId="{1D3BEF1A-60D3-4435-997A-21A4785EE658}" dt="2022-10-06T12:51:07.548" v="1529"/>
          <ac:inkMkLst>
            <pc:docMk/>
            <pc:sldMk cId="192848094" sldId="613"/>
            <ac:inkMk id="10" creationId="{64A7A20F-BD8D-BF42-3527-57AC68F07E97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2" creationId="{29D30751-B906-D8FB-E82C-D93341F7B7FE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3" creationId="{E1876DAC-5955-7CCF-FBC3-9F233D4D4F55}"/>
          </ac:inkMkLst>
        </pc:inkChg>
        <pc:inkChg chg="add del mod">
          <ac:chgData name="Khattab, Sherif" userId="c83b1e15-36f3-4f46-aceb-05aac24c545e" providerId="ADAL" clId="{1D3BEF1A-60D3-4435-997A-21A4785EE658}" dt="2022-10-06T12:51:07.549" v="1532"/>
          <ac:inkMkLst>
            <pc:docMk/>
            <pc:sldMk cId="192848094" sldId="613"/>
            <ac:inkMk id="14" creationId="{1655CF37-A3D0-0258-D054-472774928617}"/>
          </ac:inkMkLst>
        </pc:inkChg>
        <pc:inkChg chg="add del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5" creationId="{E46BAC77-6CBC-9C7A-12AC-8EB34516DAAC}"/>
          </ac:inkMkLst>
        </pc:inkChg>
        <pc:inkChg chg="add del mod">
          <ac:chgData name="Khattab, Sherif" userId="c83b1e15-36f3-4f46-aceb-05aac24c545e" providerId="ADAL" clId="{1D3BEF1A-60D3-4435-997A-21A4785EE658}" dt="2022-10-06T12:51:05.623" v="1528"/>
          <ac:inkMkLst>
            <pc:docMk/>
            <pc:sldMk cId="192848094" sldId="613"/>
            <ac:inkMk id="16" creationId="{CEA12A53-6BF5-698E-8321-CC45A727072D}"/>
          </ac:inkMkLst>
        </pc:inkChg>
      </pc:sldChg>
      <pc:sldChg chg="addSp delSp modSp mod modAnim">
        <pc:chgData name="Khattab, Sherif" userId="c83b1e15-36f3-4f46-aceb-05aac24c545e" providerId="ADAL" clId="{1D3BEF1A-60D3-4435-997A-21A4785EE658}" dt="2022-10-06T12:57:50.314" v="1802" actId="1076"/>
        <pc:sldMkLst>
          <pc:docMk/>
          <pc:sldMk cId="976316107" sldId="614"/>
        </pc:sldMkLst>
        <pc:spChg chg="mod">
          <ac:chgData name="Khattab, Sherif" userId="c83b1e15-36f3-4f46-aceb-05aac24c545e" providerId="ADAL" clId="{1D3BEF1A-60D3-4435-997A-21A4785EE658}" dt="2022-10-06T12:53:39.364" v="1765" actId="20577"/>
          <ac:spMkLst>
            <pc:docMk/>
            <pc:sldMk cId="976316107" sldId="614"/>
            <ac:spMk id="40963" creationId="{00000000-0000-0000-0000-000000000000}"/>
          </ac:spMkLst>
        </pc:spChg>
        <pc:grpChg chg="mod">
          <ac:chgData name="Khattab, Sherif" userId="c83b1e15-36f3-4f46-aceb-05aac24c545e" providerId="ADAL" clId="{1D3BEF1A-60D3-4435-997A-21A4785EE658}" dt="2022-10-06T12:49:28.345" v="1468"/>
          <ac:grpSpMkLst>
            <pc:docMk/>
            <pc:sldMk cId="976316107" sldId="614"/>
            <ac:grpSpMk id="8" creationId="{220D5B0E-34A2-1F95-E6E4-DFCE068007A6}"/>
          </ac:grpSpMkLst>
        </pc:grpChg>
        <pc:grpChg chg="mod">
          <ac:chgData name="Khattab, Sherif" userId="c83b1e15-36f3-4f46-aceb-05aac24c545e" providerId="ADAL" clId="{1D3BEF1A-60D3-4435-997A-21A4785EE658}" dt="2022-10-06T12:57:50.314" v="1802" actId="1076"/>
          <ac:grpSpMkLst>
            <pc:docMk/>
            <pc:sldMk cId="976316107" sldId="614"/>
            <ac:grpSpMk id="11" creationId="{C82CAB58-258F-2F45-1763-6B042816055B}"/>
          </ac:grpSpMkLst>
        </pc:grpChg>
        <pc:picChg chg="add mod modCrop">
          <ac:chgData name="Khattab, Sherif" userId="c83b1e15-36f3-4f46-aceb-05aac24c545e" providerId="ADAL" clId="{1D3BEF1A-60D3-4435-997A-21A4785EE658}" dt="2022-10-06T12:56:02.448" v="1783" actId="732"/>
          <ac:picMkLst>
            <pc:docMk/>
            <pc:sldMk cId="976316107" sldId="614"/>
            <ac:picMk id="12" creationId="{E03CA329-AE4D-62BA-9B05-11E608479209}"/>
          </ac:picMkLst>
        </pc:picChg>
        <pc:picChg chg="mod modCrop">
          <ac:chgData name="Khattab, Sherif" userId="c83b1e15-36f3-4f46-aceb-05aac24c545e" providerId="ADAL" clId="{1D3BEF1A-60D3-4435-997A-21A4785EE658}" dt="2022-10-06T12:57:44.935" v="1801" actId="1076"/>
          <ac:picMkLst>
            <pc:docMk/>
            <pc:sldMk cId="976316107" sldId="614"/>
            <ac:picMk id="35847" creationId="{00000000-0000-0000-0000-000000000000}"/>
          </ac:picMkLst>
        </pc:picChg>
        <pc:inkChg chg="add del mod">
          <ac:chgData name="Khattab, Sherif" userId="c83b1e15-36f3-4f46-aceb-05aac24c545e" providerId="ADAL" clId="{1D3BEF1A-60D3-4435-997A-21A4785EE658}" dt="2022-10-06T12:49:29.761" v="1471" actId="9405"/>
          <ac:inkMkLst>
            <pc:docMk/>
            <pc:sldMk cId="976316107" sldId="614"/>
            <ac:inkMk id="2" creationId="{C580F0E6-9B50-A0B6-A45F-48F7DA547EA2}"/>
          </ac:inkMkLst>
        </pc:inkChg>
        <pc:inkChg chg="add del mod">
          <ac:chgData name="Khattab, Sherif" userId="c83b1e15-36f3-4f46-aceb-05aac24c545e" providerId="ADAL" clId="{1D3BEF1A-60D3-4435-997A-21A4785EE658}" dt="2022-10-06T12:49:29.063" v="1470" actId="9405"/>
          <ac:inkMkLst>
            <pc:docMk/>
            <pc:sldMk cId="976316107" sldId="614"/>
            <ac:inkMk id="5" creationId="{F93C2779-1FA2-404B-A176-E42FAF20AB87}"/>
          </ac:inkMkLst>
        </pc:inkChg>
        <pc:inkChg chg="add del mod">
          <ac:chgData name="Khattab, Sherif" userId="c83b1e15-36f3-4f46-aceb-05aac24c545e" providerId="ADAL" clId="{1D3BEF1A-60D3-4435-997A-21A4785EE658}" dt="2022-10-06T12:49:28.724" v="1469" actId="9405"/>
          <ac:inkMkLst>
            <pc:docMk/>
            <pc:sldMk cId="976316107" sldId="614"/>
            <ac:inkMk id="6" creationId="{54C7AD99-A395-6C2A-69A9-08E87A64354B}"/>
          </ac:inkMkLst>
        </pc:inkChg>
        <pc:inkChg chg="add del mod">
          <ac:chgData name="Khattab, Sherif" userId="c83b1e15-36f3-4f46-aceb-05aac24c545e" providerId="ADAL" clId="{1D3BEF1A-60D3-4435-997A-21A4785EE658}" dt="2022-10-06T12:49:28.345" v="1468"/>
          <ac:inkMkLst>
            <pc:docMk/>
            <pc:sldMk cId="976316107" sldId="614"/>
            <ac:inkMk id="7" creationId="{34850DBB-8D49-A81F-F10A-75EF3BCE6170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9" creationId="{08D9CC19-5E93-F03A-C9EA-484FFCA3A54F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10" creationId="{2663F729-9C30-6567-3E2B-92E95B0A1F9C}"/>
          </ac:inkMkLst>
        </pc:inkChg>
      </pc:sldChg>
      <pc:sldChg chg="addSp modSp mod">
        <pc:chgData name="Khattab, Sherif" userId="c83b1e15-36f3-4f46-aceb-05aac24c545e" providerId="ADAL" clId="{1D3BEF1A-60D3-4435-997A-21A4785EE658}" dt="2022-10-06T12:57:32.911" v="1796" actId="1076"/>
        <pc:sldMkLst>
          <pc:docMk/>
          <pc:sldMk cId="1891657817" sldId="615"/>
        </pc:sldMkLst>
        <pc:spChg chg="mod">
          <ac:chgData name="Khattab, Sherif" userId="c83b1e15-36f3-4f46-aceb-05aac24c545e" providerId="ADAL" clId="{1D3BEF1A-60D3-4435-997A-21A4785EE658}" dt="2022-10-06T12:55:10.407" v="1780" actId="20577"/>
          <ac:spMkLst>
            <pc:docMk/>
            <pc:sldMk cId="1891657817" sldId="615"/>
            <ac:spMk id="40963" creationId="{00000000-0000-0000-0000-000000000000}"/>
          </ac:spMkLst>
        </pc:spChg>
        <pc:picChg chg="add mod modCrop">
          <ac:chgData name="Khattab, Sherif" userId="c83b1e15-36f3-4f46-aceb-05aac24c545e" providerId="ADAL" clId="{1D3BEF1A-60D3-4435-997A-21A4785EE658}" dt="2022-10-06T12:56:58.886" v="1789" actId="732"/>
          <ac:picMkLst>
            <pc:docMk/>
            <pc:sldMk cId="1891657817" sldId="615"/>
            <ac:picMk id="2" creationId="{5F6559C3-9899-C068-19AF-B46C09E5B1EC}"/>
          </ac:picMkLst>
        </pc:picChg>
        <pc:picChg chg="mod modCrop">
          <ac:chgData name="Khattab, Sherif" userId="c83b1e15-36f3-4f46-aceb-05aac24c545e" providerId="ADAL" clId="{1D3BEF1A-60D3-4435-997A-21A4785EE658}" dt="2022-10-06T12:57:32.911" v="1796" actId="1076"/>
          <ac:picMkLst>
            <pc:docMk/>
            <pc:sldMk cId="1891657817" sldId="615"/>
            <ac:picMk id="35847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26524348" sldId="61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055750617" sldId="61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206500254" sldId="61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36293007" sldId="61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590880847" sldId="62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716896881" sldId="62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75124447" sldId="62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120068635" sldId="62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68347738" sldId="6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04171250" sldId="626"/>
        </pc:sldMkLst>
      </pc:sldChg>
      <pc:sldChg chg="modSp new mod modAnim">
        <pc:chgData name="Khattab, Sherif" userId="c83b1e15-36f3-4f46-aceb-05aac24c545e" providerId="ADAL" clId="{1D3BEF1A-60D3-4435-997A-21A4785EE658}" dt="2022-10-06T12:39:29.705" v="321"/>
        <pc:sldMkLst>
          <pc:docMk/>
          <pc:sldMk cId="1957810957" sldId="627"/>
        </pc:sldMkLst>
        <pc:spChg chg="mod">
          <ac:chgData name="Khattab, Sherif" userId="c83b1e15-36f3-4f46-aceb-05aac24c545e" providerId="ADAL" clId="{1D3BEF1A-60D3-4435-997A-21A4785EE658}" dt="2022-10-06T12:38:09.046" v="317" actId="207"/>
          <ac:spMkLst>
            <pc:docMk/>
            <pc:sldMk cId="1957810957" sldId="627"/>
            <ac:spMk id="3" creationId="{456CF438-5EA5-F293-4C3E-A7FCD2000B3C}"/>
          </ac:spMkLst>
        </pc:spChg>
      </pc:sldChg>
      <pc:sldChg chg="modSp add modAnim">
        <pc:chgData name="Khattab, Sherif" userId="c83b1e15-36f3-4f46-aceb-05aac24c545e" providerId="ADAL" clId="{1D3BEF1A-60D3-4435-997A-21A4785EE658}" dt="2022-10-06T12:40:40.284" v="399"/>
        <pc:sldMkLst>
          <pc:docMk/>
          <pc:sldMk cId="574675244" sldId="628"/>
        </pc:sldMkLst>
        <pc:spChg chg="mod">
          <ac:chgData name="Khattab, Sherif" userId="c83b1e15-36f3-4f46-aceb-05aac24c545e" providerId="ADAL" clId="{1D3BEF1A-60D3-4435-997A-21A4785EE658}" dt="2022-10-06T12:40:36.538" v="398" actId="207"/>
          <ac:spMkLst>
            <pc:docMk/>
            <pc:sldMk cId="574675244" sldId="628"/>
            <ac:spMk id="3" creationId="{286F1E4E-2E22-1E2A-8112-255991469BF2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2:48:27.788" v="1459" actId="20577"/>
        <pc:sldMkLst>
          <pc:docMk/>
          <pc:sldMk cId="3784094647" sldId="629"/>
        </pc:sldMkLst>
        <pc:spChg chg="mod">
          <ac:chgData name="Khattab, Sherif" userId="c83b1e15-36f3-4f46-aceb-05aac24c545e" providerId="ADAL" clId="{1D3BEF1A-60D3-4435-997A-21A4785EE658}" dt="2022-10-06T12:45:17.805" v="1066" actId="20577"/>
          <ac:spMkLst>
            <pc:docMk/>
            <pc:sldMk cId="3784094647" sldId="629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8:27.788" v="1459" actId="20577"/>
          <ac:spMkLst>
            <pc:docMk/>
            <pc:sldMk cId="3784094647" sldId="629"/>
            <ac:spMk id="40963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2:45:58.796" v="1102" actId="1076"/>
          <ac:picMkLst>
            <pc:docMk/>
            <pc:sldMk cId="3784094647" sldId="629"/>
            <ac:picMk id="35847" creationId="{00000000-0000-0000-0000-000000000000}"/>
          </ac:picMkLst>
        </pc:picChg>
      </pc:sldChg>
      <pc:sldChg chg="modSp add">
        <pc:chgData name="Khattab, Sherif" userId="c83b1e15-36f3-4f46-aceb-05aac24c545e" providerId="ADAL" clId="{1D3BEF1A-60D3-4435-997A-21A4785EE658}" dt="2022-10-06T12:50:31.044" v="1526" actId="20577"/>
        <pc:sldMkLst>
          <pc:docMk/>
          <pc:sldMk cId="1510783238" sldId="630"/>
        </pc:sldMkLst>
        <pc:spChg chg="mod">
          <ac:chgData name="Khattab, Sherif" userId="c83b1e15-36f3-4f46-aceb-05aac24c545e" providerId="ADAL" clId="{1D3BEF1A-60D3-4435-997A-21A4785EE658}" dt="2022-10-06T12:50:31.044" v="1526" actId="20577"/>
          <ac:spMkLst>
            <pc:docMk/>
            <pc:sldMk cId="1510783238" sldId="630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2:59:50.419" v="1825" actId="732"/>
        <pc:sldMkLst>
          <pc:docMk/>
          <pc:sldMk cId="1542784261" sldId="631"/>
        </pc:sldMkLst>
        <pc:picChg chg="mod modCrop">
          <ac:chgData name="Khattab, Sherif" userId="c83b1e15-36f3-4f46-aceb-05aac24c545e" providerId="ADAL" clId="{1D3BEF1A-60D3-4435-997A-21A4785EE658}" dt="2022-10-06T12:59:50.419" v="1825" actId="732"/>
          <ac:picMkLst>
            <pc:docMk/>
            <pc:sldMk cId="1542784261" sldId="631"/>
            <ac:picMk id="11271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2:59:20.922" v="1812"/>
        <pc:sldMkLst>
          <pc:docMk/>
          <pc:sldMk cId="2426229938" sldId="631"/>
        </pc:sldMkLst>
      </pc:sldChg>
      <pc:sldChg chg="add del">
        <pc:chgData name="Khattab, Sherif" userId="c83b1e15-36f3-4f46-aceb-05aac24c545e" providerId="ADAL" clId="{1D3BEF1A-60D3-4435-997A-21A4785EE658}" dt="2022-10-06T12:59:20.490" v="1811"/>
        <pc:sldMkLst>
          <pc:docMk/>
          <pc:sldMk cId="2808500134" sldId="632"/>
        </pc:sldMkLst>
      </pc:sldChg>
      <pc:sldChg chg="modSp add mod">
        <pc:chgData name="Khattab, Sherif" userId="c83b1e15-36f3-4f46-aceb-05aac24c545e" providerId="ADAL" clId="{1D3BEF1A-60D3-4435-997A-21A4785EE658}" dt="2022-10-06T12:59:58.669" v="1826" actId="732"/>
        <pc:sldMkLst>
          <pc:docMk/>
          <pc:sldMk cId="2998128572" sldId="632"/>
        </pc:sldMkLst>
        <pc:picChg chg="mod modCrop">
          <ac:chgData name="Khattab, Sherif" userId="c83b1e15-36f3-4f46-aceb-05aac24c545e" providerId="ADAL" clId="{1D3BEF1A-60D3-4435-997A-21A4785EE658}" dt="2022-10-06T12:59:58.669" v="1826" actId="732"/>
          <ac:picMkLst>
            <pc:docMk/>
            <pc:sldMk cId="2998128572" sldId="632"/>
            <ac:picMk id="11271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59:32.988" v="1823"/>
        <pc:sldMkLst>
          <pc:docMk/>
          <pc:sldMk cId="263069219" sldId="633"/>
        </pc:sldMkLst>
      </pc:sldChg>
      <pc:sldChg chg="add del">
        <pc:chgData name="Khattab, Sherif" userId="c83b1e15-36f3-4f46-aceb-05aac24c545e" providerId="ADAL" clId="{1D3BEF1A-60D3-4435-997A-21A4785EE658}" dt="2022-10-06T12:59:20.093" v="1810"/>
        <pc:sldMkLst>
          <pc:docMk/>
          <pc:sldMk cId="3446383473" sldId="633"/>
        </pc:sldMkLst>
      </pc:sldChg>
      <pc:sldChg chg="addSp modSp new mod">
        <pc:chgData name="Khattab, Sherif" userId="c83b1e15-36f3-4f46-aceb-05aac24c545e" providerId="ADAL" clId="{1D3BEF1A-60D3-4435-997A-21A4785EE658}" dt="2022-10-06T13:02:37.309" v="2072" actId="207"/>
        <pc:sldMkLst>
          <pc:docMk/>
          <pc:sldMk cId="1738406404" sldId="634"/>
        </pc:sldMkLst>
        <pc:spChg chg="mod">
          <ac:chgData name="Khattab, Sherif" userId="c83b1e15-36f3-4f46-aceb-05aac24c545e" providerId="ADAL" clId="{1D3BEF1A-60D3-4435-997A-21A4785EE658}" dt="2022-10-06T13:00:20.289" v="1865" actId="20577"/>
          <ac:spMkLst>
            <pc:docMk/>
            <pc:sldMk cId="1738406404" sldId="634"/>
            <ac:spMk id="2" creationId="{E450F5C6-E2E7-FB0E-BDD5-AF49C2C0921D}"/>
          </ac:spMkLst>
        </pc:spChg>
        <pc:spChg chg="mod">
          <ac:chgData name="Khattab, Sherif" userId="c83b1e15-36f3-4f46-aceb-05aac24c545e" providerId="ADAL" clId="{1D3BEF1A-60D3-4435-997A-21A4785EE658}" dt="2022-10-06T13:01:33.239" v="2040" actId="6549"/>
          <ac:spMkLst>
            <pc:docMk/>
            <pc:sldMk cId="1738406404" sldId="634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2:37.309" v="2072" actId="207"/>
          <ac:spMkLst>
            <pc:docMk/>
            <pc:sldMk cId="1738406404" sldId="634"/>
            <ac:spMk id="7" creationId="{16A7A363-70A1-34D9-B051-13A23228AE4B}"/>
          </ac:spMkLst>
        </pc:spChg>
        <pc:picChg chg="add mod">
          <ac:chgData name="Khattab, Sherif" userId="c83b1e15-36f3-4f46-aceb-05aac24c545e" providerId="ADAL" clId="{1D3BEF1A-60D3-4435-997A-21A4785EE658}" dt="2022-10-06T13:01:10.659" v="2034" actId="1076"/>
          <ac:picMkLst>
            <pc:docMk/>
            <pc:sldMk cId="1738406404" sldId="634"/>
            <ac:picMk id="6" creationId="{A876EE1A-4944-308F-834F-D194150D9C45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03:07.555" v="2095" actId="6549"/>
        <pc:sldMkLst>
          <pc:docMk/>
          <pc:sldMk cId="3134450849" sldId="635"/>
        </pc:sldMkLst>
        <pc:spChg chg="mod">
          <ac:chgData name="Khattab, Sherif" userId="c83b1e15-36f3-4f46-aceb-05aac24c545e" providerId="ADAL" clId="{1D3BEF1A-60D3-4435-997A-21A4785EE658}" dt="2022-10-06T13:03:07.555" v="2095" actId="6549"/>
          <ac:spMkLst>
            <pc:docMk/>
            <pc:sldMk cId="3134450849" sldId="635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03.636" v="2094" actId="1076"/>
          <ac:spMkLst>
            <pc:docMk/>
            <pc:sldMk cId="3134450849" sldId="635"/>
            <ac:spMk id="7" creationId="{922B3909-19BC-F4A5-9381-5D548A96AC91}"/>
          </ac:spMkLst>
        </pc:spChg>
        <pc:picChg chg="mod">
          <ac:chgData name="Khattab, Sherif" userId="c83b1e15-36f3-4f46-aceb-05aac24c545e" providerId="ADAL" clId="{1D3BEF1A-60D3-4435-997A-21A4785EE658}" dt="2022-10-06T13:02:57.687" v="2089" actId="1076"/>
          <ac:picMkLst>
            <pc:docMk/>
            <pc:sldMk cId="3134450849" sldId="635"/>
            <ac:picMk id="6" creationId="{A876EE1A-4944-308F-834F-D194150D9C45}"/>
          </ac:picMkLst>
        </pc:picChg>
      </pc:sldChg>
      <pc:sldChg chg="addSp modSp add del mod">
        <pc:chgData name="Khattab, Sherif" userId="c83b1e15-36f3-4f46-aceb-05aac24c545e" providerId="ADAL" clId="{1D3BEF1A-60D3-4435-997A-21A4785EE658}" dt="2022-10-06T13:03:23.361" v="2098" actId="47"/>
        <pc:sldMkLst>
          <pc:docMk/>
          <pc:sldMk cId="295401521" sldId="636"/>
        </pc:sldMkLst>
        <pc:spChg chg="add mod">
          <ac:chgData name="Khattab, Sherif" userId="c83b1e15-36f3-4f46-aceb-05aac24c545e" providerId="ADAL" clId="{1D3BEF1A-60D3-4435-997A-21A4785EE658}" dt="2022-10-06T13:03:22.180" v="2097" actId="1076"/>
          <ac:spMkLst>
            <pc:docMk/>
            <pc:sldMk cId="295401521" sldId="636"/>
            <ac:spMk id="7" creationId="{23648841-5850-E5A5-9E61-1AA6AB5E8AF4}"/>
          </ac:spMkLst>
        </pc:spChg>
      </pc:sldChg>
      <pc:sldChg chg="addSp modSp add mod">
        <pc:chgData name="Khattab, Sherif" userId="c83b1e15-36f3-4f46-aceb-05aac24c545e" providerId="ADAL" clId="{1D3BEF1A-60D3-4435-997A-21A4785EE658}" dt="2022-10-06T13:03:44.615" v="2120" actId="1076"/>
        <pc:sldMkLst>
          <pc:docMk/>
          <pc:sldMk cId="148345440" sldId="637"/>
        </pc:sldMkLst>
        <pc:spChg chg="mod">
          <ac:chgData name="Khattab, Sherif" userId="c83b1e15-36f3-4f46-aceb-05aac24c545e" providerId="ADAL" clId="{1D3BEF1A-60D3-4435-997A-21A4785EE658}" dt="2022-10-06T13:03:31.669" v="2116" actId="20577"/>
          <ac:spMkLst>
            <pc:docMk/>
            <pc:sldMk cId="148345440" sldId="637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44.615" v="2120" actId="1076"/>
          <ac:spMkLst>
            <pc:docMk/>
            <pc:sldMk cId="148345440" sldId="637"/>
            <ac:spMk id="7" creationId="{0D87E1EC-F18F-0E95-B855-E82807B870E2}"/>
          </ac:spMkLst>
        </pc:spChg>
        <pc:picChg chg="mod">
          <ac:chgData name="Khattab, Sherif" userId="c83b1e15-36f3-4f46-aceb-05aac24c545e" providerId="ADAL" clId="{1D3BEF1A-60D3-4435-997A-21A4785EE658}" dt="2022-10-06T13:03:43.107" v="2119" actId="1076"/>
          <ac:picMkLst>
            <pc:docMk/>
            <pc:sldMk cId="148345440" sldId="637"/>
            <ac:picMk id="6" creationId="{A876EE1A-4944-308F-834F-D194150D9C45}"/>
          </ac:picMkLst>
        </pc:picChg>
      </pc:sldChg>
      <pc:sldChg chg="modSp add mod">
        <pc:chgData name="Khattab, Sherif" userId="c83b1e15-36f3-4f46-aceb-05aac24c545e" providerId="ADAL" clId="{1D3BEF1A-60D3-4435-997A-21A4785EE658}" dt="2022-10-06T13:05:40.150" v="2137" actId="1076"/>
        <pc:sldMkLst>
          <pc:docMk/>
          <pc:sldMk cId="426182336" sldId="638"/>
        </pc:sldMkLst>
        <pc:spChg chg="mod">
          <ac:chgData name="Khattab, Sherif" userId="c83b1e15-36f3-4f46-aceb-05aac24c545e" providerId="ADAL" clId="{1D3BEF1A-60D3-4435-997A-21A4785EE658}" dt="2022-10-06T13:05:40.150" v="2137" actId="1076"/>
          <ac:spMkLst>
            <pc:docMk/>
            <pc:sldMk cId="426182336" sldId="638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36.230" v="2136" actId="6549"/>
          <ac:spMkLst>
            <pc:docMk/>
            <pc:sldMk cId="426182336" sldId="638"/>
            <ac:spMk id="9219" creationId="{00000000-0000-0000-0000-000000000000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3:06:47.012" v="2183"/>
        <pc:sldMkLst>
          <pc:docMk/>
          <pc:sldMk cId="4160967309" sldId="639"/>
        </pc:sldMkLst>
        <pc:spChg chg="mod">
          <ac:chgData name="Khattab, Sherif" userId="c83b1e15-36f3-4f46-aceb-05aac24c545e" providerId="ADAL" clId="{1D3BEF1A-60D3-4435-997A-21A4785EE658}" dt="2022-10-06T13:06:22.857" v="2153" actId="1076"/>
          <ac:spMkLst>
            <pc:docMk/>
            <pc:sldMk cId="4160967309" sldId="639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6:34.666" v="2181" actId="20577"/>
          <ac:spMkLst>
            <pc:docMk/>
            <pc:sldMk cId="4160967309" sldId="639"/>
            <ac:spMk id="9219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3:06:57.081" v="2185" actId="6549"/>
        <pc:sldMkLst>
          <pc:docMk/>
          <pc:sldMk cId="512082243" sldId="640"/>
        </pc:sldMkLst>
        <pc:spChg chg="mod">
          <ac:chgData name="Khattab, Sherif" userId="c83b1e15-36f3-4f46-aceb-05aac24c545e" providerId="ADAL" clId="{1D3BEF1A-60D3-4435-997A-21A4785EE658}" dt="2022-10-06T13:06:57.081" v="2185" actId="6549"/>
          <ac:spMkLst>
            <pc:docMk/>
            <pc:sldMk cId="512082243" sldId="640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1D3BEF1A-60D3-4435-997A-21A4785EE658}" dt="2022-10-06T13:07:05.240" v="2186" actId="47"/>
        <pc:sldMkLst>
          <pc:docMk/>
          <pc:sldMk cId="1460231844" sldId="641"/>
        </pc:sldMkLst>
      </pc:sldChg>
      <pc:sldChg chg="modSp add mod modAnim">
        <pc:chgData name="Khattab, Sherif" userId="c83b1e15-36f3-4f46-aceb-05aac24c545e" providerId="ADAL" clId="{1D3BEF1A-60D3-4435-997A-21A4785EE658}" dt="2022-10-06T13:09:38.287" v="2304" actId="732"/>
        <pc:sldMkLst>
          <pc:docMk/>
          <pc:sldMk cId="1938714202" sldId="641"/>
        </pc:sldMkLst>
        <pc:picChg chg="mod modCrop">
          <ac:chgData name="Khattab, Sherif" userId="c83b1e15-36f3-4f46-aceb-05aac24c545e" providerId="ADAL" clId="{1D3BEF1A-60D3-4435-997A-21A4785EE658}" dt="2022-10-06T13:09:38.287" v="2304" actId="732"/>
          <ac:picMkLst>
            <pc:docMk/>
            <pc:sldMk cId="1938714202" sldId="641"/>
            <ac:picMk id="14339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1D3BEF1A-60D3-4435-997A-21A4785EE658}" dt="2022-10-06T13:09:49.696" v="2306" actId="732"/>
        <pc:sldMkLst>
          <pc:docMk/>
          <pc:sldMk cId="2771917178" sldId="642"/>
        </pc:sldMkLst>
        <pc:picChg chg="mod modCrop">
          <ac:chgData name="Khattab, Sherif" userId="c83b1e15-36f3-4f46-aceb-05aac24c545e" providerId="ADAL" clId="{1D3BEF1A-60D3-4435-997A-21A4785EE658}" dt="2022-10-06T13:09:49.696" v="2306" actId="732"/>
          <ac:picMkLst>
            <pc:docMk/>
            <pc:sldMk cId="2771917178" sldId="642"/>
            <ac:picMk id="14339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9:54.919" v="2307"/>
        <pc:sldMkLst>
          <pc:docMk/>
          <pc:sldMk cId="3144469233" sldId="643"/>
        </pc:sldMkLst>
      </pc:sldChg>
      <pc:sldChg chg="modSp add mod">
        <pc:chgData name="Khattab, Sherif" userId="c83b1e15-36f3-4f46-aceb-05aac24c545e" providerId="ADAL" clId="{1D3BEF1A-60D3-4435-997A-21A4785EE658}" dt="2022-10-06T13:10:27.023" v="2312" actId="732"/>
        <pc:sldMkLst>
          <pc:docMk/>
          <pc:sldMk cId="3358276585" sldId="644"/>
        </pc:sldMkLst>
        <pc:picChg chg="mod modCrop">
          <ac:chgData name="Khattab, Sherif" userId="c83b1e15-36f3-4f46-aceb-05aac24c545e" providerId="ADAL" clId="{1D3BEF1A-60D3-4435-997A-21A4785EE658}" dt="2022-10-06T13:10:27.023" v="2312" actId="732"/>
          <ac:picMkLst>
            <pc:docMk/>
            <pc:sldMk cId="3358276585" sldId="644"/>
            <ac:picMk id="15362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0:05.348" v="2309"/>
        <pc:sldMkLst>
          <pc:docMk/>
          <pc:sldMk cId="3695285170" sldId="645"/>
        </pc:sldMkLst>
      </pc:sldChg>
      <pc:sldChg chg="modSp add mod">
        <pc:chgData name="Khattab, Sherif" userId="c83b1e15-36f3-4f46-aceb-05aac24c545e" providerId="ADAL" clId="{1D3BEF1A-60D3-4435-997A-21A4785EE658}" dt="2022-10-06T13:12:08.424" v="2328" actId="732"/>
        <pc:sldMkLst>
          <pc:docMk/>
          <pc:sldMk cId="1231240251" sldId="646"/>
        </pc:sldMkLst>
        <pc:picChg chg="mod modCrop">
          <ac:chgData name="Khattab, Sherif" userId="c83b1e15-36f3-4f46-aceb-05aac24c545e" providerId="ADAL" clId="{1D3BEF1A-60D3-4435-997A-21A4785EE658}" dt="2022-10-06T13:12:08.424" v="2328" actId="732"/>
          <ac:picMkLst>
            <pc:docMk/>
            <pc:sldMk cId="1231240251" sldId="646"/>
            <ac:picMk id="19465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0:39.732" v="2313" actId="47"/>
        <pc:sldMkLst>
          <pc:docMk/>
          <pc:sldMk cId="3104141505" sldId="646"/>
        </pc:sldMkLst>
      </pc:sldChg>
      <pc:sldChg chg="modSp add mod">
        <pc:chgData name="Khattab, Sherif" userId="c83b1e15-36f3-4f46-aceb-05aac24c545e" providerId="ADAL" clId="{1D3BEF1A-60D3-4435-997A-21A4785EE658}" dt="2022-10-06T13:12:35.857" v="2329" actId="732"/>
        <pc:sldMkLst>
          <pc:docMk/>
          <pc:sldMk cId="3467754104" sldId="647"/>
        </pc:sldMkLst>
        <pc:picChg chg="mod modCrop">
          <ac:chgData name="Khattab, Sherif" userId="c83b1e15-36f3-4f46-aceb-05aac24c545e" providerId="ADAL" clId="{1D3BEF1A-60D3-4435-997A-21A4785EE658}" dt="2022-10-06T13:12:35.857" v="2329" actId="732"/>
          <ac:picMkLst>
            <pc:docMk/>
            <pc:sldMk cId="3467754104" sldId="647"/>
            <ac:picMk id="19465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1:29.872" v="2322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1D3BEF1A-60D3-4435-997A-21A4785EE658}" dt="2022-10-06T13:13:35.093" v="2336" actId="732"/>
        <pc:sldMkLst>
          <pc:docMk/>
          <pc:sldMk cId="2665887084" sldId="649"/>
        </pc:sldMkLst>
        <pc:picChg chg="mod modCrop">
          <ac:chgData name="Khattab, Sherif" userId="c83b1e15-36f3-4f46-aceb-05aac24c545e" providerId="ADAL" clId="{1D3BEF1A-60D3-4435-997A-21A4785EE658}" dt="2022-10-06T13:13:35.093" v="2336" actId="732"/>
          <ac:picMkLst>
            <pc:docMk/>
            <pc:sldMk cId="2665887084" sldId="649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2:38.678" v="2330" actId="47"/>
        <pc:sldMkLst>
          <pc:docMk/>
          <pc:sldMk cId="3780715381" sldId="649"/>
        </pc:sldMkLst>
      </pc:sldChg>
      <pc:sldChg chg="modSp add mod">
        <pc:chgData name="Khattab, Sherif" userId="c83b1e15-36f3-4f46-aceb-05aac24c545e" providerId="ADAL" clId="{1D3BEF1A-60D3-4435-997A-21A4785EE658}" dt="2022-10-06T13:13:29.033" v="2335" actId="732"/>
        <pc:sldMkLst>
          <pc:docMk/>
          <pc:sldMk cId="1877613599" sldId="650"/>
        </pc:sldMkLst>
        <pc:picChg chg="mod modCrop">
          <ac:chgData name="Khattab, Sherif" userId="c83b1e15-36f3-4f46-aceb-05aac24c545e" providerId="ADAL" clId="{1D3BEF1A-60D3-4435-997A-21A4785EE658}" dt="2022-10-06T13:13:29.033" v="2335" actId="732"/>
          <ac:picMkLst>
            <pc:docMk/>
            <pc:sldMk cId="1877613599" sldId="650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01.595" v="2341" actId="732"/>
        <pc:sldMkLst>
          <pc:docMk/>
          <pc:sldMk cId="2870466183" sldId="651"/>
        </pc:sldMkLst>
        <pc:picChg chg="mod modCrop">
          <ac:chgData name="Khattab, Sherif" userId="c83b1e15-36f3-4f46-aceb-05aac24c545e" providerId="ADAL" clId="{1D3BEF1A-60D3-4435-997A-21A4785EE658}" dt="2022-10-06T13:14:01.595" v="2341" actId="732"/>
          <ac:picMkLst>
            <pc:docMk/>
            <pc:sldMk cId="2870466183" sldId="651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18.653" v="2342" actId="732"/>
        <pc:sldMkLst>
          <pc:docMk/>
          <pc:sldMk cId="676890960" sldId="652"/>
        </pc:sldMkLst>
        <pc:picChg chg="mod modCrop">
          <ac:chgData name="Khattab, Sherif" userId="c83b1e15-36f3-4f46-aceb-05aac24c545e" providerId="ADAL" clId="{1D3BEF1A-60D3-4435-997A-21A4785EE658}" dt="2022-10-06T13:14:18.653" v="2342" actId="732"/>
          <ac:picMkLst>
            <pc:docMk/>
            <pc:sldMk cId="676890960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6:07.168" v="2360" actId="732"/>
        <pc:sldMkLst>
          <pc:docMk/>
          <pc:sldMk cId="3492523220" sldId="653"/>
        </pc:sldMkLst>
        <pc:picChg chg="mod modCrop">
          <ac:chgData name="Khattab, Sherif" userId="c83b1e15-36f3-4f46-aceb-05aac24c545e" providerId="ADAL" clId="{1D3BEF1A-60D3-4435-997A-21A4785EE658}" dt="2022-10-06T13:16:07.168" v="2360" actId="732"/>
          <ac:picMkLst>
            <pc:docMk/>
            <pc:sldMk cId="3492523220" sldId="653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7:20.411" v="2418" actId="20577"/>
        <pc:sldMkLst>
          <pc:docMk/>
          <pc:sldMk cId="3825425469" sldId="654"/>
        </pc:sldMkLst>
        <pc:spChg chg="mod">
          <ac:chgData name="Khattab, Sherif" userId="c83b1e15-36f3-4f46-aceb-05aac24c545e" providerId="ADAL" clId="{1D3BEF1A-60D3-4435-997A-21A4785EE658}" dt="2022-10-06T13:17:20.411" v="2418" actId="20577"/>
          <ac:spMkLst>
            <pc:docMk/>
            <pc:sldMk cId="3825425469" sldId="654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6:48.755" v="2364" actId="732"/>
          <ac:picMkLst>
            <pc:docMk/>
            <pc:sldMk cId="3825425469" sldId="654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6:43.398" v="2363" actId="732"/>
          <ac:picMkLst>
            <pc:docMk/>
            <pc:sldMk cId="3825425469" sldId="654"/>
            <ac:picMk id="3" creationId="{B8359708-A712-F32B-C4CF-C0469BF046F2}"/>
          </ac:picMkLst>
        </pc:picChg>
      </pc:sldChg>
      <pc:sldChg chg="delSp modSp add mod modAnim">
        <pc:chgData name="Khattab, Sherif" userId="c83b1e15-36f3-4f46-aceb-05aac24c545e" providerId="ADAL" clId="{1D3BEF1A-60D3-4435-997A-21A4785EE658}" dt="2022-10-06T13:18:28.883" v="2563"/>
        <pc:sldMkLst>
          <pc:docMk/>
          <pc:sldMk cId="3743832441" sldId="655"/>
        </pc:sldMkLst>
        <pc:spChg chg="mod">
          <ac:chgData name="Khattab, Sherif" userId="c83b1e15-36f3-4f46-aceb-05aac24c545e" providerId="ADAL" clId="{1D3BEF1A-60D3-4435-997A-21A4785EE658}" dt="2022-10-06T13:18:19.821" v="2561" actId="20577"/>
          <ac:spMkLst>
            <pc:docMk/>
            <pc:sldMk cId="3743832441" sldId="655"/>
            <ac:spMk id="19459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3:17:33.520" v="2420" actId="478"/>
          <ac:picMkLst>
            <pc:docMk/>
            <pc:sldMk cId="3743832441" sldId="655"/>
            <ac:picMk id="2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7:38.983" v="2421" actId="732"/>
          <ac:picMkLst>
            <pc:docMk/>
            <pc:sldMk cId="3743832441" sldId="655"/>
            <ac:picMk id="3" creationId="{B8359708-A712-F32B-C4CF-C0469BF046F2}"/>
          </ac:picMkLst>
        </pc:picChg>
      </pc:sldChg>
      <pc:sldChg chg="add">
        <pc:chgData name="Khattab, Sherif" userId="c83b1e15-36f3-4f46-aceb-05aac24c545e" providerId="ADAL" clId="{1D3BEF1A-60D3-4435-997A-21A4785EE658}" dt="2022-10-06T13:19:07.272" v="2587"/>
        <pc:sldMkLst>
          <pc:docMk/>
          <pc:sldMk cId="3727757674" sldId="656"/>
        </pc:sldMkLst>
      </pc:sldChg>
      <pc:sldChg chg="add">
        <pc:chgData name="Khattab, Sherif" userId="c83b1e15-36f3-4f46-aceb-05aac24c545e" providerId="ADAL" clId="{1D3BEF1A-60D3-4435-997A-21A4785EE658}" dt="2022-10-06T13:22:30.230" v="2695"/>
        <pc:sldMkLst>
          <pc:docMk/>
          <pc:sldMk cId="1191178708" sldId="657"/>
        </pc:sldMkLst>
      </pc:sldChg>
      <pc:sldChg chg="add del">
        <pc:chgData name="Khattab, Sherif" userId="c83b1e15-36f3-4f46-aceb-05aac24c545e" providerId="ADAL" clId="{1D3BEF1A-60D3-4435-997A-21A4785EE658}" dt="2022-10-06T13:22:53.362" v="2703" actId="47"/>
        <pc:sldMkLst>
          <pc:docMk/>
          <pc:sldMk cId="2564127341" sldId="658"/>
        </pc:sldMkLst>
      </pc:sldChg>
      <pc:sldChg chg="addSp modSp add mod">
        <pc:chgData name="Khattab, Sherif" userId="c83b1e15-36f3-4f46-aceb-05aac24c545e" providerId="ADAL" clId="{1D3BEF1A-60D3-4435-997A-21A4785EE658}" dt="2022-10-06T13:24:31.982" v="2727" actId="732"/>
        <pc:sldMkLst>
          <pc:docMk/>
          <pc:sldMk cId="4200742123" sldId="658"/>
        </pc:sldMkLst>
        <pc:picChg chg="mod modCrop">
          <ac:chgData name="Khattab, Sherif" userId="c83b1e15-36f3-4f46-aceb-05aac24c545e" providerId="ADAL" clId="{1D3BEF1A-60D3-4435-997A-21A4785EE658}" dt="2022-10-06T13:24:17.279" v="2723" actId="732"/>
          <ac:picMkLst>
            <pc:docMk/>
            <pc:sldMk cId="4200742123" sldId="658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4:31.982" v="2727" actId="732"/>
          <ac:picMkLst>
            <pc:docMk/>
            <pc:sldMk cId="4200742123" sldId="658"/>
            <ac:picMk id="3" creationId="{E3E8A9C3-1011-E90F-CB1E-A56120245A33}"/>
          </ac:picMkLst>
        </pc:picChg>
      </pc:sldChg>
      <pc:sldChg chg="add">
        <pc:chgData name="Khattab, Sherif" userId="c83b1e15-36f3-4f46-aceb-05aac24c545e" providerId="ADAL" clId="{1D3BEF1A-60D3-4435-997A-21A4785EE658}" dt="2022-10-06T13:22:57.536" v="2707"/>
        <pc:sldMkLst>
          <pc:docMk/>
          <pc:sldMk cId="1926897130" sldId="659"/>
        </pc:sldMkLst>
      </pc:sldChg>
      <pc:sldChg chg="add del">
        <pc:chgData name="Khattab, Sherif" userId="c83b1e15-36f3-4f46-aceb-05aac24c545e" providerId="ADAL" clId="{1D3BEF1A-60D3-4435-997A-21A4785EE658}" dt="2022-10-06T13:22:54.331" v="2704" actId="47"/>
        <pc:sldMkLst>
          <pc:docMk/>
          <pc:sldMk cId="2635986005" sldId="659"/>
        </pc:sldMkLst>
      </pc:sldChg>
      <pc:sldChg chg="add del">
        <pc:chgData name="Khattab, Sherif" userId="c83b1e15-36f3-4f46-aceb-05aac24c545e" providerId="ADAL" clId="{1D3BEF1A-60D3-4435-997A-21A4785EE658}" dt="2022-10-06T13:24:40.368" v="2728" actId="47"/>
        <pc:sldMkLst>
          <pc:docMk/>
          <pc:sldMk cId="2122934982" sldId="660"/>
        </pc:sldMkLst>
      </pc:sldChg>
      <pc:sldChg chg="add del">
        <pc:chgData name="Khattab, Sherif" userId="c83b1e15-36f3-4f46-aceb-05aac24c545e" providerId="ADAL" clId="{1D3BEF1A-60D3-4435-997A-21A4785EE658}" dt="2022-10-06T13:22:55.171" v="2705" actId="47"/>
        <pc:sldMkLst>
          <pc:docMk/>
          <pc:sldMk cId="2667956496" sldId="660"/>
        </pc:sldMkLst>
      </pc:sldChg>
    </pc:docChg>
  </pc:docChgLst>
  <pc:docChgLst>
    <pc:chgData name="Khattab, Sherif" userId="c83b1e15-36f3-4f46-aceb-05aac24c545e" providerId="ADAL" clId="{B5955B73-3BCD-4F74-BB14-23A33BFE915C}"/>
    <pc:docChg chg="undo custSel addSld delSld modSld">
      <pc:chgData name="Khattab, Sherif" userId="c83b1e15-36f3-4f46-aceb-05aac24c545e" providerId="ADAL" clId="{B5955B73-3BCD-4F74-BB14-23A33BFE915C}" dt="2022-10-11T13:25:28.644" v="4244" actId="20577"/>
      <pc:docMkLst>
        <pc:docMk/>
      </pc:docMkLst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2276892" sldId="40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043705369" sldId="4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97403932" sldId="4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9064079" sldId="4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0391954" sldId="4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873257413" sldId="4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2187963" sldId="4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0958054" sldId="4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29228235" sldId="4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6950906" sldId="4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25174777" sldId="41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3880898" sldId="41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16272228" sldId="41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87221510" sldId="41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96652614" sldId="41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91767556" sldId="42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06012472" sldId="42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78158926" sldId="42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24265814" sldId="42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06017134" sldId="424"/>
        </pc:sldMkLst>
      </pc:sldChg>
      <pc:sldChg chg="addSp delSp modSp mod modAnim">
        <pc:chgData name="Khattab, Sherif" userId="c83b1e15-36f3-4f46-aceb-05aac24c545e" providerId="ADAL" clId="{B5955B73-3BCD-4F74-BB14-23A33BFE915C}" dt="2022-10-11T12:07:50.217" v="393"/>
        <pc:sldMkLst>
          <pc:docMk/>
          <pc:sldMk cId="2579258357" sldId="425"/>
        </pc:sldMkLst>
        <pc:spChg chg="mod">
          <ac:chgData name="Khattab, Sherif" userId="c83b1e15-36f3-4f46-aceb-05aac24c545e" providerId="ADAL" clId="{B5955B73-3BCD-4F74-BB14-23A33BFE915C}" dt="2022-10-11T12:06:21.764" v="375" actId="20577"/>
          <ac:spMkLst>
            <pc:docMk/>
            <pc:sldMk cId="2579258357" sldId="425"/>
            <ac:spMk id="24579" creationId="{00000000-0000-0000-0000-000000000000}"/>
          </ac:spMkLst>
        </pc:spChg>
        <pc:picChg chg="add mod modCrop">
          <ac:chgData name="Khattab, Sherif" userId="c83b1e15-36f3-4f46-aceb-05aac24c545e" providerId="ADAL" clId="{B5955B73-3BCD-4F74-BB14-23A33BFE915C}" dt="2022-10-11T12:07:33.404" v="391" actId="732"/>
          <ac:picMkLst>
            <pc:docMk/>
            <pc:sldMk cId="2579258357" sldId="425"/>
            <ac:picMk id="2" creationId="{DDB121AB-08C5-BD84-ABD7-67B541AB6B46}"/>
          </ac:picMkLst>
        </pc:picChg>
        <pc:picChg chg="del mod modCrop">
          <ac:chgData name="Khattab, Sherif" userId="c83b1e15-36f3-4f46-aceb-05aac24c545e" providerId="ADAL" clId="{B5955B73-3BCD-4F74-BB14-23A33BFE915C}" dt="2022-10-11T12:07:39.271" v="392" actId="478"/>
          <ac:picMkLst>
            <pc:docMk/>
            <pc:sldMk cId="2579258357" sldId="425"/>
            <ac:picMk id="28679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2:09:48.232" v="498" actId="732"/>
        <pc:sldMkLst>
          <pc:docMk/>
          <pc:sldMk cId="1662624948" sldId="426"/>
        </pc:sldMkLst>
        <pc:spChg chg="mod">
          <ac:chgData name="Khattab, Sherif" userId="c83b1e15-36f3-4f46-aceb-05aac24c545e" providerId="ADAL" clId="{B5955B73-3BCD-4F74-BB14-23A33BFE915C}" dt="2022-10-11T12:09:17.551" v="464" actId="114"/>
          <ac:spMkLst>
            <pc:docMk/>
            <pc:sldMk cId="1662624948" sldId="426"/>
            <ac:spMk id="25602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09:25.442" v="495" actId="5793"/>
          <ac:spMkLst>
            <pc:docMk/>
            <pc:sldMk cId="1662624948" sldId="426"/>
            <ac:spMk id="25603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2:09:48.232" v="498" actId="732"/>
          <ac:picMkLst>
            <pc:docMk/>
            <pc:sldMk cId="1662624948" sldId="426"/>
            <ac:picMk id="2" creationId="{00000000-0000-0000-0000-000000000000}"/>
          </ac:picMkLst>
        </pc:picChg>
      </pc:sldChg>
      <pc:sldChg chg="modSp mod modAnim">
        <pc:chgData name="Khattab, Sherif" userId="c83b1e15-36f3-4f46-aceb-05aac24c545e" providerId="ADAL" clId="{B5955B73-3BCD-4F74-BB14-23A33BFE915C}" dt="2022-10-11T12:47:35.233" v="2333" actId="20577"/>
        <pc:sldMkLst>
          <pc:docMk/>
          <pc:sldMk cId="3411722790" sldId="427"/>
        </pc:sldMkLst>
        <pc:spChg chg="mod">
          <ac:chgData name="Khattab, Sherif" userId="c83b1e15-36f3-4f46-aceb-05aac24c545e" providerId="ADAL" clId="{B5955B73-3BCD-4F74-BB14-23A33BFE915C}" dt="2022-10-11T12:30:15.056" v="1105" actId="20577"/>
          <ac:spMkLst>
            <pc:docMk/>
            <pc:sldMk cId="3411722790" sldId="42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47:35.233" v="2333" actId="20577"/>
          <ac:spMkLst>
            <pc:docMk/>
            <pc:sldMk cId="3411722790" sldId="427"/>
            <ac:spMk id="26627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2:33:38.770" v="1457" actId="1076"/>
          <ac:picMkLst>
            <pc:docMk/>
            <pc:sldMk cId="3411722790" sldId="427"/>
            <ac:picMk id="2" creationId="{00000000-0000-0000-0000-000000000000}"/>
          </ac:picMkLst>
        </pc:picChg>
      </pc:sldChg>
      <pc:sldChg chg="delSp modSp del mod">
        <pc:chgData name="Khattab, Sherif" userId="c83b1e15-36f3-4f46-aceb-05aac24c545e" providerId="ADAL" clId="{B5955B73-3BCD-4F74-BB14-23A33BFE915C}" dt="2022-10-11T12:56:22.076" v="2653" actId="47"/>
        <pc:sldMkLst>
          <pc:docMk/>
          <pc:sldMk cId="600258915" sldId="428"/>
        </pc:sldMkLst>
        <pc:spChg chg="mod">
          <ac:chgData name="Khattab, Sherif" userId="c83b1e15-36f3-4f46-aceb-05aac24c545e" providerId="ADAL" clId="{B5955B73-3BCD-4F74-BB14-23A33BFE915C}" dt="2022-10-11T12:28:58.469" v="993" actId="20577"/>
          <ac:spMkLst>
            <pc:docMk/>
            <pc:sldMk cId="600258915" sldId="428"/>
            <ac:spMk id="27650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29:40.599" v="1060" actId="20577"/>
          <ac:spMkLst>
            <pc:docMk/>
            <pc:sldMk cId="600258915" sldId="428"/>
            <ac:spMk id="27651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29:08.248" v="994" actId="478"/>
          <ac:picMkLst>
            <pc:docMk/>
            <pc:sldMk cId="600258915" sldId="428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1:12.927" v="3802" actId="113"/>
        <pc:sldMkLst>
          <pc:docMk/>
          <pc:sldMk cId="877733664" sldId="429"/>
        </pc:sldMkLst>
        <pc:spChg chg="mod">
          <ac:chgData name="Khattab, Sherif" userId="c83b1e15-36f3-4f46-aceb-05aac24c545e" providerId="ADAL" clId="{B5955B73-3BCD-4F74-BB14-23A33BFE915C}" dt="2022-10-11T13:11:12.927" v="3802" actId="113"/>
          <ac:spMkLst>
            <pc:docMk/>
            <pc:sldMk cId="877733664" sldId="429"/>
            <ac:spMk id="28675" creationId="{00000000-0000-0000-0000-000000000000}"/>
          </ac:spMkLst>
        </pc:spChg>
      </pc:sldChg>
      <pc:sldChg chg="addSp modSp mod modAnim">
        <pc:chgData name="Khattab, Sherif" userId="c83b1e15-36f3-4f46-aceb-05aac24c545e" providerId="ADAL" clId="{B5955B73-3BCD-4F74-BB14-23A33BFE915C}" dt="2022-10-11T13:12:50.730" v="3871" actId="20577"/>
        <pc:sldMkLst>
          <pc:docMk/>
          <pc:sldMk cId="3200028341" sldId="430"/>
        </pc:sldMkLst>
        <pc:spChg chg="mod">
          <ac:chgData name="Khattab, Sherif" userId="c83b1e15-36f3-4f46-aceb-05aac24c545e" providerId="ADAL" clId="{B5955B73-3BCD-4F74-BB14-23A33BFE915C}" dt="2022-10-11T13:11:36.461" v="3829" actId="20577"/>
          <ac:spMkLst>
            <pc:docMk/>
            <pc:sldMk cId="3200028341" sldId="43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2:50.730" v="3871" actId="20577"/>
          <ac:spMkLst>
            <pc:docMk/>
            <pc:sldMk cId="3200028341" sldId="430"/>
            <ac:spMk id="29699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3:11:51.874" v="3834" actId="1076"/>
          <ac:picMkLst>
            <pc:docMk/>
            <pc:sldMk cId="3200028341" sldId="430"/>
            <ac:picMk id="2" creationId="{736CE6A9-0374-7564-525C-E1F799B9CF2C}"/>
          </ac:picMkLst>
        </pc:picChg>
      </pc:sldChg>
      <pc:sldChg chg="modSp mod">
        <pc:chgData name="Khattab, Sherif" userId="c83b1e15-36f3-4f46-aceb-05aac24c545e" providerId="ADAL" clId="{B5955B73-3BCD-4F74-BB14-23A33BFE915C}" dt="2022-10-11T13:13:18.965" v="3877" actId="732"/>
        <pc:sldMkLst>
          <pc:docMk/>
          <pc:sldMk cId="305957640" sldId="431"/>
        </pc:sldMkLst>
        <pc:picChg chg="mod modCrop">
          <ac:chgData name="Khattab, Sherif" userId="c83b1e15-36f3-4f46-aceb-05aac24c545e" providerId="ADAL" clId="{B5955B73-3BCD-4F74-BB14-23A33BFE915C}" dt="2022-10-11T13:13:18.965" v="3877" actId="732"/>
          <ac:picMkLst>
            <pc:docMk/>
            <pc:sldMk cId="305957640" sldId="431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4:24.923" v="3884" actId="732"/>
        <pc:sldMkLst>
          <pc:docMk/>
          <pc:sldMk cId="1168892798" sldId="432"/>
        </pc:sldMkLst>
        <pc:picChg chg="mod modCrop">
          <ac:chgData name="Khattab, Sherif" userId="c83b1e15-36f3-4f46-aceb-05aac24c545e" providerId="ADAL" clId="{B5955B73-3BCD-4F74-BB14-23A33BFE915C}" dt="2022-10-11T13:14:24.923" v="3884" actId="732"/>
          <ac:picMkLst>
            <pc:docMk/>
            <pc:sldMk cId="1168892798" sldId="432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B5955B73-3BCD-4F74-BB14-23A33BFE915C}" dt="2022-10-11T13:15:56.150" v="3900" actId="2696"/>
        <pc:sldMkLst>
          <pc:docMk/>
          <pc:sldMk cId="824774361" sldId="433"/>
        </pc:sldMkLst>
        <pc:picChg chg="mod">
          <ac:chgData name="Khattab, Sherif" userId="c83b1e15-36f3-4f46-aceb-05aac24c545e" providerId="ADAL" clId="{B5955B73-3BCD-4F74-BB14-23A33BFE915C}" dt="2022-10-11T13:15:11.212" v="3891" actId="1076"/>
          <ac:picMkLst>
            <pc:docMk/>
            <pc:sldMk cId="824774361" sldId="433"/>
            <ac:picMk id="2" creationId="{00000000-0000-0000-0000-000000000000}"/>
          </ac:picMkLst>
        </pc:picChg>
      </pc:sldChg>
      <pc:sldChg chg="add">
        <pc:chgData name="Khattab, Sherif" userId="c83b1e15-36f3-4f46-aceb-05aac24c545e" providerId="ADAL" clId="{B5955B73-3BCD-4F74-BB14-23A33BFE915C}" dt="2022-10-11T13:16:05.427" v="3901"/>
        <pc:sldMkLst>
          <pc:docMk/>
          <pc:sldMk cId="2587724035" sldId="433"/>
        </pc:sldMkLst>
      </pc:sldChg>
      <pc:sldChg chg="modSp mod">
        <pc:chgData name="Khattab, Sherif" userId="c83b1e15-36f3-4f46-aceb-05aac24c545e" providerId="ADAL" clId="{B5955B73-3BCD-4F74-BB14-23A33BFE915C}" dt="2022-10-11T13:16:44.432" v="3910" actId="732"/>
        <pc:sldMkLst>
          <pc:docMk/>
          <pc:sldMk cId="1312019815" sldId="434"/>
        </pc:sldMkLst>
        <pc:spChg chg="mod">
          <ac:chgData name="Khattab, Sherif" userId="c83b1e15-36f3-4f46-aceb-05aac24c545e" providerId="ADAL" clId="{B5955B73-3BCD-4F74-BB14-23A33BFE915C}" dt="2022-10-11T13:16:20.616" v="3903" actId="20577"/>
          <ac:spMkLst>
            <pc:docMk/>
            <pc:sldMk cId="1312019815" sldId="434"/>
            <ac:spMk id="33795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3:16:44.432" v="3910" actId="732"/>
          <ac:picMkLst>
            <pc:docMk/>
            <pc:sldMk cId="1312019815" sldId="434"/>
            <ac:picMk id="2" creationId="{00000000-0000-0000-0000-000000000000}"/>
          </ac:picMkLst>
        </pc:picChg>
      </pc:sldChg>
      <pc:sldChg chg="modAnim">
        <pc:chgData name="Khattab, Sherif" userId="c83b1e15-36f3-4f46-aceb-05aac24c545e" providerId="ADAL" clId="{B5955B73-3BCD-4F74-BB14-23A33BFE915C}" dt="2022-10-11T13:18:56.794" v="4111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B5955B73-3BCD-4F74-BB14-23A33BFE915C}" dt="2022-10-11T13:20:46.539" v="4134"/>
        <pc:sldMkLst>
          <pc:docMk/>
          <pc:sldMk cId="454560255" sldId="437"/>
        </pc:sldMkLst>
      </pc:sldChg>
      <pc:sldChg chg="modSp del">
        <pc:chgData name="Khattab, Sherif" userId="c83b1e15-36f3-4f46-aceb-05aac24c545e" providerId="ADAL" clId="{B5955B73-3BCD-4F74-BB14-23A33BFE915C}" dt="2022-10-11T13:20:37.582" v="4130" actId="2696"/>
        <pc:sldMkLst>
          <pc:docMk/>
          <pc:sldMk cId="2692611684" sldId="437"/>
        </pc:sldMkLst>
        <pc:spChg chg="mod">
          <ac:chgData name="Khattab, Sherif" userId="c83b1e15-36f3-4f46-aceb-05aac24c545e" providerId="ADAL" clId="{B5955B73-3BCD-4F74-BB14-23A33BFE915C}" dt="2022-10-11T13:19:49.598" v="4129" actId="20577"/>
          <ac:spMkLst>
            <pc:docMk/>
            <pc:sldMk cId="2692611684" sldId="437"/>
            <ac:spMk id="251907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0:46.511" v="4133"/>
        <pc:sldMkLst>
          <pc:docMk/>
          <pc:sldMk cId="3240856508" sldId="437"/>
        </pc:sldMkLst>
      </pc:sldChg>
      <pc:sldChg chg="del">
        <pc:chgData name="Khattab, Sherif" userId="c83b1e15-36f3-4f46-aceb-05aac24c545e" providerId="ADAL" clId="{B5955B73-3BCD-4F74-BB14-23A33BFE915C}" dt="2022-10-11T13:20:39.201" v="4131" actId="47"/>
        <pc:sldMkLst>
          <pc:docMk/>
          <pc:sldMk cId="2828381349" sldId="438"/>
        </pc:sldMkLst>
      </pc:sldChg>
      <pc:sldChg chg="modSp mod">
        <pc:chgData name="Khattab, Sherif" userId="c83b1e15-36f3-4f46-aceb-05aac24c545e" providerId="ADAL" clId="{B5955B73-3BCD-4F74-BB14-23A33BFE915C}" dt="2022-10-11T13:21:09.401" v="4160" actId="6549"/>
        <pc:sldMkLst>
          <pc:docMk/>
          <pc:sldMk cId="270984104" sldId="439"/>
        </pc:sldMkLst>
        <pc:spChg chg="mod">
          <ac:chgData name="Khattab, Sherif" userId="c83b1e15-36f3-4f46-aceb-05aac24c545e" providerId="ADAL" clId="{B5955B73-3BCD-4F74-BB14-23A33BFE915C}" dt="2022-10-11T13:21:09.401" v="4160" actId="6549"/>
          <ac:spMkLst>
            <pc:docMk/>
            <pc:sldMk cId="270984104" sldId="439"/>
            <ac:spMk id="35843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3:20:57.623" v="4139" actId="1076"/>
          <ac:picMkLst>
            <pc:docMk/>
            <pc:sldMk cId="270984104" sldId="439"/>
            <ac:picMk id="2" creationId="{00000000-0000-0000-0000-000000000000}"/>
          </ac:picMkLst>
        </pc:picChg>
      </pc:sldChg>
      <pc:sldChg chg="modSp">
        <pc:chgData name="Khattab, Sherif" userId="c83b1e15-36f3-4f46-aceb-05aac24c545e" providerId="ADAL" clId="{B5955B73-3BCD-4F74-BB14-23A33BFE915C}" dt="2022-10-11T13:22:01.762" v="4165" actId="20577"/>
        <pc:sldMkLst>
          <pc:docMk/>
          <pc:sldMk cId="2378435160" sldId="440"/>
        </pc:sldMkLst>
        <pc:spChg chg="mod">
          <ac:chgData name="Khattab, Sherif" userId="c83b1e15-36f3-4f46-aceb-05aac24c545e" providerId="ADAL" clId="{B5955B73-3BCD-4F74-BB14-23A33BFE915C}" dt="2022-10-11T13:22:01.762" v="4165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2:25.034" v="4175" actId="20577"/>
        <pc:sldMkLst>
          <pc:docMk/>
          <pc:sldMk cId="3128268432" sldId="441"/>
        </pc:sldMkLst>
        <pc:spChg chg="mod">
          <ac:chgData name="Khattab, Sherif" userId="c83b1e15-36f3-4f46-aceb-05aac24c545e" providerId="ADAL" clId="{B5955B73-3BCD-4F74-BB14-23A33BFE915C}" dt="2022-10-11T13:22:25.034" v="4175" actId="20577"/>
          <ac:spMkLst>
            <pc:docMk/>
            <pc:sldMk cId="3128268432" sldId="441"/>
            <ac:spMk id="142336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3:22:44.083" v="4176" actId="47"/>
        <pc:sldMkLst>
          <pc:docMk/>
          <pc:sldMk cId="636780891" sldId="443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817341" sldId="4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5696678" sldId="44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08106121" sldId="44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345775999" sldId="44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44504093" sldId="44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48430567" sldId="451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947180614" sldId="45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68889676" sldId="45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2387729" sldId="45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87329386" sldId="457"/>
        </pc:sldMkLst>
      </pc:sldChg>
      <pc:sldChg chg="modSp mod modAnim">
        <pc:chgData name="Khattab, Sherif" userId="c83b1e15-36f3-4f46-aceb-05aac24c545e" providerId="ADAL" clId="{B5955B73-3BCD-4F74-BB14-23A33BFE915C}" dt="2022-10-11T12:03:56.465" v="17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5955B73-3BCD-4F74-BB14-23A33BFE915C}" dt="2022-10-11T12:03:56.465" v="17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B5955B73-3BCD-4F74-BB14-23A33BFE915C}" dt="2022-10-11T12:04:21.077" v="211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5955B73-3BCD-4F74-BB14-23A33BFE915C}" dt="2022-10-11T12:04:21.077" v="211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92774491" sldId="543"/>
        </pc:sldMkLst>
      </pc:sldChg>
      <pc:sldChg chg="modSp modAnim">
        <pc:chgData name="Khattab, Sherif" userId="c83b1e15-36f3-4f46-aceb-05aac24c545e" providerId="ADAL" clId="{B5955B73-3BCD-4F74-BB14-23A33BFE915C}" dt="2022-10-11T12:05:03.943" v="352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B5955B73-3BCD-4F74-BB14-23A33BFE915C}" dt="2022-10-11T12:05:03.943" v="352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09879223" sldId="5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24601597" sldId="60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45041664" sldId="60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89241945" sldId="60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4911865" sldId="60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01539309" sldId="6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51734183" sldId="6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06781679" sldId="6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97479" sldId="6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30597669" sldId="6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406816" sldId="6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3450616" sldId="6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93142171" sldId="61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848094" sldId="6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76316107" sldId="6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91657817" sldId="615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2326524348" sldId="616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055750617" sldId="617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4206500254" sldId="618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236293007" sldId="619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590880847" sldId="620"/>
        </pc:sldMkLst>
      </pc:sldChg>
      <pc:sldChg chg="modSp">
        <pc:chgData name="Khattab, Sherif" userId="c83b1e15-36f3-4f46-aceb-05aac24c545e" providerId="ADAL" clId="{B5955B73-3BCD-4F74-BB14-23A33BFE915C}" dt="2022-10-11T13:23:44.609" v="4201" actId="403"/>
        <pc:sldMkLst>
          <pc:docMk/>
          <pc:sldMk cId="1716896881" sldId="621"/>
        </pc:sldMkLst>
        <pc:spChg chg="mod">
          <ac:chgData name="Khattab, Sherif" userId="c83b1e15-36f3-4f46-aceb-05aac24c545e" providerId="ADAL" clId="{B5955B73-3BCD-4F74-BB14-23A33BFE915C}" dt="2022-10-11T13:23:44.609" v="4201" actId="403"/>
          <ac:spMkLst>
            <pc:docMk/>
            <pc:sldMk cId="1716896881" sldId="621"/>
            <ac:spMk id="1424387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3:53.313" v="4204" actId="403"/>
        <pc:sldMkLst>
          <pc:docMk/>
          <pc:sldMk cId="229531244" sldId="622"/>
        </pc:sldMkLst>
        <pc:spChg chg="mod">
          <ac:chgData name="Khattab, Sherif" userId="c83b1e15-36f3-4f46-aceb-05aac24c545e" providerId="ADAL" clId="{B5955B73-3BCD-4F74-BB14-23A33BFE915C}" dt="2022-10-11T13:23:53.313" v="4204" actId="403"/>
          <ac:spMkLst>
            <pc:docMk/>
            <pc:sldMk cId="229531244" sldId="622"/>
            <ac:spMk id="1406979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5:11.347" v="4209" actId="47"/>
        <pc:sldMkLst>
          <pc:docMk/>
          <pc:sldMk cId="4120068635" sldId="624"/>
        </pc:sldMkLst>
      </pc:sldChg>
      <pc:sldChg chg="add del">
        <pc:chgData name="Khattab, Sherif" userId="c83b1e15-36f3-4f46-aceb-05aac24c545e" providerId="ADAL" clId="{B5955B73-3BCD-4F74-BB14-23A33BFE915C}" dt="2022-10-11T13:25:12.265" v="4210" actId="47"/>
        <pc:sldMkLst>
          <pc:docMk/>
          <pc:sldMk cId="2768347738" sldId="625"/>
        </pc:sldMkLst>
      </pc:sldChg>
      <pc:sldChg chg="modSp mod">
        <pc:chgData name="Khattab, Sherif" userId="c83b1e15-36f3-4f46-aceb-05aac24c545e" providerId="ADAL" clId="{B5955B73-3BCD-4F74-BB14-23A33BFE915C}" dt="2022-10-11T13:25:28.644" v="4244" actId="20577"/>
        <pc:sldMkLst>
          <pc:docMk/>
          <pc:sldMk cId="2604171250" sldId="626"/>
        </pc:sldMkLst>
        <pc:spChg chg="mod">
          <ac:chgData name="Khattab, Sherif" userId="c83b1e15-36f3-4f46-aceb-05aac24c545e" providerId="ADAL" clId="{B5955B73-3BCD-4F74-BB14-23A33BFE915C}" dt="2022-10-11T13:25:28.644" v="4244" actId="20577"/>
          <ac:spMkLst>
            <pc:docMk/>
            <pc:sldMk cId="2604171250" sldId="626"/>
            <ac:spMk id="242690" creationId="{00000000-0000-0000-0000-000000000000}"/>
          </ac:spMkLst>
        </pc:spChg>
      </pc:sldChg>
      <pc:sldChg chg="modSp add mod">
        <pc:chgData name="Khattab, Sherif" userId="c83b1e15-36f3-4f46-aceb-05aac24c545e" providerId="ADAL" clId="{B5955B73-3BCD-4F74-BB14-23A33BFE915C}" dt="2022-10-11T12:08:05.815" v="394" actId="732"/>
        <pc:sldMkLst>
          <pc:docMk/>
          <pc:sldMk cId="798706549" sldId="627"/>
        </pc:sldMkLst>
        <pc:picChg chg="mod modCrop">
          <ac:chgData name="Khattab, Sherif" userId="c83b1e15-36f3-4f46-aceb-05aac24c545e" providerId="ADAL" clId="{B5955B73-3BCD-4F74-BB14-23A33BFE915C}" dt="2022-10-11T12:08:05.815" v="394" actId="732"/>
          <ac:picMkLst>
            <pc:docMk/>
            <pc:sldMk cId="798706549" sldId="627"/>
            <ac:picMk id="28679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57810957" sldId="627"/>
        </pc:sldMkLst>
      </pc:sldChg>
      <pc:sldChg chg="add">
        <pc:chgData name="Khattab, Sherif" userId="c83b1e15-36f3-4f46-aceb-05aac24c545e" providerId="ADAL" clId="{B5955B73-3BCD-4F74-BB14-23A33BFE915C}" dt="2022-10-11T12:06:53.137" v="379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74675244" sldId="628"/>
        </pc:sldMkLst>
      </pc:sldChg>
      <pc:sldChg chg="add del">
        <pc:chgData name="Khattab, Sherif" userId="c83b1e15-36f3-4f46-aceb-05aac24c545e" providerId="ADAL" clId="{B5955B73-3BCD-4F74-BB14-23A33BFE915C}" dt="2022-10-11T12:08:19.076" v="395" actId="47"/>
        <pc:sldMkLst>
          <pc:docMk/>
          <pc:sldMk cId="419917983" sldId="629"/>
        </pc:sldMkLst>
      </pc:sldChg>
      <pc:sldChg chg="addSp delSp modSp add mod modAnim">
        <pc:chgData name="Khattab, Sherif" userId="c83b1e15-36f3-4f46-aceb-05aac24c545e" providerId="ADAL" clId="{B5955B73-3BCD-4F74-BB14-23A33BFE915C}" dt="2022-10-11T12:13:03.452" v="572" actId="207"/>
        <pc:sldMkLst>
          <pc:docMk/>
          <pc:sldMk cId="3718766469" sldId="629"/>
        </pc:sldMkLst>
        <pc:spChg chg="add mod">
          <ac:chgData name="Khattab, Sherif" userId="c83b1e15-36f3-4f46-aceb-05aac24c545e" providerId="ADAL" clId="{B5955B73-3BCD-4F74-BB14-23A33BFE915C}" dt="2022-10-11T12:12:46.029" v="570" actId="207"/>
          <ac:spMkLst>
            <pc:docMk/>
            <pc:sldMk cId="3718766469" sldId="629"/>
            <ac:spMk id="6" creationId="{59F0941E-9FA5-66E2-279E-2E62F319E6B7}"/>
          </ac:spMkLst>
        </pc:spChg>
        <pc:spChg chg="mod">
          <ac:chgData name="Khattab, Sherif" userId="c83b1e15-36f3-4f46-aceb-05aac24c545e" providerId="ADAL" clId="{B5955B73-3BCD-4F74-BB14-23A33BFE915C}" dt="2022-10-11T12:13:03.452" v="572" actId="207"/>
          <ac:spMkLst>
            <pc:docMk/>
            <pc:sldMk cId="3718766469" sldId="629"/>
            <ac:spMk id="25603" creationId="{00000000-0000-0000-0000-000000000000}"/>
          </ac:spMkLst>
        </pc:spChg>
        <pc:picChg chg="add del mod modCrop">
          <ac:chgData name="Khattab, Sherif" userId="c83b1e15-36f3-4f46-aceb-05aac24c545e" providerId="ADAL" clId="{B5955B73-3BCD-4F74-BB14-23A33BFE915C}" dt="2022-10-11T12:12:12.797" v="531" actId="1076"/>
          <ac:picMkLst>
            <pc:docMk/>
            <pc:sldMk cId="3718766469" sldId="629"/>
            <ac:picMk id="2" creationId="{00000000-0000-0000-0000-000000000000}"/>
          </ac:picMkLst>
        </pc:picChg>
        <pc:picChg chg="add del mod modCrop">
          <ac:chgData name="Khattab, Sherif" userId="c83b1e15-36f3-4f46-aceb-05aac24c545e" providerId="ADAL" clId="{B5955B73-3BCD-4F74-BB14-23A33BFE915C}" dt="2022-10-11T12:12:06.486" v="529" actId="478"/>
          <ac:picMkLst>
            <pc:docMk/>
            <pc:sldMk cId="3718766469" sldId="629"/>
            <ac:picMk id="3" creationId="{1E38C161-01FA-20D4-EAF4-EA699FC9EA83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84094647" sldId="629"/>
        </pc:sldMkLst>
      </pc:sldChg>
      <pc:sldChg chg="add del">
        <pc:chgData name="Khattab, Sherif" userId="c83b1e15-36f3-4f46-aceb-05aac24c545e" providerId="ADAL" clId="{B5955B73-3BCD-4F74-BB14-23A33BFE915C}" dt="2022-10-11T12:13:21.316" v="575" actId="47"/>
        <pc:sldMkLst>
          <pc:docMk/>
          <pc:sldMk cId="522380254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10783238" sldId="630"/>
        </pc:sldMkLst>
      </pc:sldChg>
      <pc:sldChg chg="add del">
        <pc:chgData name="Khattab, Sherif" userId="c83b1e15-36f3-4f46-aceb-05aac24c545e" providerId="ADAL" clId="{B5955B73-3BCD-4F74-BB14-23A33BFE915C}" dt="2022-10-11T12:08:19.774" v="396" actId="47"/>
        <pc:sldMkLst>
          <pc:docMk/>
          <pc:sldMk cId="1947849626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2784261" sldId="631"/>
        </pc:sldMkLst>
      </pc:sldChg>
      <pc:sldChg chg="addSp modSp add mod">
        <pc:chgData name="Khattab, Sherif" userId="c83b1e15-36f3-4f46-aceb-05aac24c545e" providerId="ADAL" clId="{B5955B73-3BCD-4F74-BB14-23A33BFE915C}" dt="2022-10-11T12:13:12.633" v="574" actId="1076"/>
        <pc:sldMkLst>
          <pc:docMk/>
          <pc:sldMk cId="3536626764" sldId="631"/>
        </pc:sldMkLst>
        <pc:spChg chg="add mod">
          <ac:chgData name="Khattab, Sherif" userId="c83b1e15-36f3-4f46-aceb-05aac24c545e" providerId="ADAL" clId="{B5955B73-3BCD-4F74-BB14-23A33BFE915C}" dt="2022-10-11T12:13:12.633" v="574" actId="1076"/>
          <ac:spMkLst>
            <pc:docMk/>
            <pc:sldMk cId="3536626764" sldId="631"/>
            <ac:spMk id="3" creationId="{BA13CB7E-6CC1-DE7B-0AFF-B4F3C0E8A192}"/>
          </ac:spMkLst>
        </pc:spChg>
        <pc:spChg chg="mod">
          <ac:chgData name="Khattab, Sherif" userId="c83b1e15-36f3-4f46-aceb-05aac24c545e" providerId="ADAL" clId="{B5955B73-3BCD-4F74-BB14-23A33BFE915C}" dt="2022-10-11T12:12:59.410" v="571" actId="207"/>
          <ac:spMkLst>
            <pc:docMk/>
            <pc:sldMk cId="3536626764" sldId="631"/>
            <ac:spMk id="2560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998128572" sldId="632"/>
        </pc:sldMkLst>
      </pc:sldChg>
      <pc:sldChg chg="addSp delSp modSp new mod">
        <pc:chgData name="Khattab, Sherif" userId="c83b1e15-36f3-4f46-aceb-05aac24c545e" providerId="ADAL" clId="{B5955B73-3BCD-4F74-BB14-23A33BFE915C}" dt="2022-10-11T12:53:28.793" v="2609" actId="22"/>
        <pc:sldMkLst>
          <pc:docMk/>
          <pc:sldMk cId="3187781446" sldId="632"/>
        </pc:sldMkLst>
        <pc:spChg chg="mod">
          <ac:chgData name="Khattab, Sherif" userId="c83b1e15-36f3-4f46-aceb-05aac24c545e" providerId="ADAL" clId="{B5955B73-3BCD-4F74-BB14-23A33BFE915C}" dt="2022-10-11T12:52:32.499" v="2605" actId="20577"/>
          <ac:spMkLst>
            <pc:docMk/>
            <pc:sldMk cId="3187781446" sldId="632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16:58.528" v="619" actId="20577"/>
          <ac:spMkLst>
            <pc:docMk/>
            <pc:sldMk cId="3187781446" sldId="632"/>
            <ac:spMk id="3" creationId="{C86AEC12-95E4-F4EC-68B3-EA7EDFAB103B}"/>
          </ac:spMkLst>
        </pc:spChg>
        <pc:picChg chg="add del">
          <ac:chgData name="Khattab, Sherif" userId="c83b1e15-36f3-4f46-aceb-05aac24c545e" providerId="ADAL" clId="{B5955B73-3BCD-4F74-BB14-23A33BFE915C}" dt="2022-10-11T12:52:35.861" v="2606" actId="478"/>
          <ac:picMkLst>
            <pc:docMk/>
            <pc:sldMk cId="3187781446" sldId="632"/>
            <ac:picMk id="7" creationId="{CA956B0D-41EA-61E5-B4A4-4C769EE1A059}"/>
          </ac:picMkLst>
        </pc:picChg>
        <pc:picChg chg="add del">
          <ac:chgData name="Khattab, Sherif" userId="c83b1e15-36f3-4f46-aceb-05aac24c545e" providerId="ADAL" clId="{B5955B73-3BCD-4F74-BB14-23A33BFE915C}" dt="2022-10-11T12:53:28.195" v="2608" actId="478"/>
          <ac:picMkLst>
            <pc:docMk/>
            <pc:sldMk cId="3187781446" sldId="632"/>
            <ac:picMk id="9" creationId="{63891E29-F268-F4CA-744F-6509499397E8}"/>
          </ac:picMkLst>
        </pc:picChg>
        <pc:picChg chg="add">
          <ac:chgData name="Khattab, Sherif" userId="c83b1e15-36f3-4f46-aceb-05aac24c545e" providerId="ADAL" clId="{B5955B73-3BCD-4F74-BB14-23A33BFE915C}" dt="2022-10-11T12:53:28.793" v="2609" actId="22"/>
          <ac:picMkLst>
            <pc:docMk/>
            <pc:sldMk cId="3187781446" sldId="632"/>
            <ac:picMk id="11" creationId="{2B5BD57D-FE7A-A4D9-AF0F-56DA617FE4D8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3069219" sldId="633"/>
        </pc:sldMkLst>
      </pc:sldChg>
      <pc:sldChg chg="addSp delSp modSp add mod modAnim">
        <pc:chgData name="Khattab, Sherif" userId="c83b1e15-36f3-4f46-aceb-05aac24c545e" providerId="ADAL" clId="{B5955B73-3BCD-4F74-BB14-23A33BFE915C}" dt="2022-10-11T12:54:21.012" v="2637" actId="114"/>
        <pc:sldMkLst>
          <pc:docMk/>
          <pc:sldMk cId="1666450619" sldId="633"/>
        </pc:sldMkLst>
        <pc:spChg chg="mod">
          <ac:chgData name="Khattab, Sherif" userId="c83b1e15-36f3-4f46-aceb-05aac24c545e" providerId="ADAL" clId="{B5955B73-3BCD-4F74-BB14-23A33BFE915C}" dt="2022-10-11T12:53:50.808" v="2618" actId="20577"/>
          <ac:spMkLst>
            <pc:docMk/>
            <pc:sldMk cId="1666450619" sldId="633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4:21.012" v="2637" actId="114"/>
          <ac:spMkLst>
            <pc:docMk/>
            <pc:sldMk cId="1666450619" sldId="633"/>
            <ac:spMk id="3" creationId="{C86AEC12-95E4-F4EC-68B3-EA7EDFAB103B}"/>
          </ac:spMkLst>
        </pc:spChg>
        <pc:picChg chg="add del mod">
          <ac:chgData name="Khattab, Sherif" userId="c83b1e15-36f3-4f46-aceb-05aac24c545e" providerId="ADAL" clId="{B5955B73-3BCD-4F74-BB14-23A33BFE915C}" dt="2022-10-11T12:22:59.983" v="694" actId="478"/>
          <ac:picMkLst>
            <pc:docMk/>
            <pc:sldMk cId="1666450619" sldId="633"/>
            <ac:picMk id="7" creationId="{193235C6-F495-396D-FD92-17C9CE2D4F0D}"/>
          </ac:picMkLst>
        </pc:picChg>
      </pc:sldChg>
      <pc:sldChg chg="addSp delSp modSp add mod modAnim">
        <pc:chgData name="Khattab, Sherif" userId="c83b1e15-36f3-4f46-aceb-05aac24c545e" providerId="ADAL" clId="{B5955B73-3BCD-4F74-BB14-23A33BFE915C}" dt="2022-10-11T12:53:45.698" v="2616" actId="20577"/>
        <pc:sldMkLst>
          <pc:docMk/>
          <pc:sldMk cId="994552500" sldId="634"/>
        </pc:sldMkLst>
        <pc:spChg chg="mod">
          <ac:chgData name="Khattab, Sherif" userId="c83b1e15-36f3-4f46-aceb-05aac24c545e" providerId="ADAL" clId="{B5955B73-3BCD-4F74-BB14-23A33BFE915C}" dt="2022-10-11T12:53:45.698" v="2616" actId="20577"/>
          <ac:spMkLst>
            <pc:docMk/>
            <pc:sldMk cId="994552500" sldId="634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3:39.380" v="2614" actId="20577"/>
          <ac:spMkLst>
            <pc:docMk/>
            <pc:sldMk cId="994552500" sldId="634"/>
            <ac:spMk id="3" creationId="{C86AEC12-95E4-F4EC-68B3-EA7EDFAB103B}"/>
          </ac:spMkLst>
        </pc:spChg>
        <pc:picChg chg="del">
          <ac:chgData name="Khattab, Sherif" userId="c83b1e15-36f3-4f46-aceb-05aac24c545e" providerId="ADAL" clId="{B5955B73-3BCD-4F74-BB14-23A33BFE915C}" dt="2022-10-11T12:53:34.219" v="2610" actId="478"/>
          <ac:picMkLst>
            <pc:docMk/>
            <pc:sldMk cId="994552500" sldId="634"/>
            <ac:picMk id="7" creationId="{CA956B0D-41EA-61E5-B4A4-4C769EE1A059}"/>
          </ac:picMkLst>
        </pc:picChg>
        <pc:picChg chg="add mod">
          <ac:chgData name="Khattab, Sherif" userId="c83b1e15-36f3-4f46-aceb-05aac24c545e" providerId="ADAL" clId="{B5955B73-3BCD-4F74-BB14-23A33BFE915C}" dt="2022-10-11T12:53:36.596" v="2612" actId="1076"/>
          <ac:picMkLst>
            <pc:docMk/>
            <pc:sldMk cId="994552500" sldId="634"/>
            <ac:picMk id="8" creationId="{24690393-19D1-14B1-127D-B79EF3C6D316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38406404" sldId="634"/>
        </pc:sldMkLst>
      </pc:sldChg>
      <pc:sldChg chg="add del">
        <pc:chgData name="Khattab, Sherif" userId="c83b1e15-36f3-4f46-aceb-05aac24c545e" providerId="ADAL" clId="{B5955B73-3BCD-4F74-BB14-23A33BFE915C}" dt="2022-10-11T12:17:06.679" v="622"/>
        <pc:sldMkLst>
          <pc:docMk/>
          <pc:sldMk cId="3083739626" sldId="634"/>
        </pc:sldMkLst>
      </pc:sldChg>
      <pc:sldChg chg="addSp delSp modSp add mod">
        <pc:chgData name="Khattab, Sherif" userId="c83b1e15-36f3-4f46-aceb-05aac24c545e" providerId="ADAL" clId="{B5955B73-3BCD-4F74-BB14-23A33BFE915C}" dt="2022-10-11T12:55:31.214" v="2650" actId="732"/>
        <pc:sldMkLst>
          <pc:docMk/>
          <pc:sldMk cId="2066850255" sldId="635"/>
        </pc:sldMkLst>
        <pc:spChg chg="mod">
          <ac:chgData name="Khattab, Sherif" userId="c83b1e15-36f3-4f46-aceb-05aac24c545e" providerId="ADAL" clId="{B5955B73-3BCD-4F74-BB14-23A33BFE915C}" dt="2022-10-11T12:54:27.348" v="2639" actId="20577"/>
          <ac:spMkLst>
            <pc:docMk/>
            <pc:sldMk cId="2066850255" sldId="635"/>
            <ac:spMk id="2" creationId="{9E6C8730-61EF-0DCF-A3AE-5E14516C0B68}"/>
          </ac:spMkLst>
        </pc:spChg>
        <pc:picChg chg="del mod modCrop">
          <ac:chgData name="Khattab, Sherif" userId="c83b1e15-36f3-4f46-aceb-05aac24c545e" providerId="ADAL" clId="{B5955B73-3BCD-4F74-BB14-23A33BFE915C}" dt="2022-10-11T12:54:31.262" v="2640" actId="478"/>
          <ac:picMkLst>
            <pc:docMk/>
            <pc:sldMk cId="2066850255" sldId="635"/>
            <ac:picMk id="7" creationId="{193235C6-F495-396D-FD92-17C9CE2D4F0D}"/>
          </ac:picMkLst>
        </pc:picChg>
        <pc:picChg chg="add mod modCrop">
          <ac:chgData name="Khattab, Sherif" userId="c83b1e15-36f3-4f46-aceb-05aac24c545e" providerId="ADAL" clId="{B5955B73-3BCD-4F74-BB14-23A33BFE915C}" dt="2022-10-11T12:55:31.214" v="2650" actId="732"/>
          <ac:picMkLst>
            <pc:docMk/>
            <pc:sldMk cId="2066850255" sldId="635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34450849" sldId="635"/>
        </pc:sldMkLst>
      </pc:sldChg>
      <pc:sldChg chg="modSp add del mod">
        <pc:chgData name="Khattab, Sherif" userId="c83b1e15-36f3-4f46-aceb-05aac24c545e" providerId="ADAL" clId="{B5955B73-3BCD-4F74-BB14-23A33BFE915C}" dt="2022-10-11T12:55:13.803" v="2644" actId="47"/>
        <pc:sldMkLst>
          <pc:docMk/>
          <pc:sldMk cId="2272832707" sldId="636"/>
        </pc:sldMkLst>
        <pc:picChg chg="mod modCrop">
          <ac:chgData name="Khattab, Sherif" userId="c83b1e15-36f3-4f46-aceb-05aac24c545e" providerId="ADAL" clId="{B5955B73-3BCD-4F74-BB14-23A33BFE915C}" dt="2022-10-11T12:28:13.970" v="956" actId="732"/>
          <ac:picMkLst>
            <pc:docMk/>
            <pc:sldMk cId="2272832707" sldId="636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8345440" sldId="637"/>
        </pc:sldMkLst>
      </pc:sldChg>
      <pc:sldChg chg="modSp add del mod">
        <pc:chgData name="Khattab, Sherif" userId="c83b1e15-36f3-4f46-aceb-05aac24c545e" providerId="ADAL" clId="{B5955B73-3BCD-4F74-BB14-23A33BFE915C}" dt="2022-10-11T12:55:15.510" v="2645" actId="47"/>
        <pc:sldMkLst>
          <pc:docMk/>
          <pc:sldMk cId="412112416" sldId="637"/>
        </pc:sldMkLst>
        <pc:picChg chg="mod modCrop">
          <ac:chgData name="Khattab, Sherif" userId="c83b1e15-36f3-4f46-aceb-05aac24c545e" providerId="ADAL" clId="{B5955B73-3BCD-4F74-BB14-23A33BFE915C}" dt="2022-10-11T12:28:21.979" v="957" actId="732"/>
          <ac:picMkLst>
            <pc:docMk/>
            <pc:sldMk cId="412112416" sldId="637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6182336" sldId="638"/>
        </pc:sldMkLst>
      </pc:sldChg>
      <pc:sldChg chg="modSp add del mod">
        <pc:chgData name="Khattab, Sherif" userId="c83b1e15-36f3-4f46-aceb-05aac24c545e" providerId="ADAL" clId="{B5955B73-3BCD-4F74-BB14-23A33BFE915C}" dt="2022-10-11T12:55:17.899" v="2646" actId="47"/>
        <pc:sldMkLst>
          <pc:docMk/>
          <pc:sldMk cId="2720836631" sldId="638"/>
        </pc:sldMkLst>
        <pc:picChg chg="mod modCrop">
          <ac:chgData name="Khattab, Sherif" userId="c83b1e15-36f3-4f46-aceb-05aac24c545e" providerId="ADAL" clId="{B5955B73-3BCD-4F74-BB14-23A33BFE915C}" dt="2022-10-11T12:28:30.754" v="959" actId="732"/>
          <ac:picMkLst>
            <pc:docMk/>
            <pc:sldMk cId="2720836631" sldId="638"/>
            <ac:picMk id="7" creationId="{193235C6-F495-396D-FD92-17C9CE2D4F0D}"/>
          </ac:picMkLst>
        </pc:picChg>
      </pc:sldChg>
      <pc:sldChg chg="delSp modSp add mod modAnim">
        <pc:chgData name="Khattab, Sherif" userId="c83b1e15-36f3-4f46-aceb-05aac24c545e" providerId="ADAL" clId="{B5955B73-3BCD-4F74-BB14-23A33BFE915C}" dt="2022-10-11T12:48:45.023" v="2454" actId="20577"/>
        <pc:sldMkLst>
          <pc:docMk/>
          <pc:sldMk cId="2013600975" sldId="639"/>
        </pc:sldMkLst>
        <pc:spChg chg="mod">
          <ac:chgData name="Khattab, Sherif" userId="c83b1e15-36f3-4f46-aceb-05aac24c545e" providerId="ADAL" clId="{B5955B73-3BCD-4F74-BB14-23A33BFE915C}" dt="2022-10-11T12:48:45.023" v="2454" actId="20577"/>
          <ac:spMkLst>
            <pc:docMk/>
            <pc:sldMk cId="2013600975" sldId="639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39:05.174" v="1938" actId="478"/>
          <ac:picMkLst>
            <pc:docMk/>
            <pc:sldMk cId="2013600975" sldId="63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160967309" sldId="63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12082243" sldId="640"/>
        </pc:sldMkLst>
      </pc:sldChg>
      <pc:sldChg chg="addSp delSp modSp add mod modAnim">
        <pc:chgData name="Khattab, Sherif" userId="c83b1e15-36f3-4f46-aceb-05aac24c545e" providerId="ADAL" clId="{B5955B73-3BCD-4F74-BB14-23A33BFE915C}" dt="2022-10-11T13:03:55.716" v="2976" actId="20577"/>
        <pc:sldMkLst>
          <pc:docMk/>
          <pc:sldMk cId="1465371323" sldId="640"/>
        </pc:sldMkLst>
        <pc:spChg chg="add del">
          <ac:chgData name="Khattab, Sherif" userId="c83b1e15-36f3-4f46-aceb-05aac24c545e" providerId="ADAL" clId="{B5955B73-3BCD-4F74-BB14-23A33BFE915C}" dt="2022-10-11T12:49:48.964" v="2480" actId="22"/>
          <ac:spMkLst>
            <pc:docMk/>
            <pc:sldMk cId="1465371323" sldId="640"/>
            <ac:spMk id="3" creationId="{0F971F0B-54CC-C0C5-9684-20F6BF4EBBE5}"/>
          </ac:spMkLst>
        </pc:spChg>
        <pc:spChg chg="add mod">
          <ac:chgData name="Khattab, Sherif" userId="c83b1e15-36f3-4f46-aceb-05aac24c545e" providerId="ADAL" clId="{B5955B73-3BCD-4F74-BB14-23A33BFE915C}" dt="2022-10-11T12:52:09.845" v="2600" actId="1582"/>
          <ac:spMkLst>
            <pc:docMk/>
            <pc:sldMk cId="1465371323" sldId="640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3:55.716" v="2976" actId="20577"/>
          <ac:spMkLst>
            <pc:docMk/>
            <pc:sldMk cId="1465371323" sldId="640"/>
            <ac:spMk id="26627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2:52:12.973" v="2601" actId="1076"/>
          <ac:picMkLst>
            <pc:docMk/>
            <pc:sldMk cId="1465371323" sldId="640"/>
            <ac:picMk id="8" creationId="{AB392242-6775-59D7-F91B-DD5550AA7E7F}"/>
          </ac:picMkLst>
        </pc:picChg>
      </pc:sldChg>
      <pc:sldChg chg="modSp add mod">
        <pc:chgData name="Khattab, Sherif" userId="c83b1e15-36f3-4f46-aceb-05aac24c545e" providerId="ADAL" clId="{B5955B73-3BCD-4F74-BB14-23A33BFE915C}" dt="2022-10-11T12:55:39.260" v="2651" actId="732"/>
        <pc:sldMkLst>
          <pc:docMk/>
          <pc:sldMk cId="504857646" sldId="641"/>
        </pc:sldMkLst>
        <pc:picChg chg="mod modCrop">
          <ac:chgData name="Khattab, Sherif" userId="c83b1e15-36f3-4f46-aceb-05aac24c545e" providerId="ADAL" clId="{B5955B73-3BCD-4F74-BB14-23A33BFE915C}" dt="2022-10-11T12:55:39.260" v="2651" actId="732"/>
          <ac:picMkLst>
            <pc:docMk/>
            <pc:sldMk cId="504857646" sldId="641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38714202" sldId="641"/>
        </pc:sldMkLst>
      </pc:sldChg>
      <pc:sldChg chg="modSp add mod">
        <pc:chgData name="Khattab, Sherif" userId="c83b1e15-36f3-4f46-aceb-05aac24c545e" providerId="ADAL" clId="{B5955B73-3BCD-4F74-BB14-23A33BFE915C}" dt="2022-10-11T12:55:51.801" v="2652" actId="732"/>
        <pc:sldMkLst>
          <pc:docMk/>
          <pc:sldMk cId="2128305799" sldId="642"/>
        </pc:sldMkLst>
        <pc:picChg chg="mod modCrop">
          <ac:chgData name="Khattab, Sherif" userId="c83b1e15-36f3-4f46-aceb-05aac24c545e" providerId="ADAL" clId="{B5955B73-3BCD-4F74-BB14-23A33BFE915C}" dt="2022-10-11T12:55:51.801" v="2652" actId="732"/>
          <ac:picMkLst>
            <pc:docMk/>
            <pc:sldMk cId="2128305799" sldId="642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771917178" sldId="642"/>
        </pc:sldMkLst>
      </pc:sldChg>
      <pc:sldChg chg="add">
        <pc:chgData name="Khattab, Sherif" userId="c83b1e15-36f3-4f46-aceb-05aac24c545e" providerId="ADAL" clId="{B5955B73-3BCD-4F74-BB14-23A33BFE915C}" dt="2022-10-11T12:55:21.028" v="2649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44469233" sldId="643"/>
        </pc:sldMkLst>
      </pc:sldChg>
      <pc:sldChg chg="addSp delSp modSp add mod modAnim">
        <pc:chgData name="Khattab, Sherif" userId="c83b1e15-36f3-4f46-aceb-05aac24c545e" providerId="ADAL" clId="{B5955B73-3BCD-4F74-BB14-23A33BFE915C}" dt="2022-10-11T12:58:06.038" v="2745" actId="20577"/>
        <pc:sldMkLst>
          <pc:docMk/>
          <pc:sldMk cId="1393599646" sldId="644"/>
        </pc:sldMkLst>
        <pc:spChg chg="mod">
          <ac:chgData name="Khattab, Sherif" userId="c83b1e15-36f3-4f46-aceb-05aac24c545e" providerId="ADAL" clId="{B5955B73-3BCD-4F74-BB14-23A33BFE915C}" dt="2022-10-11T12:58:06.038" v="2745" actId="20577"/>
          <ac:spMkLst>
            <pc:docMk/>
            <pc:sldMk cId="1393599646" sldId="644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56:53.758" v="2674" actId="478"/>
          <ac:picMkLst>
            <pc:docMk/>
            <pc:sldMk cId="1393599646" sldId="644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B5955B73-3BCD-4F74-BB14-23A33BFE915C}" dt="2022-10-11T12:56:58.704" v="2677" actId="1076"/>
          <ac:picMkLst>
            <pc:docMk/>
            <pc:sldMk cId="1393599646" sldId="644"/>
            <ac:picMk id="3" creationId="{3772BE04-51F7-3670-FE80-E7903DF4E6F9}"/>
          </ac:picMkLst>
        </pc:picChg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2706864860" sldId="6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58276585" sldId="644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419002847" sldId="645"/>
        </pc:sldMkLst>
      </pc:sldChg>
      <pc:sldChg chg="modSp add mod modAnim">
        <pc:chgData name="Khattab, Sherif" userId="c83b1e15-36f3-4f46-aceb-05aac24c545e" providerId="ADAL" clId="{B5955B73-3BCD-4F74-BB14-23A33BFE915C}" dt="2022-10-11T13:02:04.754" v="2893" actId="20577"/>
        <pc:sldMkLst>
          <pc:docMk/>
          <pc:sldMk cId="1284542940" sldId="645"/>
        </pc:sldMkLst>
        <pc:spChg chg="mod">
          <ac:chgData name="Khattab, Sherif" userId="c83b1e15-36f3-4f46-aceb-05aac24c545e" providerId="ADAL" clId="{B5955B73-3BCD-4F74-BB14-23A33BFE915C}" dt="2022-10-11T13:02:04.754" v="2893" actId="20577"/>
          <ac:spMkLst>
            <pc:docMk/>
            <pc:sldMk cId="1284542940" sldId="645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695285170" sldId="6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31240251" sldId="646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1356466631" sldId="646"/>
        </pc:sldMkLst>
      </pc:sldChg>
      <pc:sldChg chg="delSp modSp add mod delAnim modAnim">
        <pc:chgData name="Khattab, Sherif" userId="c83b1e15-36f3-4f46-aceb-05aac24c545e" providerId="ADAL" clId="{B5955B73-3BCD-4F74-BB14-23A33BFE915C}" dt="2022-10-11T13:07:06.154" v="3274" actId="20577"/>
        <pc:sldMkLst>
          <pc:docMk/>
          <pc:sldMk cId="3175013117" sldId="646"/>
        </pc:sldMkLst>
        <pc:spChg chg="mod">
          <ac:chgData name="Khattab, Sherif" userId="c83b1e15-36f3-4f46-aceb-05aac24c545e" providerId="ADAL" clId="{B5955B73-3BCD-4F74-BB14-23A33BFE915C}" dt="2022-10-11T13:02:19.302" v="2897" actId="20577"/>
          <ac:spMkLst>
            <pc:docMk/>
            <pc:sldMk cId="3175013117" sldId="646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06.154" v="3274" actId="20577"/>
          <ac:spMkLst>
            <pc:docMk/>
            <pc:sldMk cId="3175013117" sldId="646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3:06:01.821" v="3130" actId="478"/>
          <ac:picMkLst>
            <pc:docMk/>
            <pc:sldMk cId="3175013117" sldId="646"/>
            <ac:picMk id="8" creationId="{AB392242-6775-59D7-F91B-DD5550AA7E7F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67754104" sldId="647"/>
        </pc:sldMkLst>
      </pc:sldChg>
      <pc:sldChg chg="delSp modSp add mod modAnim">
        <pc:chgData name="Khattab, Sherif" userId="c83b1e15-36f3-4f46-aceb-05aac24c545e" providerId="ADAL" clId="{B5955B73-3BCD-4F74-BB14-23A33BFE915C}" dt="2022-10-11T13:10:47.934" v="3801"/>
        <pc:sldMkLst>
          <pc:docMk/>
          <pc:sldMk cId="3796057375" sldId="647"/>
        </pc:sldMkLst>
        <pc:spChg chg="del">
          <ac:chgData name="Khattab, Sherif" userId="c83b1e15-36f3-4f46-aceb-05aac24c545e" providerId="ADAL" clId="{B5955B73-3BCD-4F74-BB14-23A33BFE915C}" dt="2022-10-11T13:07:59.472" v="3297" actId="478"/>
          <ac:spMkLst>
            <pc:docMk/>
            <pc:sldMk cId="3796057375" sldId="647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54.691" v="3295" actId="20577"/>
          <ac:spMkLst>
            <pc:docMk/>
            <pc:sldMk cId="3796057375" sldId="64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0:42.997" v="3799" actId="114"/>
          <ac:spMkLst>
            <pc:docMk/>
            <pc:sldMk cId="3796057375" sldId="647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B5955B73-3BCD-4F74-BB14-23A33BFE915C}" dt="2022-10-11T13:13:26.143" v="3878" actId="732"/>
        <pc:sldMkLst>
          <pc:docMk/>
          <pc:sldMk cId="3265711577" sldId="648"/>
        </pc:sldMkLst>
        <pc:picChg chg="mod modCrop">
          <ac:chgData name="Khattab, Sherif" userId="c83b1e15-36f3-4f46-aceb-05aac24c545e" providerId="ADAL" clId="{B5955B73-3BCD-4F74-BB14-23A33BFE915C}" dt="2022-10-11T13:13:26.143" v="3878" actId="732"/>
          <ac:picMkLst>
            <pc:docMk/>
            <pc:sldMk cId="3265711577" sldId="64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3:35.212" v="3879" actId="732"/>
        <pc:sldMkLst>
          <pc:docMk/>
          <pc:sldMk cId="1290192700" sldId="649"/>
        </pc:sldMkLst>
        <pc:picChg chg="mod modCrop">
          <ac:chgData name="Khattab, Sherif" userId="c83b1e15-36f3-4f46-aceb-05aac24c545e" providerId="ADAL" clId="{B5955B73-3BCD-4F74-BB14-23A33BFE915C}" dt="2022-10-11T13:13:35.212" v="3879" actId="732"/>
          <ac:picMkLst>
            <pc:docMk/>
            <pc:sldMk cId="1290192700" sldId="64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5887084" sldId="649"/>
        </pc:sldMkLst>
      </pc:sldChg>
      <pc:sldChg chg="add">
        <pc:chgData name="Khattab, Sherif" userId="c83b1e15-36f3-4f46-aceb-05aac24c545e" providerId="ADAL" clId="{B5955B73-3BCD-4F74-BB14-23A33BFE915C}" dt="2022-10-11T13:13:11.149" v="3876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77613599" sldId="650"/>
        </pc:sldMkLst>
      </pc:sldChg>
      <pc:sldChg chg="modSp add mod">
        <pc:chgData name="Khattab, Sherif" userId="c83b1e15-36f3-4f46-aceb-05aac24c545e" providerId="ADAL" clId="{B5955B73-3BCD-4F74-BB14-23A33BFE915C}" dt="2022-10-11T13:14:33.863" v="3887" actId="732"/>
        <pc:sldMkLst>
          <pc:docMk/>
          <pc:sldMk cId="503436857" sldId="651"/>
        </pc:sldMkLst>
        <pc:picChg chg="mod modCrop">
          <ac:chgData name="Khattab, Sherif" userId="c83b1e15-36f3-4f46-aceb-05aac24c545e" providerId="ADAL" clId="{B5955B73-3BCD-4F74-BB14-23A33BFE915C}" dt="2022-10-11T13:14:33.863" v="3887" actId="732"/>
          <ac:picMkLst>
            <pc:docMk/>
            <pc:sldMk cId="503436857" sldId="651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70466183" sldId="65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6890960" sldId="652"/>
        </pc:sldMkLst>
      </pc:sldChg>
      <pc:sldChg chg="modSp add mod">
        <pc:chgData name="Khattab, Sherif" userId="c83b1e15-36f3-4f46-aceb-05aac24c545e" providerId="ADAL" clId="{B5955B73-3BCD-4F74-BB14-23A33BFE915C}" dt="2022-10-11T13:14:44.591" v="3889" actId="732"/>
        <pc:sldMkLst>
          <pc:docMk/>
          <pc:sldMk cId="4093409914" sldId="652"/>
        </pc:sldMkLst>
        <pc:picChg chg="mod modCrop">
          <ac:chgData name="Khattab, Sherif" userId="c83b1e15-36f3-4f46-aceb-05aac24c545e" providerId="ADAL" clId="{B5955B73-3BCD-4F74-BB14-23A33BFE915C}" dt="2022-10-11T13:14:44.591" v="3889" actId="732"/>
          <ac:picMkLst>
            <pc:docMk/>
            <pc:sldMk cId="4093409914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4:47.652" v="3890" actId="1076"/>
        <pc:sldMkLst>
          <pc:docMk/>
          <pc:sldMk cId="95011121" sldId="653"/>
        </pc:sldMkLst>
        <pc:picChg chg="mod">
          <ac:chgData name="Khattab, Sherif" userId="c83b1e15-36f3-4f46-aceb-05aac24c545e" providerId="ADAL" clId="{B5955B73-3BCD-4F74-BB14-23A33BFE915C}" dt="2022-10-11T13:14:47.652" v="3890" actId="1076"/>
          <ac:picMkLst>
            <pc:docMk/>
            <pc:sldMk cId="95011121" sldId="653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92523220" sldId="653"/>
        </pc:sldMkLst>
      </pc:sldChg>
      <pc:sldChg chg="modSp add mod">
        <pc:chgData name="Khattab, Sherif" userId="c83b1e15-36f3-4f46-aceb-05aac24c545e" providerId="ADAL" clId="{B5955B73-3BCD-4F74-BB14-23A33BFE915C}" dt="2022-10-11T13:15:23.635" v="3895" actId="732"/>
        <pc:sldMkLst>
          <pc:docMk/>
          <pc:sldMk cId="216344531" sldId="654"/>
        </pc:sldMkLst>
        <pc:picChg chg="mod modCrop">
          <ac:chgData name="Khattab, Sherif" userId="c83b1e15-36f3-4f46-aceb-05aac24c545e" providerId="ADAL" clId="{B5955B73-3BCD-4F74-BB14-23A33BFE915C}" dt="2022-10-11T13:15:23.635" v="3895" actId="732"/>
          <ac:picMkLst>
            <pc:docMk/>
            <pc:sldMk cId="216344531" sldId="654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825425469" sldId="6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43832441" sldId="655"/>
        </pc:sldMkLst>
      </pc:sldChg>
      <pc:sldChg chg="modSp add mod">
        <pc:chgData name="Khattab, Sherif" userId="c83b1e15-36f3-4f46-aceb-05aac24c545e" providerId="ADAL" clId="{B5955B73-3BCD-4F74-BB14-23A33BFE915C}" dt="2022-10-11T13:15:29.514" v="3896" actId="732"/>
        <pc:sldMkLst>
          <pc:docMk/>
          <pc:sldMk cId="3880074342" sldId="655"/>
        </pc:sldMkLst>
        <pc:picChg chg="mod modCrop">
          <ac:chgData name="Khattab, Sherif" userId="c83b1e15-36f3-4f46-aceb-05aac24c545e" providerId="ADAL" clId="{B5955B73-3BCD-4F74-BB14-23A33BFE915C}" dt="2022-10-11T13:15:29.514" v="3896" actId="732"/>
          <ac:picMkLst>
            <pc:docMk/>
            <pc:sldMk cId="3880074342" sldId="655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27757674" sldId="656"/>
        </pc:sldMkLst>
      </pc:sldChg>
      <pc:sldChg chg="modSp add mod">
        <pc:chgData name="Khattab, Sherif" userId="c83b1e15-36f3-4f46-aceb-05aac24c545e" providerId="ADAL" clId="{B5955B73-3BCD-4F74-BB14-23A33BFE915C}" dt="2022-10-11T13:15:41.120" v="3897" actId="732"/>
        <pc:sldMkLst>
          <pc:docMk/>
          <pc:sldMk cId="3987990635" sldId="656"/>
        </pc:sldMkLst>
        <pc:picChg chg="mod modCrop">
          <ac:chgData name="Khattab, Sherif" userId="c83b1e15-36f3-4f46-aceb-05aac24c545e" providerId="ADAL" clId="{B5955B73-3BCD-4F74-BB14-23A33BFE915C}" dt="2022-10-11T13:15:41.120" v="3897" actId="732"/>
          <ac:picMkLst>
            <pc:docMk/>
            <pc:sldMk cId="3987990635" sldId="656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6:50.139" v="3911" actId="732"/>
        <pc:sldMkLst>
          <pc:docMk/>
          <pc:sldMk cId="173036265" sldId="657"/>
        </pc:sldMkLst>
        <pc:picChg chg="mod modCrop">
          <ac:chgData name="Khattab, Sherif" userId="c83b1e15-36f3-4f46-aceb-05aac24c545e" providerId="ADAL" clId="{B5955B73-3BCD-4F74-BB14-23A33BFE915C}" dt="2022-10-11T13:16:50.139" v="3911" actId="732"/>
          <ac:picMkLst>
            <pc:docMk/>
            <pc:sldMk cId="173036265" sldId="657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91178708" sldId="657"/>
        </pc:sldMkLst>
      </pc:sldChg>
      <pc:sldChg chg="modSp add mod">
        <pc:chgData name="Khattab, Sherif" userId="c83b1e15-36f3-4f46-aceb-05aac24c545e" providerId="ADAL" clId="{B5955B73-3BCD-4F74-BB14-23A33BFE915C}" dt="2022-10-11T13:17:01.491" v="3912" actId="732"/>
        <pc:sldMkLst>
          <pc:docMk/>
          <pc:sldMk cId="1423103651" sldId="658"/>
        </pc:sldMkLst>
        <pc:picChg chg="mod modCrop">
          <ac:chgData name="Khattab, Sherif" userId="c83b1e15-36f3-4f46-aceb-05aac24c545e" providerId="ADAL" clId="{B5955B73-3BCD-4F74-BB14-23A33BFE915C}" dt="2022-10-11T13:17:01.491" v="3912" actId="732"/>
          <ac:picMkLst>
            <pc:docMk/>
            <pc:sldMk cId="1423103651" sldId="658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00742123" sldId="658"/>
        </pc:sldMkLst>
      </pc:sldChg>
      <pc:sldChg chg="modSp add mod">
        <pc:chgData name="Khattab, Sherif" userId="c83b1e15-36f3-4f46-aceb-05aac24c545e" providerId="ADAL" clId="{B5955B73-3BCD-4F74-BB14-23A33BFE915C}" dt="2022-10-11T13:17:12.674" v="3915" actId="732"/>
        <pc:sldMkLst>
          <pc:docMk/>
          <pc:sldMk cId="771506200" sldId="659"/>
        </pc:sldMkLst>
        <pc:picChg chg="mod modCrop">
          <ac:chgData name="Khattab, Sherif" userId="c83b1e15-36f3-4f46-aceb-05aac24c545e" providerId="ADAL" clId="{B5955B73-3BCD-4F74-BB14-23A33BFE915C}" dt="2022-10-11T13:17:12.674" v="3915" actId="732"/>
          <ac:picMkLst>
            <pc:docMk/>
            <pc:sldMk cId="771506200" sldId="65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6897130" sldId="659"/>
        </pc:sldMkLst>
      </pc:sldChg>
      <pc:sldChg chg="modSp add mod">
        <pc:chgData name="Khattab, Sherif" userId="c83b1e15-36f3-4f46-aceb-05aac24c545e" providerId="ADAL" clId="{B5955B73-3BCD-4F74-BB14-23A33BFE915C}" dt="2022-10-11T13:17:18.382" v="3916" actId="732"/>
        <pc:sldMkLst>
          <pc:docMk/>
          <pc:sldMk cId="2957382728" sldId="660"/>
        </pc:sldMkLst>
        <pc:picChg chg="mod modCrop">
          <ac:chgData name="Khattab, Sherif" userId="c83b1e15-36f3-4f46-aceb-05aac24c545e" providerId="ADAL" clId="{B5955B73-3BCD-4F74-BB14-23A33BFE915C}" dt="2022-10-11T13:17:18.382" v="3916" actId="732"/>
          <ac:picMkLst>
            <pc:docMk/>
            <pc:sldMk cId="2957382728" sldId="660"/>
            <ac:picMk id="2" creationId="{00000000-0000-0000-0000-000000000000}"/>
          </ac:picMkLst>
        </pc:picChg>
      </pc:sldChg>
      <pc:sldChg chg="modSp new mod">
        <pc:chgData name="Khattab, Sherif" userId="c83b1e15-36f3-4f46-aceb-05aac24c545e" providerId="ADAL" clId="{B5955B73-3BCD-4F74-BB14-23A33BFE915C}" dt="2022-10-11T13:18:41.772" v="410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B5955B73-3BCD-4F74-BB14-23A33BFE915C}" dt="2022-10-11T13:17:26.600" v="392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B5955B73-3BCD-4F74-BB14-23A33BFE915C}" dt="2022-10-11T13:18:41.772" v="4109" actId="20577"/>
          <ac:spMkLst>
            <pc:docMk/>
            <pc:sldMk cId="1289819242" sldId="661"/>
            <ac:spMk id="3" creationId="{B1C5F7E6-650D-8FE7-2EEB-02A2B5F62FF6}"/>
          </ac:spMkLst>
        </pc:spChg>
      </pc:sldChg>
    </pc:docChg>
  </pc:docChgLst>
  <pc:docChgLst>
    <pc:chgData name="Khattab, Sherif" userId="c83b1e15-36f3-4f46-aceb-05aac24c545e" providerId="ADAL" clId="{B2E10119-3E59-4C97-88DA-AD222BF55062}"/>
    <pc:docChg chg="undo custSel addSld delSld modSld delMainMaster">
      <pc:chgData name="Khattab, Sherif" userId="c83b1e15-36f3-4f46-aceb-05aac24c545e" providerId="ADAL" clId="{B2E10119-3E59-4C97-88DA-AD222BF55062}" dt="2022-09-29T13:21:17.666" v="2840" actId="20577"/>
      <pc:docMkLst>
        <pc:docMk/>
      </pc:docMkLst>
      <pc:sldChg chg="add del">
        <pc:chgData name="Khattab, Sherif" userId="c83b1e15-36f3-4f46-aceb-05aac24c545e" providerId="ADAL" clId="{B2E10119-3E59-4C97-88DA-AD222BF55062}" dt="2022-09-29T12:34:15.707" v="1939" actId="47"/>
        <pc:sldMkLst>
          <pc:docMk/>
          <pc:sldMk cId="3290834214" sldId="403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453709734" sldId="404"/>
        </pc:sldMkLst>
      </pc:sldChg>
      <pc:sldChg chg="modSp add modAnim">
        <pc:chgData name="Khattab, Sherif" userId="c83b1e15-36f3-4f46-aceb-05aac24c545e" providerId="ADAL" clId="{B2E10119-3E59-4C97-88DA-AD222BF55062}" dt="2022-09-29T12:57:16.332" v="2429" actId="20577"/>
        <pc:sldMkLst>
          <pc:docMk/>
          <pc:sldMk cId="3005409211" sldId="404"/>
        </pc:sldMkLst>
        <pc:spChg chg="mod">
          <ac:chgData name="Khattab, Sherif" userId="c83b1e15-36f3-4f46-aceb-05aac24c545e" providerId="ADAL" clId="{B2E10119-3E59-4C97-88DA-AD222BF55062}" dt="2022-09-29T12:57:16.332" v="2429" actId="20577"/>
          <ac:spMkLst>
            <pc:docMk/>
            <pc:sldMk cId="3005409211" sldId="404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3440302992" sldId="404"/>
        </pc:sldMkLst>
      </pc:sldChg>
      <pc:sldChg chg="modSp add mod">
        <pc:chgData name="Khattab, Sherif" userId="c83b1e15-36f3-4f46-aceb-05aac24c545e" providerId="ADAL" clId="{B2E10119-3E59-4C97-88DA-AD222BF55062}" dt="2022-09-29T12:57:40.821" v="2437" actId="115"/>
        <pc:sldMkLst>
          <pc:docMk/>
          <pc:sldMk cId="1060646278" sldId="405"/>
        </pc:sldMkLst>
        <pc:spChg chg="mod">
          <ac:chgData name="Khattab, Sherif" userId="c83b1e15-36f3-4f46-aceb-05aac24c545e" providerId="ADAL" clId="{B2E10119-3E59-4C97-88DA-AD222BF55062}" dt="2022-09-29T12:57:40.821" v="2437" actId="115"/>
          <ac:spMkLst>
            <pc:docMk/>
            <pc:sldMk cId="1060646278" sldId="405"/>
            <ac:spMk id="614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576846191" sldId="405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866374731" sldId="405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00291869" sldId="406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39622468" sldId="406"/>
        </pc:sldMkLst>
      </pc:sldChg>
      <pc:sldChg chg="modSp add mod">
        <pc:chgData name="Khattab, Sherif" userId="c83b1e15-36f3-4f46-aceb-05aac24c545e" providerId="ADAL" clId="{B2E10119-3E59-4C97-88DA-AD222BF55062}" dt="2022-09-29T12:57:54.997" v="2445" actId="115"/>
        <pc:sldMkLst>
          <pc:docMk/>
          <pc:sldMk cId="2318051938" sldId="406"/>
        </pc:sldMkLst>
        <pc:spChg chg="mod">
          <ac:chgData name="Khattab, Sherif" userId="c83b1e15-36f3-4f46-aceb-05aac24c545e" providerId="ADAL" clId="{B2E10119-3E59-4C97-88DA-AD222BF55062}" dt="2022-09-29T12:57:54.997" v="2445" actId="115"/>
          <ac:spMkLst>
            <pc:docMk/>
            <pc:sldMk cId="2318051938" sldId="406"/>
            <ac:spMk id="7171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47.444" v="1943"/>
        <pc:sldMkLst>
          <pc:docMk/>
          <pc:sldMk cId="1375970182" sldId="407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802533389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3171830915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52010318" sldId="408"/>
        </pc:sldMkLst>
      </pc:sldChg>
      <pc:sldChg chg="add del">
        <pc:chgData name="Khattab, Sherif" userId="c83b1e15-36f3-4f46-aceb-05aac24c545e" providerId="ADAL" clId="{B2E10119-3E59-4C97-88DA-AD222BF55062}" dt="2022-09-29T13:00:50.702" v="2581"/>
        <pc:sldMkLst>
          <pc:docMk/>
          <pc:sldMk cId="1784487015" sldId="408"/>
        </pc:sldMkLst>
      </pc:sldChg>
      <pc:sldChg chg="modSp add del mod modAnim">
        <pc:chgData name="Khattab, Sherif" userId="c83b1e15-36f3-4f46-aceb-05aac24c545e" providerId="ADAL" clId="{B2E10119-3E59-4C97-88DA-AD222BF55062}" dt="2022-09-29T13:00:44.675" v="2579" actId="2696"/>
        <pc:sldMkLst>
          <pc:docMk/>
          <pc:sldMk cId="2181897218" sldId="408"/>
        </pc:sldMkLst>
        <pc:spChg chg="mod">
          <ac:chgData name="Khattab, Sherif" userId="c83b1e15-36f3-4f46-aceb-05aac24c545e" providerId="ADAL" clId="{B2E10119-3E59-4C97-88DA-AD222BF55062}" dt="2022-09-29T13:00:15.160" v="2555"/>
          <ac:spMkLst>
            <pc:docMk/>
            <pc:sldMk cId="2181897218" sldId="408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199428631" sldId="408"/>
        </pc:sldMkLst>
      </pc:sldChg>
      <pc:sldChg chg="add">
        <pc:chgData name="Khattab, Sherif" userId="c83b1e15-36f3-4f46-aceb-05aac24c545e" providerId="ADAL" clId="{B2E10119-3E59-4C97-88DA-AD222BF55062}" dt="2022-09-29T13:00:50.749" v="2582"/>
        <pc:sldMkLst>
          <pc:docMk/>
          <pc:sldMk cId="3877412443" sldId="408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38566061" sldId="409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901407146" sldId="409"/>
        </pc:sldMkLst>
      </pc:sldChg>
      <pc:sldChg chg="modSp add mod">
        <pc:chgData name="Khattab, Sherif" userId="c83b1e15-36f3-4f46-aceb-05aac24c545e" providerId="ADAL" clId="{B2E10119-3E59-4C97-88DA-AD222BF55062}" dt="2022-09-29T13:00:41.916" v="2578" actId="20577"/>
        <pc:sldMkLst>
          <pc:docMk/>
          <pc:sldMk cId="1506035066" sldId="409"/>
        </pc:sldMkLst>
        <pc:spChg chg="mod">
          <ac:chgData name="Khattab, Sherif" userId="c83b1e15-36f3-4f46-aceb-05aac24c545e" providerId="ADAL" clId="{B2E10119-3E59-4C97-88DA-AD222BF55062}" dt="2022-09-29T13:00:41.916" v="2578" actId="20577"/>
          <ac:spMkLst>
            <pc:docMk/>
            <pc:sldMk cId="1506035066" sldId="409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807632054" sldId="410"/>
        </pc:sldMkLst>
      </pc:sldChg>
      <pc:sldChg chg="modSp add mod modAnim">
        <pc:chgData name="Khattab, Sherif" userId="c83b1e15-36f3-4f46-aceb-05aac24c545e" providerId="ADAL" clId="{B2E10119-3E59-4C97-88DA-AD222BF55062}" dt="2022-09-29T13:03:26.013" v="2656"/>
        <pc:sldMkLst>
          <pc:docMk/>
          <pc:sldMk cId="1993576171" sldId="410"/>
        </pc:sldMkLst>
        <pc:spChg chg="mod">
          <ac:chgData name="Khattab, Sherif" userId="c83b1e15-36f3-4f46-aceb-05aac24c545e" providerId="ADAL" clId="{B2E10119-3E59-4C97-88DA-AD222BF55062}" dt="2022-09-29T13:03:16.003" v="2653" actId="20577"/>
          <ac:spMkLst>
            <pc:docMk/>
            <pc:sldMk cId="1993576171" sldId="410"/>
            <ac:spMk id="1126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03533661" sldId="410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441850751" sldId="411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948904152" sldId="411"/>
        </pc:sldMkLst>
      </pc:sldChg>
      <pc:sldChg chg="add modAnim">
        <pc:chgData name="Khattab, Sherif" userId="c83b1e15-36f3-4f46-aceb-05aac24c545e" providerId="ADAL" clId="{B2E10119-3E59-4C97-88DA-AD222BF55062}" dt="2022-09-29T13:01:08.175" v="2589"/>
        <pc:sldMkLst>
          <pc:docMk/>
          <pc:sldMk cId="1896352427" sldId="411"/>
        </pc:sldMkLst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2436661875" sldId="411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646300771" sldId="411"/>
        </pc:sldMkLst>
      </pc:sldChg>
      <pc:sldChg chg="modSp add modAnim">
        <pc:chgData name="Khattab, Sherif" userId="c83b1e15-36f3-4f46-aceb-05aac24c545e" providerId="ADAL" clId="{B2E10119-3E59-4C97-88DA-AD222BF55062}" dt="2022-09-29T13:01:48.103" v="2597" actId="20577"/>
        <pc:sldMkLst>
          <pc:docMk/>
          <pc:sldMk cId="534482933" sldId="412"/>
        </pc:sldMkLst>
        <pc:spChg chg="mod">
          <ac:chgData name="Khattab, Sherif" userId="c83b1e15-36f3-4f46-aceb-05aac24c545e" providerId="ADAL" clId="{B2E10119-3E59-4C97-88DA-AD222BF55062}" dt="2022-09-29T13:01:48.103" v="2597" actId="20577"/>
          <ac:spMkLst>
            <pc:docMk/>
            <pc:sldMk cId="534482933" sldId="412"/>
            <ac:spMk id="13315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1379810951" sldId="412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68339850" sldId="412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406885345" sldId="412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2496748950" sldId="412"/>
        </pc:sldMkLst>
      </pc:sldChg>
      <pc:sldChg chg="add del">
        <pc:chgData name="Khattab, Sherif" userId="c83b1e15-36f3-4f46-aceb-05aac24c545e" providerId="ADAL" clId="{B2E10119-3E59-4C97-88DA-AD222BF55062}" dt="2022-09-29T12:35:10.738" v="1944" actId="47"/>
        <pc:sldMkLst>
          <pc:docMk/>
          <pc:sldMk cId="1833233764" sldId="413"/>
        </pc:sldMkLst>
      </pc:sldChg>
      <pc:sldChg chg="modSp add mod modAnim">
        <pc:chgData name="Khattab, Sherif" userId="c83b1e15-36f3-4f46-aceb-05aac24c545e" providerId="ADAL" clId="{B2E10119-3E59-4C97-88DA-AD222BF55062}" dt="2022-09-29T12:36:27.842" v="2011" actId="20577"/>
        <pc:sldMkLst>
          <pc:docMk/>
          <pc:sldMk cId="2966793426" sldId="414"/>
        </pc:sldMkLst>
        <pc:spChg chg="mod">
          <ac:chgData name="Khattab, Sherif" userId="c83b1e15-36f3-4f46-aceb-05aac24c545e" providerId="ADAL" clId="{B2E10119-3E59-4C97-88DA-AD222BF55062}" dt="2022-09-29T12:36:27.842" v="2011" actId="20577"/>
          <ac:spMkLst>
            <pc:docMk/>
            <pc:sldMk cId="2966793426" sldId="414"/>
            <ac:spMk id="3075" creationId="{00000000-0000-0000-0000-000000000000}"/>
          </ac:spMkLst>
        </pc:spChg>
        <pc:picChg chg="mod">
          <ac:chgData name="Khattab, Sherif" userId="c83b1e15-36f3-4f46-aceb-05aac24c545e" providerId="ADAL" clId="{B2E10119-3E59-4C97-88DA-AD222BF55062}" dt="2022-09-29T12:35:21.501" v="1947" actId="1076"/>
          <ac:picMkLst>
            <pc:docMk/>
            <pc:sldMk cId="2966793426" sldId="414"/>
            <ac:picMk id="9218" creationId="{00000000-0000-0000-0000-000000000000}"/>
          </ac:picMkLst>
        </pc:pic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327577522" sldId="41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0118767" sldId="416"/>
        </pc:sldMkLst>
      </pc:sldChg>
      <pc:sldChg chg="modSp add modAnim">
        <pc:chgData name="Khattab, Sherif" userId="c83b1e15-36f3-4f46-aceb-05aac24c545e" providerId="ADAL" clId="{B2E10119-3E59-4C97-88DA-AD222BF55062}" dt="2022-09-29T13:05:43.984" v="2756" actId="108"/>
        <pc:sldMkLst>
          <pc:docMk/>
          <pc:sldMk cId="4214438495" sldId="417"/>
        </pc:sldMkLst>
        <pc:spChg chg="mod">
          <ac:chgData name="Khattab, Sherif" userId="c83b1e15-36f3-4f46-aceb-05aac24c545e" providerId="ADAL" clId="{B2E10119-3E59-4C97-88DA-AD222BF55062}" dt="2022-09-29T13:05:43.984" v="2756" actId="108"/>
          <ac:spMkLst>
            <pc:docMk/>
            <pc:sldMk cId="4214438495" sldId="417"/>
            <ac:spMk id="6147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111652919" sldId="41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847904432" sldId="419"/>
        </pc:sldMkLst>
      </pc:sldChg>
      <pc:sldChg chg="modSp add mod">
        <pc:chgData name="Khattab, Sherif" userId="c83b1e15-36f3-4f46-aceb-05aac24c545e" providerId="ADAL" clId="{B2E10119-3E59-4C97-88DA-AD222BF55062}" dt="2022-09-29T13:06:29.263" v="2761" actId="1076"/>
        <pc:sldMkLst>
          <pc:docMk/>
          <pc:sldMk cId="3819401366" sldId="420"/>
        </pc:sldMkLst>
        <pc:picChg chg="mod">
          <ac:chgData name="Khattab, Sherif" userId="c83b1e15-36f3-4f46-aceb-05aac24c545e" providerId="ADAL" clId="{B2E10119-3E59-4C97-88DA-AD222BF55062}" dt="2022-09-29T13:06:29.263" v="2761" actId="1076"/>
          <ac:picMkLst>
            <pc:docMk/>
            <pc:sldMk cId="3819401366" sldId="420"/>
            <ac:picMk id="2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B2E10119-3E59-4C97-88DA-AD222BF55062}" dt="2022-09-29T13:08:58.776" v="2801" actId="20577"/>
        <pc:sldMkLst>
          <pc:docMk/>
          <pc:sldMk cId="3402751320" sldId="421"/>
        </pc:sldMkLst>
        <pc:spChg chg="mod">
          <ac:chgData name="Khattab, Sherif" userId="c83b1e15-36f3-4f46-aceb-05aac24c545e" providerId="ADAL" clId="{B2E10119-3E59-4C97-88DA-AD222BF55062}" dt="2022-09-29T13:08:58.776" v="2801" actId="20577"/>
          <ac:spMkLst>
            <pc:docMk/>
            <pc:sldMk cId="3402751320" sldId="421"/>
            <ac:spMk id="10242" creationId="{00000000-0000-0000-0000-000000000000}"/>
          </ac:spMkLst>
        </pc:spChg>
        <pc:spChg chg="mod">
          <ac:chgData name="Khattab, Sherif" userId="c83b1e15-36f3-4f46-aceb-05aac24c545e" providerId="ADAL" clId="{B2E10119-3E59-4C97-88DA-AD222BF55062}" dt="2022-09-29T13:07:05.148" v="2768" actId="20577"/>
          <ac:spMkLst>
            <pc:docMk/>
            <pc:sldMk cId="3402751320" sldId="421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512385460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203016882" sldId="422"/>
        </pc:sldMkLst>
      </pc:sldChg>
      <pc:sldChg chg="add modAnim">
        <pc:chgData name="Khattab, Sherif" userId="c83b1e15-36f3-4f46-aceb-05aac24c545e" providerId="ADAL" clId="{B2E10119-3E59-4C97-88DA-AD222BF55062}" dt="2022-09-29T13:18:13.754" v="2832"/>
        <pc:sldMkLst>
          <pc:docMk/>
          <pc:sldMk cId="1742857085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0899712" sldId="42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6537615" sldId="42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616835844" sldId="42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39100537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262683503" sldId="42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3290129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1401884" sldId="42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98022026" sldId="42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44792646" sldId="42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5182432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4667420" sldId="42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167765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040560" sldId="427"/>
        </pc:sldMkLst>
      </pc:sldChg>
      <pc:sldChg chg="modSp add mod">
        <pc:chgData name="Khattab, Sherif" userId="c83b1e15-36f3-4f46-aceb-05aac24c545e" providerId="ADAL" clId="{B2E10119-3E59-4C97-88DA-AD222BF55062}" dt="2022-09-29T13:19:09.498" v="2836" actId="1076"/>
        <pc:sldMkLst>
          <pc:docMk/>
          <pc:sldMk cId="498983064" sldId="427"/>
        </pc:sldMkLst>
        <pc:picChg chg="mod">
          <ac:chgData name="Khattab, Sherif" userId="c83b1e15-36f3-4f46-aceb-05aac24c545e" providerId="ADAL" clId="{B2E10119-3E59-4C97-88DA-AD222BF55062}" dt="2022-09-29T13:19:09.498" v="2836" actId="1076"/>
          <ac:picMkLst>
            <pc:docMk/>
            <pc:sldMk cId="498983064" sldId="427"/>
            <ac:picMk id="17410" creationId="{00000000-0000-0000-0000-000000000000}"/>
          </ac:picMkLst>
        </pc:pic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37884019" sldId="42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3416193" sldId="42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413547965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9923761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84882912" sldId="429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4198963019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458591797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490970240" sldId="430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302535841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099839915" sldId="43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355234801" sldId="43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560948000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709736005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49058773" sldId="43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70752773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24560170" sldId="433"/>
        </pc:sldMkLst>
      </pc:sldChg>
      <pc:sldChg chg="modSp add mod">
        <pc:chgData name="Khattab, Sherif" userId="c83b1e15-36f3-4f46-aceb-05aac24c545e" providerId="ADAL" clId="{B2E10119-3E59-4C97-88DA-AD222BF55062}" dt="2022-09-29T13:21:17.666" v="2840" actId="20577"/>
        <pc:sldMkLst>
          <pc:docMk/>
          <pc:sldMk cId="2336028647" sldId="433"/>
        </pc:sldMkLst>
        <pc:spChg chg="mod">
          <ac:chgData name="Khattab, Sherif" userId="c83b1e15-36f3-4f46-aceb-05aac24c545e" providerId="ADAL" clId="{B2E10119-3E59-4C97-88DA-AD222BF55062}" dt="2022-09-29T13:21:17.666" v="2840" actId="20577"/>
          <ac:spMkLst>
            <pc:docMk/>
            <pc:sldMk cId="2336028647" sldId="433"/>
            <ac:spMk id="22531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213891986" sldId="43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12156055" sldId="43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712560877" sldId="43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83333753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9018483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15264825" sldId="43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53318837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37212950" sldId="43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48995267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70752717" sldId="441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07779014" sldId="44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63909743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96493367" sldId="44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77234432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94047698" sldId="4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391117810" sldId="4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447009040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809023895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72136723" sldId="44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72446138" sldId="44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229238373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451817341" sldId="44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21112785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25696678" sldId="44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594176487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839277535" sldId="44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706929398" sldId="44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808106121" sldId="44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786731150" sldId="4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67159683" sldId="44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345775999" sldId="44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512989708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831202635" sldId="44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621877281" sldId="44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244504093" sldId="449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2578524786" sldId="450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80329897" sldId="45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83051179" sldId="45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70310722" sldId="45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348430567" sldId="451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60246005" sldId="45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684243027" sldId="45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89618042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98046611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25850533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535957721" sldId="45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702554230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33042642" sldId="45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47532662" sldId="45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68889676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27160445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02988257" sldId="45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14061223" sldId="45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02387729" sldId="45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955340026" sldId="45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3642633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7329386" sldId="45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57265421" sldId="45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94205042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61793402" sldId="45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939560336" sldId="45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009381764" sldId="458"/>
        </pc:sldMkLst>
      </pc:sldChg>
      <pc:sldChg chg="add modAnim">
        <pc:chgData name="Khattab, Sherif" userId="c83b1e15-36f3-4f46-aceb-05aac24c545e" providerId="ADAL" clId="{B2E10119-3E59-4C97-88DA-AD222BF55062}" dt="2022-09-29T13:14:50.574" v="2829"/>
        <pc:sldMkLst>
          <pc:docMk/>
          <pc:sldMk cId="4080515576" sldId="460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1158571718" sldId="461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3304059294" sldId="461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578571884" sldId="469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096062667" sldId="470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463132392" sldId="472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77175499" sldId="474"/>
        </pc:sldMkLst>
      </pc:sldChg>
      <pc:sldChg chg="modSp add del mod">
        <pc:chgData name="Khattab, Sherif" userId="c83b1e15-36f3-4f46-aceb-05aac24c545e" providerId="ADAL" clId="{B2E10119-3E59-4C97-88DA-AD222BF55062}" dt="2022-09-28T17:56:51.977" v="5"/>
        <pc:sldMkLst>
          <pc:docMk/>
          <pc:sldMk cId="335881541" sldId="475"/>
        </pc:sldMkLst>
        <pc:spChg chg="mod">
          <ac:chgData name="Khattab, Sherif" userId="c83b1e15-36f3-4f46-aceb-05aac24c545e" providerId="ADAL" clId="{B2E10119-3E59-4C97-88DA-AD222BF55062}" dt="2022-09-28T17:56:51.728" v="4"/>
          <ac:spMkLst>
            <pc:docMk/>
            <pc:sldMk cId="335881541" sldId="475"/>
            <ac:spMk id="45058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777698211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4272221780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269036383" sldId="477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4208694923" sldId="477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675546167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261082700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92721800" sldId="479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3951284611" sldId="479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586893243" sldId="48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492620172" sldId="480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595786522" sldId="481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741542997" sldId="482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1849489674" sldId="483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873689433" sldId="484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053567135" sldId="485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13822347" sldId="486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87383472" sldId="487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140942957" sldId="488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722701842" sldId="489"/>
        </pc:sldMkLst>
      </pc:sldChg>
      <pc:sldChg chg="modSp modAnim">
        <pc:chgData name="Khattab, Sherif" userId="c83b1e15-36f3-4f46-aceb-05aac24c545e" providerId="ADAL" clId="{B2E10119-3E59-4C97-88DA-AD222BF55062}" dt="2022-09-29T12:13:59.541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2E10119-3E59-4C97-88DA-AD222BF55062}" dt="2022-09-29T12:13:59.541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B2E10119-3E59-4C97-88DA-AD222BF55062}" dt="2022-09-29T12:30:05.346" v="19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B2E10119-3E59-4C97-88DA-AD222BF55062}" dt="2022-09-29T12:30:05.346" v="19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B2E10119-3E59-4C97-88DA-AD222BF55062}" dt="2022-09-29T12:11:05.141" v="11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2E10119-3E59-4C97-88DA-AD222BF55062}" dt="2022-09-29T12:11:05.141" v="11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B2E10119-3E59-4C97-88DA-AD222BF55062}" dt="2022-09-29T12:18:38.315" v="796" actId="20577"/>
        <pc:sldMkLst>
          <pc:docMk/>
          <pc:sldMk cId="375157858" sldId="529"/>
        </pc:sldMkLst>
        <pc:spChg chg="mod">
          <ac:chgData name="Khattab, Sherif" userId="c83b1e15-36f3-4f46-aceb-05aac24c545e" providerId="ADAL" clId="{B2E10119-3E59-4C97-88DA-AD222BF55062}" dt="2022-09-29T12:18:38.315" v="796" actId="20577"/>
          <ac:spMkLst>
            <pc:docMk/>
            <pc:sldMk cId="375157858" sldId="529"/>
            <ac:spMk id="3" creationId="{BD8F74E2-4732-47EE-1984-B11EA3B0ABAD}"/>
          </ac:spMkLst>
        </pc:spChg>
      </pc:sldChg>
      <pc:sldChg chg="del">
        <pc:chgData name="Khattab, Sherif" userId="c83b1e15-36f3-4f46-aceb-05aac24c545e" providerId="ADAL" clId="{B2E10119-3E59-4C97-88DA-AD222BF55062}" dt="2022-09-29T12:29:14.267" v="1782" actId="47"/>
        <pc:sldMkLst>
          <pc:docMk/>
          <pc:sldMk cId="2033790459" sldId="530"/>
        </pc:sldMkLst>
      </pc:sldChg>
      <pc:sldChg chg="modSp mod modAnim">
        <pc:chgData name="Khattab, Sherif" userId="c83b1e15-36f3-4f46-aceb-05aac24c545e" providerId="ADAL" clId="{B2E10119-3E59-4C97-88DA-AD222BF55062}" dt="2022-09-29T13:03:56.487" v="2665" actId="20577"/>
        <pc:sldMkLst>
          <pc:docMk/>
          <pc:sldMk cId="2589097507" sldId="531"/>
        </pc:sldMkLst>
        <pc:spChg chg="mod">
          <ac:chgData name="Khattab, Sherif" userId="c83b1e15-36f3-4f46-aceb-05aac24c545e" providerId="ADAL" clId="{B2E10119-3E59-4C97-88DA-AD222BF55062}" dt="2022-09-29T13:03:56.487" v="2665" actId="20577"/>
          <ac:spMkLst>
            <pc:docMk/>
            <pc:sldMk cId="2589097507" sldId="531"/>
            <ac:spMk id="3" creationId="{140E8A8B-C928-849F-A52A-86E64AA035DA}"/>
          </ac:spMkLst>
        </pc:spChg>
      </pc:sldChg>
      <pc:sldChg chg="modSp del modAnim">
        <pc:chgData name="Khattab, Sherif" userId="c83b1e15-36f3-4f46-aceb-05aac24c545e" providerId="ADAL" clId="{B2E10119-3E59-4C97-88DA-AD222BF55062}" dt="2022-09-29T12:51:47.971" v="2017" actId="2696"/>
        <pc:sldMkLst>
          <pc:docMk/>
          <pc:sldMk cId="829687268" sldId="537"/>
        </pc:sldMkLst>
        <pc:spChg chg="mod">
          <ac:chgData name="Khattab, Sherif" userId="c83b1e15-36f3-4f46-aceb-05aac24c545e" providerId="ADAL" clId="{B2E10119-3E59-4C97-88DA-AD222BF55062}" dt="2022-09-29T12:12:54.176" v="187" actId="20577"/>
          <ac:spMkLst>
            <pc:docMk/>
            <pc:sldMk cId="829687268" sldId="537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B2E10119-3E59-4C97-88DA-AD222BF55062}" dt="2022-09-29T12:51:55.411" v="2018"/>
        <pc:sldMkLst>
          <pc:docMk/>
          <pc:sldMk cId="4137920903" sldId="537"/>
        </pc:sldMkLst>
      </pc:sldChg>
      <pc:sldChg chg="addSp delSp modSp mod modAnim">
        <pc:chgData name="Khattab, Sherif" userId="c83b1e15-36f3-4f46-aceb-05aac24c545e" providerId="ADAL" clId="{B2E10119-3E59-4C97-88DA-AD222BF55062}" dt="2022-09-29T12:28:57.195" v="1778" actId="113"/>
        <pc:sldMkLst>
          <pc:docMk/>
          <pc:sldMk cId="4012849589" sldId="539"/>
        </pc:sldMkLst>
        <pc:spChg chg="mod">
          <ac:chgData name="Khattab, Sherif" userId="c83b1e15-36f3-4f46-aceb-05aac24c545e" providerId="ADAL" clId="{B2E10119-3E59-4C97-88DA-AD222BF55062}" dt="2022-09-29T12:28:57.195" v="1778" actId="113"/>
          <ac:spMkLst>
            <pc:docMk/>
            <pc:sldMk cId="4012849589" sldId="539"/>
            <ac:spMk id="3" creationId="{140E8A8B-C928-849F-A52A-86E64AA035DA}"/>
          </ac:spMkLst>
        </pc:spChg>
        <pc:picChg chg="add del mod">
          <ac:chgData name="Khattab, Sherif" userId="c83b1e15-36f3-4f46-aceb-05aac24c545e" providerId="ADAL" clId="{B2E10119-3E59-4C97-88DA-AD222BF55062}" dt="2022-09-29T12:22:32.578" v="1128" actId="478"/>
          <ac:picMkLst>
            <pc:docMk/>
            <pc:sldMk cId="4012849589" sldId="539"/>
            <ac:picMk id="6" creationId="{32262576-2A7B-DAD2-5FB8-E71577FBFAE0}"/>
          </ac:picMkLst>
        </pc:picChg>
      </pc:sldChg>
      <pc:sldChg chg="modSp mod modAnim">
        <pc:chgData name="Khattab, Sherif" userId="c83b1e15-36f3-4f46-aceb-05aac24c545e" providerId="ADAL" clId="{B2E10119-3E59-4C97-88DA-AD222BF55062}" dt="2022-09-29T12:13:46.622" v="258" actId="20577"/>
        <pc:sldMkLst>
          <pc:docMk/>
          <pc:sldMk cId="519316362" sldId="541"/>
        </pc:sldMkLst>
        <pc:spChg chg="mod">
          <ac:chgData name="Khattab, Sherif" userId="c83b1e15-36f3-4f46-aceb-05aac24c545e" providerId="ADAL" clId="{B2E10119-3E59-4C97-88DA-AD222BF55062}" dt="2022-09-29T12:13:46.622" v="258" actId="20577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4230640834" sldId="5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392774491" sldId="5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76854433" sldId="5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75826490" sldId="5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693941407" sldId="54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4111596304" sldId="544"/>
        </pc:sldMkLst>
      </pc:sldChg>
      <pc:sldChg chg="del">
        <pc:chgData name="Khattab, Sherif" userId="c83b1e15-36f3-4f46-aceb-05aac24c545e" providerId="ADAL" clId="{B2E10119-3E59-4C97-88DA-AD222BF55062}" dt="2022-09-29T12:29:03.495" v="1780" actId="47"/>
        <pc:sldMkLst>
          <pc:docMk/>
          <pc:sldMk cId="123877103" sldId="54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B2E10119-3E59-4C97-88DA-AD222BF55062}" dt="2022-09-29T12:29:02.648" v="1779" actId="47"/>
        <pc:sldMkLst>
          <pc:docMk/>
          <pc:sldMk cId="1148236144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668518057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B2E10119-3E59-4C97-88DA-AD222BF55062}" dt="2022-09-29T12:29:04.289" v="1781" actId="47"/>
        <pc:sldMkLst>
          <pc:docMk/>
          <pc:sldMk cId="3790665096" sldId="5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4016252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524577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10423585" sldId="549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21565816" sldId="55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968978875" sldId="551"/>
        </pc:sldMkLst>
      </pc:sldChg>
      <pc:sldChg chg="add modAnim">
        <pc:chgData name="Khattab, Sherif" userId="c83b1e15-36f3-4f46-aceb-05aac24c545e" providerId="ADAL" clId="{B2E10119-3E59-4C97-88DA-AD222BF55062}" dt="2022-09-29T13:09:15.122" v="2803"/>
        <pc:sldMkLst>
          <pc:docMk/>
          <pc:sldMk cId="2163000910" sldId="551"/>
        </pc:sldMkLst>
      </pc:sldChg>
      <pc:sldChg chg="modSp add mod">
        <pc:chgData name="Khattab, Sherif" userId="c83b1e15-36f3-4f46-aceb-05aac24c545e" providerId="ADAL" clId="{B2E10119-3E59-4C97-88DA-AD222BF55062}" dt="2022-09-29T13:09:49.623" v="2815" actId="20577"/>
        <pc:sldMkLst>
          <pc:docMk/>
          <pc:sldMk cId="608178885" sldId="552"/>
        </pc:sldMkLst>
        <pc:spChg chg="mod">
          <ac:chgData name="Khattab, Sherif" userId="c83b1e15-36f3-4f46-aceb-05aac24c545e" providerId="ADAL" clId="{B2E10119-3E59-4C97-88DA-AD222BF55062}" dt="2022-09-29T13:09:49.623" v="2815" actId="20577"/>
          <ac:spMkLst>
            <pc:docMk/>
            <pc:sldMk cId="608178885" sldId="552"/>
            <ac:spMk id="1536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999582346" sldId="552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146552378" sldId="553"/>
        </pc:sldMkLst>
      </pc:sldChg>
      <pc:sldChg chg="modSp add mod">
        <pc:chgData name="Khattab, Sherif" userId="c83b1e15-36f3-4f46-aceb-05aac24c545e" providerId="ADAL" clId="{B2E10119-3E59-4C97-88DA-AD222BF55062}" dt="2022-09-29T13:10:03.042" v="2827" actId="20577"/>
        <pc:sldMkLst>
          <pc:docMk/>
          <pc:sldMk cId="3568121639" sldId="553"/>
        </pc:sldMkLst>
        <pc:spChg chg="mod">
          <ac:chgData name="Khattab, Sherif" userId="c83b1e15-36f3-4f46-aceb-05aac24c545e" providerId="ADAL" clId="{B2E10119-3E59-4C97-88DA-AD222BF55062}" dt="2022-09-29T13:10:03.042" v="2827" actId="20577"/>
          <ac:spMkLst>
            <pc:docMk/>
            <pc:sldMk cId="3568121639" sldId="553"/>
            <ac:spMk id="16386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719576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338210990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45356336" sldId="555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030340536" sldId="555"/>
        </pc:sldMkLst>
      </pc:sldChg>
      <pc:sldChg chg="modSp add del mod">
        <pc:chgData name="Khattab, Sherif" userId="c83b1e15-36f3-4f46-aceb-05aac24c545e" providerId="ADAL" clId="{B2E10119-3E59-4C97-88DA-AD222BF55062}" dt="2022-09-29T13:03:43.619" v="2660"/>
        <pc:sldMkLst>
          <pc:docMk/>
          <pc:sldMk cId="41031675" sldId="556"/>
        </pc:sldMkLst>
        <pc:spChg chg="mod">
          <ac:chgData name="Khattab, Sherif" userId="c83b1e15-36f3-4f46-aceb-05aac24c545e" providerId="ADAL" clId="{B2E10119-3E59-4C97-88DA-AD222BF55062}" dt="2022-09-29T13:03:43.619" v="2660"/>
          <ac:spMkLst>
            <pc:docMk/>
            <pc:sldMk cId="41031675" sldId="556"/>
            <ac:spMk id="3" creationId="{140E8A8B-C928-849F-A52A-86E64AA035DA}"/>
          </ac:spMkLst>
        </pc:spChg>
      </pc:sldChg>
      <pc:sldChg chg="add">
        <pc:chgData name="Khattab, Sherif" userId="c83b1e15-36f3-4f46-aceb-05aac24c545e" providerId="ADAL" clId="{B2E10119-3E59-4C97-88DA-AD222BF55062}" dt="2022-09-29T13:03:43.650" v="2661"/>
        <pc:sldMkLst>
          <pc:docMk/>
          <pc:sldMk cId="3602747895" sldId="556"/>
        </pc:sldMkLst>
      </pc:sldChg>
      <pc:sldMasterChg chg="del delSldLayout">
        <pc:chgData name="Khattab, Sherif" userId="c83b1e15-36f3-4f46-aceb-05aac24c545e" providerId="ADAL" clId="{B2E10119-3E59-4C97-88DA-AD222BF55062}" dt="2022-09-28T17:33:25.356" v="0" actId="47"/>
        <pc:sldMasterMkLst>
          <pc:docMk/>
          <pc:sldMasterMk cId="588701130" sldId="2147483767"/>
        </pc:sldMasterMkLst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96951239" sldId="2147483768"/>
          </pc:sldLayoutMkLst>
        </pc:sldLayoutChg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1769161" sldId="2147483769"/>
          </pc:sldLayoutMkLst>
        </pc:sldLayoutChg>
      </pc:sldMasterChg>
    </pc:docChg>
  </pc:docChgLst>
  <pc:docChgLst>
    <pc:chgData name="Khattab, Sherif" userId="c83b1e15-36f3-4f46-aceb-05aac24c545e" providerId="ADAL" clId="{86D9C16A-5590-49E3-ACED-82265E83CF65}"/>
    <pc:docChg chg="undo custSel addSld delSld modSld sldOrd">
      <pc:chgData name="Khattab, Sherif" userId="c83b1e15-36f3-4f46-aceb-05aac24c545e" providerId="ADAL" clId="{86D9C16A-5590-49E3-ACED-82265E83CF65}" dt="2022-09-13T15:01:37.687" v="3410" actId="20577"/>
      <pc:docMkLst>
        <pc:docMk/>
      </pc:docMkLst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47225130" sldId="40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349213" sldId="41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68759574" sldId="413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07447634" sldId="41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56196741" sldId="42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6908111" sldId="42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25467276" sldId="42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86D9C16A-5590-49E3-ACED-82265E83CF65}" dt="2022-09-13T15:01:12.740" v="3353" actId="47"/>
        <pc:sldMkLst>
          <pc:docMk/>
          <pc:sldMk cId="1910437807" sldId="440"/>
        </pc:sldMkLst>
      </pc:sldChg>
      <pc:sldChg chg="modSp add del mod">
        <pc:chgData name="Khattab, Sherif" userId="c83b1e15-36f3-4f46-aceb-05aac24c545e" providerId="ADAL" clId="{86D9C16A-5590-49E3-ACED-82265E83CF65}" dt="2022-09-13T15:01:37.687" v="3410" actId="20577"/>
        <pc:sldMkLst>
          <pc:docMk/>
          <pc:sldMk cId="1112098282" sldId="441"/>
        </pc:sldMkLst>
        <pc:spChg chg="mod">
          <ac:chgData name="Khattab, Sherif" userId="c83b1e15-36f3-4f46-aceb-05aac24c545e" providerId="ADAL" clId="{86D9C16A-5590-49E3-ACED-82265E83CF65}" dt="2022-09-13T15:01:37.687" v="3410" actId="20577"/>
          <ac:spMkLst>
            <pc:docMk/>
            <pc:sldMk cId="1112098282" sldId="44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24.715" v="3351" actId="15"/>
        <pc:sldMkLst>
          <pc:docMk/>
          <pc:sldMk cId="1485645733" sldId="442"/>
        </pc:sldMkLst>
        <pc:spChg chg="mod">
          <ac:chgData name="Khattab, Sherif" userId="c83b1e15-36f3-4f46-aceb-05aac24c545e" providerId="ADAL" clId="{86D9C16A-5590-49E3-ACED-82265E83CF65}" dt="2022-09-13T15:00:24.715" v="3351" actId="15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36.017" v="3352" actId="20577"/>
        <pc:sldMkLst>
          <pc:docMk/>
          <pc:sldMk cId="927625997" sldId="444"/>
        </pc:sldMkLst>
        <pc:spChg chg="mod">
          <ac:chgData name="Khattab, Sherif" userId="c83b1e15-36f3-4f46-aceb-05aac24c545e" providerId="ADAL" clId="{86D9C16A-5590-49E3-ACED-82265E83CF65}" dt="2022-09-13T15:00:36.017" v="3352" actId="20577"/>
          <ac:spMkLst>
            <pc:docMk/>
            <pc:sldMk cId="927625997" sldId="444"/>
            <ac:spMk id="4099" creationId="{00000000-0000-0000-0000-000000000000}"/>
          </ac:spMkLst>
        </pc:spChg>
      </pc:sldChg>
      <pc:sldChg chg="modSp modAnim">
        <pc:chgData name="Khattab, Sherif" userId="c83b1e15-36f3-4f46-aceb-05aac24c545e" providerId="ADAL" clId="{86D9C16A-5590-49E3-ACED-82265E83CF65}" dt="2022-09-13T12:29:44.865" v="182" actId="113"/>
        <pc:sldMkLst>
          <pc:docMk/>
          <pc:sldMk cId="1068465410" sldId="496"/>
        </pc:sldMkLst>
        <pc:spChg chg="mod">
          <ac:chgData name="Khattab, Sherif" userId="c83b1e15-36f3-4f46-aceb-05aac24c545e" providerId="ADAL" clId="{86D9C16A-5590-49E3-ACED-82265E83CF65}" dt="2022-09-13T12:29:44.865" v="182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6D9C16A-5590-49E3-ACED-82265E83CF65}" dt="2022-09-13T12:31:02.004" v="27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86D9C16A-5590-49E3-ACED-82265E83CF65}" dt="2022-09-13T12:31:02.004" v="27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86D9C16A-5590-49E3-ACED-82265E83CF65}" dt="2022-09-13T12:30:05.198" v="184"/>
        <pc:sldMkLst>
          <pc:docMk/>
          <pc:sldMk cId="3616649543" sldId="502"/>
        </pc:sldMkLst>
        <pc:spChg chg="mod">
          <ac:chgData name="Khattab, Sherif" userId="c83b1e15-36f3-4f46-aceb-05aac24c545e" providerId="ADAL" clId="{86D9C16A-5590-49E3-ACED-82265E83CF65}" dt="2022-09-13T12:30:05.198" v="184"/>
          <ac:spMkLst>
            <pc:docMk/>
            <pc:sldMk cId="3616649543" sldId="502"/>
            <ac:spMk id="3" creationId="{F24E8C07-FD1A-8B0D-BEFA-072C1510D004}"/>
          </ac:spMkLst>
        </pc:spChg>
      </pc:sldChg>
      <pc:sldChg chg="addSp delSp modSp mod ord addAnim delAnim modAnim">
        <pc:chgData name="Khattab, Sherif" userId="c83b1e15-36f3-4f46-aceb-05aac24c545e" providerId="ADAL" clId="{86D9C16A-5590-49E3-ACED-82265E83CF65}" dt="2022-09-13T13:04:48.022" v="916"/>
        <pc:sldMkLst>
          <pc:docMk/>
          <pc:sldMk cId="10149295" sldId="503"/>
        </pc:sldMkLst>
        <pc:spChg chg="mod">
          <ac:chgData name="Khattab, Sherif" userId="c83b1e15-36f3-4f46-aceb-05aac24c545e" providerId="ADAL" clId="{86D9C16A-5590-49E3-ACED-82265E83CF65}" dt="2022-09-13T13:02:25.479" v="668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86D9C16A-5590-49E3-ACED-82265E83CF65}" dt="2022-09-13T12:59:15.263" v="524" actId="6549"/>
          <ac:spMkLst>
            <pc:docMk/>
            <pc:sldMk cId="10149295" sldId="503"/>
            <ac:spMk id="3" creationId="{55081F49-971F-0758-096D-EF0A662A793A}"/>
          </ac:spMkLst>
        </pc:spChg>
        <pc:spChg chg="add del">
          <ac:chgData name="Khattab, Sherif" userId="c83b1e15-36f3-4f46-aceb-05aac24c545e" providerId="ADAL" clId="{86D9C16A-5590-49E3-ACED-82265E83CF65}" dt="2022-09-13T12:47:50.297" v="398"/>
          <ac:spMkLst>
            <pc:docMk/>
            <pc:sldMk cId="10149295" sldId="503"/>
            <ac:spMk id="6" creationId="{7B8C8530-7270-999D-EED3-A1D7183DC3A5}"/>
          </ac:spMkLst>
        </pc:spChg>
        <pc:spChg chg="add mod">
          <ac:chgData name="Khattab, Sherif" userId="c83b1e15-36f3-4f46-aceb-05aac24c545e" providerId="ADAL" clId="{86D9C16A-5590-49E3-ACED-82265E83CF65}" dt="2022-09-13T13:00:38.119" v="603" actId="1076"/>
          <ac:spMkLst>
            <pc:docMk/>
            <pc:sldMk cId="10149295" sldId="503"/>
            <ac:spMk id="7" creationId="{BF4BFA8B-7BCE-00EF-6FB4-94AE92D1C3C1}"/>
          </ac:spMkLst>
        </pc:spChg>
        <pc:spChg chg="add del">
          <ac:chgData name="Khattab, Sherif" userId="c83b1e15-36f3-4f46-aceb-05aac24c545e" providerId="ADAL" clId="{86D9C16A-5590-49E3-ACED-82265E83CF65}" dt="2022-09-13T12:59:23.764" v="527" actId="22"/>
          <ac:spMkLst>
            <pc:docMk/>
            <pc:sldMk cId="10149295" sldId="503"/>
            <ac:spMk id="9" creationId="{E14ECD70-2887-5FDD-365B-1696BC8BC9A3}"/>
          </ac:spMkLst>
        </pc:spChg>
        <pc:spChg chg="add mod">
          <ac:chgData name="Khattab, Sherif" userId="c83b1e15-36f3-4f46-aceb-05aac24c545e" providerId="ADAL" clId="{86D9C16A-5590-49E3-ACED-82265E83CF65}" dt="2022-09-13T13:02:11.746" v="647" actId="20577"/>
          <ac:spMkLst>
            <pc:docMk/>
            <pc:sldMk cId="10149295" sldId="503"/>
            <ac:spMk id="11" creationId="{94884AD2-8F9F-9972-8102-D5DC7FBD963C}"/>
          </ac:spMkLst>
        </pc:spChg>
      </pc:sldChg>
      <pc:sldChg chg="del">
        <pc:chgData name="Khattab, Sherif" userId="c83b1e15-36f3-4f46-aceb-05aac24c545e" providerId="ADAL" clId="{86D9C16A-5590-49E3-ACED-82265E83CF65}" dt="2022-09-13T12:35:11.203" v="359" actId="47"/>
        <pc:sldMkLst>
          <pc:docMk/>
          <pc:sldMk cId="2898968714" sldId="504"/>
        </pc:sldMkLst>
      </pc:sldChg>
      <pc:sldChg chg="modSp mod modAnim">
        <pc:chgData name="Khattab, Sherif" userId="c83b1e15-36f3-4f46-aceb-05aac24c545e" providerId="ADAL" clId="{86D9C16A-5590-49E3-ACED-82265E83CF65}" dt="2022-09-13T13:15:07.078" v="2449" actId="20577"/>
        <pc:sldMkLst>
          <pc:docMk/>
          <pc:sldMk cId="1424555987" sldId="505"/>
        </pc:sldMkLst>
        <pc:spChg chg="mod">
          <ac:chgData name="Khattab, Sherif" userId="c83b1e15-36f3-4f46-aceb-05aac24c545e" providerId="ADAL" clId="{86D9C16A-5590-49E3-ACED-82265E83CF65}" dt="2022-09-13T13:04:35.543" v="90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6D9C16A-5590-49E3-ACED-82265E83CF65}" dt="2022-09-13T13:15:07.078" v="2449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6D9C16A-5590-49E3-ACED-82265E83CF65}" dt="2022-09-13T12:35:13.526" v="360" actId="47"/>
        <pc:sldMkLst>
          <pc:docMk/>
          <pc:sldMk cId="2823123855" sldId="506"/>
        </pc:sldMkLst>
      </pc:sldChg>
      <pc:sldChg chg="modSp new mod ord">
        <pc:chgData name="Khattab, Sherif" userId="c83b1e15-36f3-4f46-aceb-05aac24c545e" providerId="ADAL" clId="{86D9C16A-5590-49E3-ACED-82265E83CF65}" dt="2022-09-13T13:04:46.371" v="914"/>
        <pc:sldMkLst>
          <pc:docMk/>
          <pc:sldMk cId="3210969704" sldId="506"/>
        </pc:sldMkLst>
        <pc:spChg chg="mod">
          <ac:chgData name="Khattab, Sherif" userId="c83b1e15-36f3-4f46-aceb-05aac24c545e" providerId="ADAL" clId="{86D9C16A-5590-49E3-ACED-82265E83CF65}" dt="2022-09-13T13:02:19.649" v="664" actId="20577"/>
          <ac:spMkLst>
            <pc:docMk/>
            <pc:sldMk cId="3210969704" sldId="506"/>
            <ac:spMk id="2" creationId="{674FC41D-5C36-DC49-90AD-6BB54EC74019}"/>
          </ac:spMkLst>
        </pc:spChg>
        <pc:spChg chg="mod">
          <ac:chgData name="Khattab, Sherif" userId="c83b1e15-36f3-4f46-aceb-05aac24c545e" providerId="ADAL" clId="{86D9C16A-5590-49E3-ACED-82265E83CF65}" dt="2022-09-13T13:04:30.622" v="904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modSp new mod">
        <pc:chgData name="Khattab, Sherif" userId="c83b1e15-36f3-4f46-aceb-05aac24c545e" providerId="ADAL" clId="{86D9C16A-5590-49E3-ACED-82265E83CF65}" dt="2022-09-13T14:57:29.554" v="3335" actId="20577"/>
        <pc:sldMkLst>
          <pc:docMk/>
          <pc:sldMk cId="2310529101" sldId="507"/>
        </pc:sldMkLst>
        <pc:spChg chg="mod">
          <ac:chgData name="Khattab, Sherif" userId="c83b1e15-36f3-4f46-aceb-05aac24c545e" providerId="ADAL" clId="{86D9C16A-5590-49E3-ACED-82265E83CF65}" dt="2022-09-13T13:11:36.337" v="1960" actId="20577"/>
          <ac:spMkLst>
            <pc:docMk/>
            <pc:sldMk cId="2310529101" sldId="507"/>
            <ac:spMk id="2" creationId="{E45763EC-B739-4AB0-7EA0-70B5B7C348DD}"/>
          </ac:spMkLst>
        </pc:spChg>
        <pc:spChg chg="mod">
          <ac:chgData name="Khattab, Sherif" userId="c83b1e15-36f3-4f46-aceb-05aac24c545e" providerId="ADAL" clId="{86D9C16A-5590-49E3-ACED-82265E83CF65}" dt="2022-09-13T14:57:29.554" v="3335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modSp new mod ord">
        <pc:chgData name="Khattab, Sherif" userId="c83b1e15-36f3-4f46-aceb-05aac24c545e" providerId="ADAL" clId="{86D9C16A-5590-49E3-ACED-82265E83CF65}" dt="2022-09-13T13:15:20.112" v="2451"/>
        <pc:sldMkLst>
          <pc:docMk/>
          <pc:sldMk cId="1953566781" sldId="508"/>
        </pc:sldMkLst>
        <pc:spChg chg="mod">
          <ac:chgData name="Khattab, Sherif" userId="c83b1e15-36f3-4f46-aceb-05aac24c545e" providerId="ADAL" clId="{86D9C16A-5590-49E3-ACED-82265E83CF65}" dt="2022-09-13T13:13:21.274" v="2102" actId="20577"/>
          <ac:spMkLst>
            <pc:docMk/>
            <pc:sldMk cId="1953566781" sldId="508"/>
            <ac:spMk id="2" creationId="{59596B92-020B-608C-D4D6-723C93659C42}"/>
          </ac:spMkLst>
        </pc:spChg>
        <pc:spChg chg="mod">
          <ac:chgData name="Khattab, Sherif" userId="c83b1e15-36f3-4f46-aceb-05aac24c545e" providerId="ADAL" clId="{86D9C16A-5590-49E3-ACED-82265E83CF65}" dt="2022-09-13T13:14:20.466" v="2322" actId="20577"/>
          <ac:spMkLst>
            <pc:docMk/>
            <pc:sldMk cId="1953566781" sldId="508"/>
            <ac:spMk id="3" creationId="{763F28D4-3C00-946E-0C7B-CCF3D7B105F4}"/>
          </ac:spMkLst>
        </pc:spChg>
      </pc:sldChg>
      <pc:sldChg chg="modSp new mod modAnim">
        <pc:chgData name="Khattab, Sherif" userId="c83b1e15-36f3-4f46-aceb-05aac24c545e" providerId="ADAL" clId="{86D9C16A-5590-49E3-ACED-82265E83CF65}" dt="2022-09-13T13:21:21.771" v="3026"/>
        <pc:sldMkLst>
          <pc:docMk/>
          <pc:sldMk cId="3836089839" sldId="509"/>
        </pc:sldMkLst>
        <pc:spChg chg="mod">
          <ac:chgData name="Khattab, Sherif" userId="c83b1e15-36f3-4f46-aceb-05aac24c545e" providerId="ADAL" clId="{86D9C16A-5590-49E3-ACED-82265E83CF65}" dt="2022-09-13T13:16:04.677" v="2471" actId="20577"/>
          <ac:spMkLst>
            <pc:docMk/>
            <pc:sldMk cId="3836089839" sldId="509"/>
            <ac:spMk id="2" creationId="{45D70CEA-2C21-0A13-BDBC-FF43EBA9D7C8}"/>
          </ac:spMkLst>
        </pc:spChg>
        <pc:spChg chg="mod">
          <ac:chgData name="Khattab, Sherif" userId="c83b1e15-36f3-4f46-aceb-05aac24c545e" providerId="ADAL" clId="{86D9C16A-5590-49E3-ACED-82265E83CF65}" dt="2022-09-13T13:21:15.287" v="3024" actId="6549"/>
          <ac:spMkLst>
            <pc:docMk/>
            <pc:sldMk cId="3836089839" sldId="509"/>
            <ac:spMk id="3" creationId="{13AF1E1A-7052-0C5D-8248-AA7A3E3575A1}"/>
          </ac:spMkLst>
        </pc:spChg>
      </pc:sldChg>
    </pc:docChg>
  </pc:docChgLst>
  <pc:docChgLst>
    <pc:chgData name="Khattab, Sherif" userId="c83b1e15-36f3-4f46-aceb-05aac24c545e" providerId="ADAL" clId="{7D8735DF-240A-4ACA-B528-3E6F0E4D688B}"/>
    <pc:docChg chg="undo custSel addSld delSld modSld sldOrd delMainMaster">
      <pc:chgData name="Khattab, Sherif" userId="c83b1e15-36f3-4f46-aceb-05aac24c545e" providerId="ADAL" clId="{7D8735DF-240A-4ACA-B528-3E6F0E4D688B}" dt="2022-09-28T17:29:49.601" v="3977" actId="2696"/>
      <pc:docMkLst>
        <pc:docMk/>
      </pc:docMkLst>
      <pc:sldChg chg="add del">
        <pc:chgData name="Khattab, Sherif" userId="c83b1e15-36f3-4f46-aceb-05aac24c545e" providerId="ADAL" clId="{7D8735DF-240A-4ACA-B528-3E6F0E4D688B}" dt="2022-09-26T13:19:20.009" v="7" actId="47"/>
        <pc:sldMkLst>
          <pc:docMk/>
          <pc:sldMk cId="3016739150" sldId="25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51158943" sldId="40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662100407" sldId="40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723502148" sldId="40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49626819" sldId="40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073258387" sldId="40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9108511" sldId="40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51437395" sldId="41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123600104" sldId="41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951885050" sldId="41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28146547" sldId="41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64775203" sldId="41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735576552" sldId="41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71735815" sldId="41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86116977" sldId="41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945051733" sldId="41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056324858" sldId="41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3502517" sldId="42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338024" sldId="42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96915802" sldId="42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156114" sldId="423"/>
        </pc:sldMkLst>
      </pc:sldChg>
      <pc:sldChg chg="modSp add del mod">
        <pc:chgData name="Khattab, Sherif" userId="c83b1e15-36f3-4f46-aceb-05aac24c545e" providerId="ADAL" clId="{7D8735DF-240A-4ACA-B528-3E6F0E4D688B}" dt="2022-09-27T12:06:22.949" v="2336" actId="20577"/>
        <pc:sldMkLst>
          <pc:docMk/>
          <pc:sldMk cId="1470923040" sldId="424"/>
        </pc:sldMkLst>
        <pc:spChg chg="mod">
          <ac:chgData name="Khattab, Sherif" userId="c83b1e15-36f3-4f46-aceb-05aac24c545e" providerId="ADAL" clId="{7D8735DF-240A-4ACA-B528-3E6F0E4D688B}" dt="2022-09-27T12:06:22.949" v="2336" actId="20577"/>
          <ac:spMkLst>
            <pc:docMk/>
            <pc:sldMk cId="1470923040" sldId="424"/>
            <ac:spMk id="1536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5:50.620" v="2330" actId="1076"/>
          <ac:picMkLst>
            <pc:docMk/>
            <pc:sldMk cId="1470923040" sldId="424"/>
            <ac:picMk id="1434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07:00.136" v="2353" actId="6549"/>
        <pc:sldMkLst>
          <pc:docMk/>
          <pc:sldMk cId="2175636016" sldId="425"/>
        </pc:sldMkLst>
        <pc:spChg chg="mod">
          <ac:chgData name="Khattab, Sherif" userId="c83b1e15-36f3-4f46-aceb-05aac24c545e" providerId="ADAL" clId="{7D8735DF-240A-4ACA-B528-3E6F0E4D688B}" dt="2022-09-27T12:07:00.136" v="2353" actId="6549"/>
          <ac:spMkLst>
            <pc:docMk/>
            <pc:sldMk cId="2175636016" sldId="425"/>
            <ac:spMk id="1638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06:46.092" v="2346" actId="21"/>
          <ac:spMkLst>
            <pc:docMk/>
            <pc:sldMk cId="2175636016" sldId="425"/>
            <ac:spMk id="1638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6:39.763" v="2338" actId="1076"/>
          <ac:picMkLst>
            <pc:docMk/>
            <pc:sldMk cId="2175636016" sldId="425"/>
            <ac:picMk id="1536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0:28.130" v="2681" actId="47"/>
        <pc:sldMkLst>
          <pc:docMk/>
          <pc:sldMk cId="450433387" sldId="426"/>
        </pc:sldMkLst>
      </pc:sldChg>
      <pc:sldChg chg="modSp add del mod">
        <pc:chgData name="Khattab, Sherif" userId="c83b1e15-36f3-4f46-aceb-05aac24c545e" providerId="ADAL" clId="{7D8735DF-240A-4ACA-B528-3E6F0E4D688B}" dt="2022-09-27T12:20:44.762" v="2688" actId="1076"/>
        <pc:sldMkLst>
          <pc:docMk/>
          <pc:sldMk cId="2091473117" sldId="427"/>
        </pc:sldMkLst>
        <pc:spChg chg="mod">
          <ac:chgData name="Khattab, Sherif" userId="c83b1e15-36f3-4f46-aceb-05aac24c545e" providerId="ADAL" clId="{7D8735DF-240A-4ACA-B528-3E6F0E4D688B}" dt="2022-09-27T12:20:35.175" v="2683"/>
          <ac:spMkLst>
            <pc:docMk/>
            <pc:sldMk cId="2091473117" sldId="427"/>
            <ac:spMk id="18434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33.610" v="2682" actId="21"/>
          <ac:spMkLst>
            <pc:docMk/>
            <pc:sldMk cId="2091473117" sldId="427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0:44.762" v="2688" actId="1076"/>
          <ac:picMkLst>
            <pc:docMk/>
            <pc:sldMk cId="2091473117" sldId="427"/>
            <ac:picMk id="1741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01.182" v="2695" actId="14100"/>
        <pc:sldMkLst>
          <pc:docMk/>
          <pc:sldMk cId="3072881137" sldId="428"/>
        </pc:sldMkLst>
        <pc:spChg chg="mod">
          <ac:chgData name="Khattab, Sherif" userId="c83b1e15-36f3-4f46-aceb-05aac24c545e" providerId="ADAL" clId="{7D8735DF-240A-4ACA-B528-3E6F0E4D688B}" dt="2022-09-27T12:20:52.327" v="2690"/>
          <ac:spMkLst>
            <pc:docMk/>
            <pc:sldMk cId="3072881137" sldId="428"/>
            <ac:spMk id="1945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50.756" v="2689" actId="21"/>
          <ac:spMkLst>
            <pc:docMk/>
            <pc:sldMk cId="3072881137" sldId="428"/>
            <ac:spMk id="19459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01.182" v="2695" actId="14100"/>
          <ac:picMkLst>
            <pc:docMk/>
            <pc:sldMk cId="3072881137" sldId="428"/>
            <ac:picMk id="34818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19.025" v="2702" actId="1076"/>
        <pc:sldMkLst>
          <pc:docMk/>
          <pc:sldMk cId="1360103704" sldId="429"/>
        </pc:sldMkLst>
        <pc:spChg chg="mod">
          <ac:chgData name="Khattab, Sherif" userId="c83b1e15-36f3-4f46-aceb-05aac24c545e" providerId="ADAL" clId="{7D8735DF-240A-4ACA-B528-3E6F0E4D688B}" dt="2022-09-27T12:21:09.882" v="2697"/>
          <ac:spMkLst>
            <pc:docMk/>
            <pc:sldMk cId="1360103704" sldId="429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1:13.877" v="2698" actId="6549"/>
          <ac:spMkLst>
            <pc:docMk/>
            <pc:sldMk cId="1360103704" sldId="429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19.025" v="2702" actId="1076"/>
          <ac:picMkLst>
            <pc:docMk/>
            <pc:sldMk cId="1360103704" sldId="429"/>
            <ac:picMk id="18439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21:59.730" v="2733"/>
        <pc:sldMkLst>
          <pc:docMk/>
          <pc:sldMk cId="785165111" sldId="430"/>
        </pc:sldMkLst>
        <pc:spChg chg="mod">
          <ac:chgData name="Khattab, Sherif" userId="c83b1e15-36f3-4f46-aceb-05aac24c545e" providerId="ADAL" clId="{7D8735DF-240A-4ACA-B528-3E6F0E4D688B}" dt="2022-09-27T12:21:49.366" v="2731" actId="20577"/>
          <ac:spMkLst>
            <pc:docMk/>
            <pc:sldMk cId="785165111" sldId="430"/>
            <ac:spMk id="21506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36.764" v="2705" actId="1076"/>
          <ac:picMkLst>
            <pc:docMk/>
            <pc:sldMk cId="785165111" sldId="430"/>
            <ac:picMk id="19463" creationId="{00000000-0000-0000-0000-000000000000}"/>
          </ac:picMkLst>
        </pc:picChg>
      </pc:sldChg>
      <pc:sldChg chg="addSp delSp modSp add del mod modAnim">
        <pc:chgData name="Khattab, Sherif" userId="c83b1e15-36f3-4f46-aceb-05aac24c545e" providerId="ADAL" clId="{7D8735DF-240A-4ACA-B528-3E6F0E4D688B}" dt="2022-09-27T12:26:06.421" v="3127"/>
        <pc:sldMkLst>
          <pc:docMk/>
          <pc:sldMk cId="863248184" sldId="431"/>
        </pc:sldMkLst>
        <pc:spChg chg="mod">
          <ac:chgData name="Khattab, Sherif" userId="c83b1e15-36f3-4f46-aceb-05aac24c545e" providerId="ADAL" clId="{7D8735DF-240A-4ACA-B528-3E6F0E4D688B}" dt="2022-09-27T12:23:36.637" v="2793" actId="20577"/>
          <ac:spMkLst>
            <pc:docMk/>
            <pc:sldMk cId="863248184" sldId="431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5:50.201" v="3125" actId="20577"/>
          <ac:spMkLst>
            <pc:docMk/>
            <pc:sldMk cId="863248184" sldId="431"/>
            <ac:spMk id="22531" creationId="{00000000-0000-0000-0000-000000000000}"/>
          </ac:spMkLst>
        </pc:spChg>
        <pc:picChg chg="del mod">
          <ac:chgData name="Khattab, Sherif" userId="c83b1e15-36f3-4f46-aceb-05aac24c545e" providerId="ADAL" clId="{7D8735DF-240A-4ACA-B528-3E6F0E4D688B}" dt="2022-09-27T12:23:41.656" v="2795" actId="478"/>
          <ac:picMkLst>
            <pc:docMk/>
            <pc:sldMk cId="863248184" sldId="431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7D8735DF-240A-4ACA-B528-3E6F0E4D688B}" dt="2022-09-27T12:24:37.925" v="2973" actId="1076"/>
          <ac:picMkLst>
            <pc:docMk/>
            <pc:sldMk cId="863248184" sldId="431"/>
            <ac:picMk id="3" creationId="{71263434-69DC-6C52-8ADD-68B91BE23FA8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22:53.749" v="2780" actId="47"/>
        <pc:sldMkLst>
          <pc:docMk/>
          <pc:sldMk cId="4174119019" sldId="432"/>
        </pc:sldMkLst>
        <pc:picChg chg="del">
          <ac:chgData name="Khattab, Sherif" userId="c83b1e15-36f3-4f46-aceb-05aac24c545e" providerId="ADAL" clId="{7D8735DF-240A-4ACA-B528-3E6F0E4D688B}" dt="2022-09-27T12:22:51.938" v="2779" actId="21"/>
          <ac:picMkLst>
            <pc:docMk/>
            <pc:sldMk cId="4174119019" sldId="432"/>
            <ac:picMk id="2" creationId="{00000000-0000-0000-0000-000000000000}"/>
          </ac:picMkLst>
        </pc:picChg>
      </pc:sldChg>
      <pc:sldChg chg="modSp add del modAnim">
        <pc:chgData name="Khattab, Sherif" userId="c83b1e15-36f3-4f46-aceb-05aac24c545e" providerId="ADAL" clId="{7D8735DF-240A-4ACA-B528-3E6F0E4D688B}" dt="2022-09-27T12:27:19.247" v="3237" actId="20577"/>
        <pc:sldMkLst>
          <pc:docMk/>
          <pc:sldMk cId="654105900" sldId="434"/>
        </pc:sldMkLst>
        <pc:spChg chg="mod">
          <ac:chgData name="Khattab, Sherif" userId="c83b1e15-36f3-4f46-aceb-05aac24c545e" providerId="ADAL" clId="{7D8735DF-240A-4ACA-B528-3E6F0E4D688B}" dt="2022-09-27T12:27:19.247" v="3237" actId="20577"/>
          <ac:spMkLst>
            <pc:docMk/>
            <pc:sldMk cId="654105900" sldId="434"/>
            <ac:spMk id="3074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7D8735DF-240A-4ACA-B528-3E6F0E4D688B}" dt="2022-09-27T12:41:23.371" v="3645" actId="20577"/>
        <pc:sldMkLst>
          <pc:docMk/>
          <pc:sldMk cId="2123741305" sldId="435"/>
        </pc:sldMkLst>
        <pc:spChg chg="mod">
          <ac:chgData name="Khattab, Sherif" userId="c83b1e15-36f3-4f46-aceb-05aac24c545e" providerId="ADAL" clId="{7D8735DF-240A-4ACA-B528-3E6F0E4D688B}" dt="2022-09-27T12:41:23.371" v="3645" actId="20577"/>
          <ac:spMkLst>
            <pc:docMk/>
            <pc:sldMk cId="2123741305" sldId="435"/>
            <ac:spMk id="409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1:09.801" v="3622" actId="6549"/>
          <ac:spMkLst>
            <pc:docMk/>
            <pc:sldMk cId="2123741305" sldId="435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28:15.350" v="3242" actId="47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7D8735DF-240A-4ACA-B528-3E6F0E4D688B}" dt="2022-09-27T12:39:33.495" v="3616"/>
        <pc:sldMkLst>
          <pc:docMk/>
          <pc:sldMk cId="837212950" sldId="437"/>
        </pc:sldMkLst>
      </pc:sldChg>
      <pc:sldChg chg="modSp add del mod">
        <pc:chgData name="Khattab, Sherif" userId="c83b1e15-36f3-4f46-aceb-05aac24c545e" providerId="ADAL" clId="{7D8735DF-240A-4ACA-B528-3E6F0E4D688B}" dt="2022-09-27T12:39:30.608" v="3615" actId="2696"/>
        <pc:sldMkLst>
          <pc:docMk/>
          <pc:sldMk cId="1092889202" sldId="437"/>
        </pc:sldMkLst>
        <pc:spChg chg="mod">
          <ac:chgData name="Khattab, Sherif" userId="c83b1e15-36f3-4f46-aceb-05aac24c545e" providerId="ADAL" clId="{7D8735DF-240A-4ACA-B528-3E6F0E4D688B}" dt="2022-09-27T12:28:41.114" v="3260" actId="20577"/>
          <ac:spMkLst>
            <pc:docMk/>
            <pc:sldMk cId="1092889202" sldId="437"/>
            <ac:spMk id="61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8:48.246" v="3266" actId="20577"/>
          <ac:spMkLst>
            <pc:docMk/>
            <pc:sldMk cId="1092889202" sldId="437"/>
            <ac:spMk id="61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8:52.981" v="3268" actId="1076"/>
          <ac:picMkLst>
            <pc:docMk/>
            <pc:sldMk cId="1092889202" sldId="437"/>
            <ac:picMk id="9218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8:58.405" v="3269" actId="47"/>
        <pc:sldMkLst>
          <pc:docMk/>
          <pc:sldMk cId="255611056" sldId="438"/>
        </pc:sldMkLst>
      </pc:sldChg>
      <pc:sldChg chg="modSp add del mod">
        <pc:chgData name="Khattab, Sherif" userId="c83b1e15-36f3-4f46-aceb-05aac24c545e" providerId="ADAL" clId="{7D8735DF-240A-4ACA-B528-3E6F0E4D688B}" dt="2022-09-27T12:29:15.025" v="3305" actId="1076"/>
        <pc:sldMkLst>
          <pc:docMk/>
          <pc:sldMk cId="2516310170" sldId="439"/>
        </pc:sldMkLst>
        <pc:spChg chg="mod">
          <ac:chgData name="Khattab, Sherif" userId="c83b1e15-36f3-4f46-aceb-05aac24c545e" providerId="ADAL" clId="{7D8735DF-240A-4ACA-B528-3E6F0E4D688B}" dt="2022-09-27T12:29:09.564" v="3303" actId="20577"/>
          <ac:spMkLst>
            <pc:docMk/>
            <pc:sldMk cId="2516310170" sldId="439"/>
            <ac:spMk id="8194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15.025" v="3305" actId="1076"/>
          <ac:picMkLst>
            <pc:docMk/>
            <pc:sldMk cId="2516310170" sldId="439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9:31.778" v="3306" actId="47"/>
        <pc:sldMkLst>
          <pc:docMk/>
          <pc:sldMk cId="2213674270" sldId="440"/>
        </pc:sldMkLst>
      </pc:sldChg>
      <pc:sldChg chg="modSp add del mod">
        <pc:chgData name="Khattab, Sherif" userId="c83b1e15-36f3-4f46-aceb-05aac24c545e" providerId="ADAL" clId="{7D8735DF-240A-4ACA-B528-3E6F0E4D688B}" dt="2022-09-27T12:29:51.007" v="3344" actId="1076"/>
        <pc:sldMkLst>
          <pc:docMk/>
          <pc:sldMk cId="2007779014" sldId="441"/>
        </pc:sldMkLst>
        <pc:spChg chg="mod">
          <ac:chgData name="Khattab, Sherif" userId="c83b1e15-36f3-4f46-aceb-05aac24c545e" providerId="ADAL" clId="{7D8735DF-240A-4ACA-B528-3E6F0E4D688B}" dt="2022-09-27T12:29:41.733" v="3339" actId="20577"/>
          <ac:spMkLst>
            <pc:docMk/>
            <pc:sldMk cId="2007779014" sldId="441"/>
            <ac:spMk id="1024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51.007" v="3344" actId="1076"/>
          <ac:picMkLst>
            <pc:docMk/>
            <pc:sldMk cId="2007779014" sldId="441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0:37.869" v="3345" actId="47"/>
        <pc:sldMkLst>
          <pc:docMk/>
          <pc:sldMk cId="2198832071" sldId="442"/>
        </pc:sldMkLst>
      </pc:sldChg>
      <pc:sldChg chg="addSp delSp modSp add del mod">
        <pc:chgData name="Khattab, Sherif" userId="c83b1e15-36f3-4f46-aceb-05aac24c545e" providerId="ADAL" clId="{7D8735DF-240A-4ACA-B528-3E6F0E4D688B}" dt="2022-09-27T12:38:22.093" v="3613" actId="2696"/>
        <pc:sldMkLst>
          <pc:docMk/>
          <pc:sldMk cId="787574914" sldId="443"/>
        </pc:sldMkLst>
        <pc:spChg chg="mod">
          <ac:chgData name="Khattab, Sherif" userId="c83b1e15-36f3-4f46-aceb-05aac24c545e" providerId="ADAL" clId="{7D8735DF-240A-4ACA-B528-3E6F0E4D688B}" dt="2022-09-27T12:38:19.066" v="3612" actId="20577"/>
          <ac:spMkLst>
            <pc:docMk/>
            <pc:sldMk cId="787574914" sldId="44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0:57.546" v="3367" actId="20577"/>
          <ac:spMkLst>
            <pc:docMk/>
            <pc:sldMk cId="787574914" sldId="443"/>
            <ac:spMk id="1229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1:07.592" v="3372" actId="1076"/>
          <ac:picMkLst>
            <pc:docMk/>
            <pc:sldMk cId="787574914" sldId="443"/>
            <ac:picMk id="2" creationId="{00000000-0000-0000-0000-000000000000}"/>
          </ac:picMkLst>
        </pc:picChg>
        <pc:picChg chg="add del mod">
          <ac:chgData name="Khattab, Sherif" userId="c83b1e15-36f3-4f46-aceb-05aac24c545e" providerId="ADAL" clId="{7D8735DF-240A-4ACA-B528-3E6F0E4D688B}" dt="2022-09-27T12:31:45.703" v="3381" actId="478"/>
          <ac:picMkLst>
            <pc:docMk/>
            <pc:sldMk cId="787574914" sldId="443"/>
            <ac:picMk id="3" creationId="{E5F7CB5F-16B6-670F-FD4F-7621F7898562}"/>
          </ac:picMkLst>
        </pc:picChg>
        <pc:picChg chg="add mod">
          <ac:chgData name="Khattab, Sherif" userId="c83b1e15-36f3-4f46-aceb-05aac24c545e" providerId="ADAL" clId="{7D8735DF-240A-4ACA-B528-3E6F0E4D688B}" dt="2022-09-27T12:31:58.810" v="3387" actId="14100"/>
          <ac:picMkLst>
            <pc:docMk/>
            <pc:sldMk cId="787574914" sldId="443"/>
            <ac:picMk id="6" creationId="{B3602029-1B3B-B408-3423-4D0249DC06E6}"/>
          </ac:picMkLst>
        </pc:picChg>
      </pc:sldChg>
      <pc:sldChg chg="add">
        <pc:chgData name="Khattab, Sherif" userId="c83b1e15-36f3-4f46-aceb-05aac24c545e" providerId="ADAL" clId="{7D8735DF-240A-4ACA-B528-3E6F0E4D688B}" dt="2022-09-27T12:38:37.555" v="3614"/>
        <pc:sldMkLst>
          <pc:docMk/>
          <pc:sldMk cId="2447009040" sldId="443"/>
        </pc:sldMkLst>
      </pc:sldChg>
      <pc:sldChg chg="delSp add del mod">
        <pc:chgData name="Khattab, Sherif" userId="c83b1e15-36f3-4f46-aceb-05aac24c545e" providerId="ADAL" clId="{7D8735DF-240A-4ACA-B528-3E6F0E4D688B}" dt="2022-09-27T12:31:23.360" v="3380" actId="47"/>
        <pc:sldMkLst>
          <pc:docMk/>
          <pc:sldMk cId="114241223" sldId="444"/>
        </pc:sldMkLst>
        <pc:picChg chg="del">
          <ac:chgData name="Khattab, Sherif" userId="c83b1e15-36f3-4f46-aceb-05aac24c545e" providerId="ADAL" clId="{7D8735DF-240A-4ACA-B528-3E6F0E4D688B}" dt="2022-09-27T12:30:44.986" v="3346" actId="21"/>
          <ac:picMkLst>
            <pc:docMk/>
            <pc:sldMk cId="114241223" sldId="444"/>
            <ac:picMk id="2" creationId="{00000000-0000-0000-0000-000000000000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31:49.909" v="3383" actId="47"/>
        <pc:sldMkLst>
          <pc:docMk/>
          <pc:sldMk cId="2539797538" sldId="445"/>
        </pc:sldMkLst>
        <pc:picChg chg="del">
          <ac:chgData name="Khattab, Sherif" userId="c83b1e15-36f3-4f46-aceb-05aac24c545e" providerId="ADAL" clId="{7D8735DF-240A-4ACA-B528-3E6F0E4D688B}" dt="2022-09-27T12:31:48.418" v="3382" actId="21"/>
          <ac:picMkLst>
            <pc:docMk/>
            <pc:sldMk cId="2539797538" sldId="445"/>
            <ac:picMk id="2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34:13.208" v="3522" actId="5793"/>
        <pc:sldMkLst>
          <pc:docMk/>
          <pc:sldMk cId="3291506515" sldId="446"/>
        </pc:sldMkLst>
        <pc:spChg chg="mod">
          <ac:chgData name="Khattab, Sherif" userId="c83b1e15-36f3-4f46-aceb-05aac24c545e" providerId="ADAL" clId="{7D8735DF-240A-4ACA-B528-3E6F0E4D688B}" dt="2022-09-27T12:32:22.815" v="3394" actId="20577"/>
          <ac:spMkLst>
            <pc:docMk/>
            <pc:sldMk cId="3291506515" sldId="446"/>
            <ac:spMk id="1536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4:13.208" v="3522" actId="5793"/>
          <ac:spMkLst>
            <pc:docMk/>
            <pc:sldMk cId="3291506515" sldId="446"/>
            <ac:spMk id="15363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32:38.563" v="3395" actId="47"/>
        <pc:sldMkLst>
          <pc:docMk/>
          <pc:sldMk cId="2258647136" sldId="447"/>
        </pc:sldMkLst>
      </pc:sldChg>
      <pc:sldChg chg="modSp add del mod">
        <pc:chgData name="Khattab, Sherif" userId="c83b1e15-36f3-4f46-aceb-05aac24c545e" providerId="ADAL" clId="{7D8735DF-240A-4ACA-B528-3E6F0E4D688B}" dt="2022-09-27T12:34:25.011" v="3527" actId="1076"/>
        <pc:sldMkLst>
          <pc:docMk/>
          <pc:sldMk cId="1195245365" sldId="448"/>
        </pc:sldMkLst>
        <pc:spChg chg="mod">
          <ac:chgData name="Khattab, Sherif" userId="c83b1e15-36f3-4f46-aceb-05aac24c545e" providerId="ADAL" clId="{7D8735DF-240A-4ACA-B528-3E6F0E4D688B}" dt="2022-09-27T12:32:49.074" v="3419" actId="20577"/>
          <ac:spMkLst>
            <pc:docMk/>
            <pc:sldMk cId="1195245365" sldId="448"/>
            <ac:spMk id="17410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25.011" v="3527" actId="1076"/>
          <ac:picMkLst>
            <pc:docMk/>
            <pc:sldMk cId="1195245365" sldId="448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4:26.895" v="3528" actId="47"/>
        <pc:sldMkLst>
          <pc:docMk/>
          <pc:sldMk cId="1910444335" sldId="449"/>
        </pc:sldMkLst>
      </pc:sldChg>
      <pc:sldChg chg="modSp add del mod">
        <pc:chgData name="Khattab, Sherif" userId="c83b1e15-36f3-4f46-aceb-05aac24c545e" providerId="ADAL" clId="{7D8735DF-240A-4ACA-B528-3E6F0E4D688B}" dt="2022-09-27T12:35:02.045" v="3556" actId="20577"/>
        <pc:sldMkLst>
          <pc:docMk/>
          <pc:sldMk cId="2988091615" sldId="450"/>
        </pc:sldMkLst>
        <pc:spChg chg="mod">
          <ac:chgData name="Khattab, Sherif" userId="c83b1e15-36f3-4f46-aceb-05aac24c545e" providerId="ADAL" clId="{7D8735DF-240A-4ACA-B528-3E6F0E4D688B}" dt="2022-09-27T12:35:02.045" v="3556" actId="20577"/>
          <ac:spMkLst>
            <pc:docMk/>
            <pc:sldMk cId="2988091615" sldId="450"/>
            <ac:spMk id="19458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38.527" v="3534" actId="1076"/>
          <ac:picMkLst>
            <pc:docMk/>
            <pc:sldMk cId="2988091615" sldId="450"/>
            <ac:picMk id="22530" creationId="{00000000-0000-0000-0000-000000000000}"/>
          </ac:picMkLst>
        </pc:picChg>
      </pc:sldChg>
      <pc:sldChg chg="add ord">
        <pc:chgData name="Khattab, Sherif" userId="c83b1e15-36f3-4f46-aceb-05aac24c545e" providerId="ADAL" clId="{7D8735DF-240A-4ACA-B528-3E6F0E4D688B}" dt="2022-09-27T12:40:14.118" v="3620"/>
        <pc:sldMkLst>
          <pc:docMk/>
          <pc:sldMk cId="280329897" sldId="451"/>
        </pc:sldMkLst>
      </pc:sldChg>
      <pc:sldChg chg="modSp add del mod">
        <pc:chgData name="Khattab, Sherif" userId="c83b1e15-36f3-4f46-aceb-05aac24c545e" providerId="ADAL" clId="{7D8735DF-240A-4ACA-B528-3E6F0E4D688B}" dt="2022-09-27T12:39:54.947" v="3617" actId="2696"/>
        <pc:sldMkLst>
          <pc:docMk/>
          <pc:sldMk cId="2237020356" sldId="451"/>
        </pc:sldMkLst>
        <pc:spChg chg="mod">
          <ac:chgData name="Khattab, Sherif" userId="c83b1e15-36f3-4f46-aceb-05aac24c545e" providerId="ADAL" clId="{7D8735DF-240A-4ACA-B528-3E6F0E4D688B}" dt="2022-09-27T12:35:32.364" v="3566" actId="404"/>
          <ac:spMkLst>
            <pc:docMk/>
            <pc:sldMk cId="2237020356" sldId="451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5:23.324" v="3563" actId="21"/>
          <ac:spMkLst>
            <pc:docMk/>
            <pc:sldMk cId="2237020356" sldId="451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5:20.480" v="3562" actId="1076"/>
          <ac:picMkLst>
            <pc:docMk/>
            <pc:sldMk cId="2237020356" sldId="451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8T17:29:49.601" v="3977" actId="2696"/>
        <pc:sldMkLst>
          <pc:docMk/>
          <pc:sldMk cId="560246005" sldId="452"/>
        </pc:sldMkLst>
      </pc:sldChg>
      <pc:sldChg chg="modSp add del mod">
        <pc:chgData name="Khattab, Sherif" userId="c83b1e15-36f3-4f46-aceb-05aac24c545e" providerId="ADAL" clId="{7D8735DF-240A-4ACA-B528-3E6F0E4D688B}" dt="2022-09-27T12:46:08.226" v="3758" actId="2696"/>
        <pc:sldMkLst>
          <pc:docMk/>
          <pc:sldMk cId="4128528222" sldId="452"/>
        </pc:sldMkLst>
        <pc:picChg chg="mod">
          <ac:chgData name="Khattab, Sherif" userId="c83b1e15-36f3-4f46-aceb-05aac24c545e" providerId="ADAL" clId="{7D8735DF-240A-4ACA-B528-3E6F0E4D688B}" dt="2022-09-27T12:36:04.650" v="3568" actId="1076"/>
          <ac:picMkLst>
            <pc:docMk/>
            <pc:sldMk cId="4128528222" sldId="452"/>
            <ac:picMk id="24578" creationId="{00000000-0000-0000-0000-000000000000}"/>
          </ac:picMkLst>
        </pc:picChg>
      </pc:sldChg>
      <pc:sldChg chg="modSp add mod">
        <pc:chgData name="Khattab, Sherif" userId="c83b1e15-36f3-4f46-aceb-05aac24c545e" providerId="ADAL" clId="{7D8735DF-240A-4ACA-B528-3E6F0E4D688B}" dt="2022-09-27T12:37:09.972" v="3574" actId="1076"/>
        <pc:sldMkLst>
          <pc:docMk/>
          <pc:sldMk cId="2198046611" sldId="453"/>
        </pc:sldMkLst>
        <pc:picChg chg="mod">
          <ac:chgData name="Khattab, Sherif" userId="c83b1e15-36f3-4f46-aceb-05aac24c545e" providerId="ADAL" clId="{7D8735DF-240A-4ACA-B528-3E6F0E4D688B}" dt="2022-09-27T12:37:09.972" v="3574" actId="1076"/>
          <ac:picMkLst>
            <pc:docMk/>
            <pc:sldMk cId="2198046611" sldId="453"/>
            <ac:picMk id="26631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3163695913" sldId="453"/>
        </pc:sldMkLst>
      </pc:sldChg>
      <pc:sldChg chg="modSp add mod">
        <pc:chgData name="Khattab, Sherif" userId="c83b1e15-36f3-4f46-aceb-05aac24c545e" providerId="ADAL" clId="{7D8735DF-240A-4ACA-B528-3E6F0E4D688B}" dt="2022-09-27T12:37:21.065" v="3582" actId="1076"/>
        <pc:sldMkLst>
          <pc:docMk/>
          <pc:sldMk cId="1525850533" sldId="454"/>
        </pc:sldMkLst>
        <pc:picChg chg="mod">
          <ac:chgData name="Khattab, Sherif" userId="c83b1e15-36f3-4f46-aceb-05aac24c545e" providerId="ADAL" clId="{7D8735DF-240A-4ACA-B528-3E6F0E4D688B}" dt="2022-09-27T12:37:21.065" v="3582" actId="1076"/>
          <ac:picMkLst>
            <pc:docMk/>
            <pc:sldMk cId="1525850533" sldId="454"/>
            <ac:picMk id="54274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2694215633" sldId="454"/>
        </pc:sldMkLst>
      </pc:sldChg>
      <pc:sldChg chg="modSp add mod ord">
        <pc:chgData name="Khattab, Sherif" userId="c83b1e15-36f3-4f46-aceb-05aac24c545e" providerId="ADAL" clId="{7D8735DF-240A-4ACA-B528-3E6F0E4D688B}" dt="2022-09-27T12:38:02.045" v="3588" actId="1076"/>
        <pc:sldMkLst>
          <pc:docMk/>
          <pc:sldMk cId="647532662" sldId="455"/>
        </pc:sldMkLst>
        <pc:picChg chg="mod">
          <ac:chgData name="Khattab, Sherif" userId="c83b1e15-36f3-4f46-aceb-05aac24c545e" providerId="ADAL" clId="{7D8735DF-240A-4ACA-B528-3E6F0E4D688B}" dt="2022-09-27T12:38:02.045" v="3588" actId="1076"/>
          <ac:picMkLst>
            <pc:docMk/>
            <pc:sldMk cId="647532662" sldId="455"/>
            <ac:picMk id="27655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829095958" sldId="455"/>
        </pc:sldMkLst>
      </pc:sldChg>
      <pc:sldChg chg="modSp add mod">
        <pc:chgData name="Khattab, Sherif" userId="c83b1e15-36f3-4f46-aceb-05aac24c545e" providerId="ADAL" clId="{7D8735DF-240A-4ACA-B528-3E6F0E4D688B}" dt="2022-09-27T12:41:42.986" v="3650" actId="1076"/>
        <pc:sldMkLst>
          <pc:docMk/>
          <pc:sldMk cId="614061223" sldId="456"/>
        </pc:sldMkLst>
        <pc:picChg chg="mod">
          <ac:chgData name="Khattab, Sherif" userId="c83b1e15-36f3-4f46-aceb-05aac24c545e" providerId="ADAL" clId="{7D8735DF-240A-4ACA-B528-3E6F0E4D688B}" dt="2022-09-27T12:41:42.986" v="3650" actId="1076"/>
          <ac:picMkLst>
            <pc:docMk/>
            <pc:sldMk cId="614061223" sldId="456"/>
            <ac:picMk id="2867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7D8735DF-240A-4ACA-B528-3E6F0E4D688B}" dt="2022-09-27T12:41:30.722" v="3646" actId="2696"/>
        <pc:sldMkLst>
          <pc:docMk/>
          <pc:sldMk cId="1997401247" sldId="456"/>
        </pc:sldMkLst>
      </pc:sldChg>
      <pc:sldChg chg="modSp add del mod">
        <pc:chgData name="Khattab, Sherif" userId="c83b1e15-36f3-4f46-aceb-05aac24c545e" providerId="ADAL" clId="{7D8735DF-240A-4ACA-B528-3E6F0E4D688B}" dt="2022-09-27T12:42:14.663" v="3652" actId="14100"/>
        <pc:sldMkLst>
          <pc:docMk/>
          <pc:sldMk cId="2157265421" sldId="457"/>
        </pc:sldMkLst>
        <pc:picChg chg="mod">
          <ac:chgData name="Khattab, Sherif" userId="c83b1e15-36f3-4f46-aceb-05aac24c545e" providerId="ADAL" clId="{7D8735DF-240A-4ACA-B528-3E6F0E4D688B}" dt="2022-09-27T12:42:14.663" v="3652" actId="14100"/>
          <ac:picMkLst>
            <pc:docMk/>
            <pc:sldMk cId="2157265421" sldId="457"/>
            <ac:picMk id="2970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3:00.300" v="3680" actId="14100"/>
        <pc:sldMkLst>
          <pc:docMk/>
          <pc:sldMk cId="1844484207" sldId="458"/>
        </pc:sldMkLst>
        <pc:spChg chg="mod">
          <ac:chgData name="Khattab, Sherif" userId="c83b1e15-36f3-4f46-aceb-05aac24c545e" providerId="ADAL" clId="{7D8735DF-240A-4ACA-B528-3E6F0E4D688B}" dt="2022-09-27T12:42:51.271" v="3676" actId="20577"/>
          <ac:spMkLst>
            <pc:docMk/>
            <pc:sldMk cId="1844484207" sldId="458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3:00.300" v="3680" actId="14100"/>
          <ac:picMkLst>
            <pc:docMk/>
            <pc:sldMk cId="1844484207" sldId="458"/>
            <ac:picMk id="3072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12.274" v="3681" actId="47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7D8735DF-240A-4ACA-B528-3E6F0E4D688B}" dt="2022-09-27T12:43:14.137" v="3682" actId="47"/>
        <pc:sldMkLst>
          <pc:docMk/>
          <pc:sldMk cId="762378894" sldId="460"/>
        </pc:sldMkLst>
      </pc:sldChg>
      <pc:sldChg chg="modSp add mod">
        <pc:chgData name="Khattab, Sherif" userId="c83b1e15-36f3-4f46-aceb-05aac24c545e" providerId="ADAL" clId="{7D8735DF-240A-4ACA-B528-3E6F0E4D688B}" dt="2022-09-27T12:44:05.648" v="3710" actId="1076"/>
        <pc:sldMkLst>
          <pc:docMk/>
          <pc:sldMk cId="3304059294" sldId="461"/>
        </pc:sldMkLst>
        <pc:spChg chg="mod">
          <ac:chgData name="Khattab, Sherif" userId="c83b1e15-36f3-4f46-aceb-05aac24c545e" providerId="ADAL" clId="{7D8735DF-240A-4ACA-B528-3E6F0E4D688B}" dt="2022-09-27T12:43:50.265" v="3700" actId="404"/>
          <ac:spMkLst>
            <pc:docMk/>
            <pc:sldMk cId="3304059294" sldId="461"/>
            <ac:spMk id="3072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3:32.476" v="3685" actId="21"/>
          <ac:spMkLst>
            <pc:docMk/>
            <pc:sldMk cId="3304059294" sldId="461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05.648" v="3710" actId="1076"/>
          <ac:picMkLst>
            <pc:docMk/>
            <pc:sldMk cId="3304059294" sldId="461"/>
            <ac:picMk id="3379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23.402" v="3683" actId="2696"/>
        <pc:sldMkLst>
          <pc:docMk/>
          <pc:sldMk cId="4093316408" sldId="461"/>
        </pc:sldMkLst>
      </pc:sldChg>
      <pc:sldChg chg="modSp add del mod">
        <pc:chgData name="Khattab, Sherif" userId="c83b1e15-36f3-4f46-aceb-05aac24c545e" providerId="ADAL" clId="{7D8735DF-240A-4ACA-B528-3E6F0E4D688B}" dt="2022-09-27T12:44:49.085" v="3732" actId="1076"/>
        <pc:sldMkLst>
          <pc:docMk/>
          <pc:sldMk cId="1870412045" sldId="462"/>
        </pc:sldMkLst>
        <pc:spChg chg="mod">
          <ac:chgData name="Khattab, Sherif" userId="c83b1e15-36f3-4f46-aceb-05aac24c545e" providerId="ADAL" clId="{7D8735DF-240A-4ACA-B528-3E6F0E4D688B}" dt="2022-09-27T12:44:44.782" v="3730" actId="403"/>
          <ac:spMkLst>
            <pc:docMk/>
            <pc:sldMk cId="1870412045" sldId="462"/>
            <ac:spMk id="317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4:45.991" v="3731"/>
          <ac:spMkLst>
            <pc:docMk/>
            <pc:sldMk cId="1870412045" sldId="46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49.085" v="3732" actId="1076"/>
          <ac:picMkLst>
            <pc:docMk/>
            <pc:sldMk cId="1870412045" sldId="462"/>
            <ac:picMk id="3482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10.391" v="3751" actId="20577"/>
        <pc:sldMkLst>
          <pc:docMk/>
          <pc:sldMk cId="3151092300" sldId="463"/>
        </pc:sldMkLst>
        <pc:spChg chg="mod">
          <ac:chgData name="Khattab, Sherif" userId="c83b1e15-36f3-4f46-aceb-05aac24c545e" providerId="ADAL" clId="{7D8735DF-240A-4ACA-B528-3E6F0E4D688B}" dt="2022-09-27T12:45:10.391" v="3751" actId="20577"/>
          <ac:spMkLst>
            <pc:docMk/>
            <pc:sldMk cId="3151092300" sldId="463"/>
            <ac:spMk id="3277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5:00.263" v="3734" actId="1076"/>
          <ac:picMkLst>
            <pc:docMk/>
            <pc:sldMk cId="3151092300" sldId="463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22.204" v="3757" actId="1076"/>
        <pc:sldMkLst>
          <pc:docMk/>
          <pc:sldMk cId="1677347453" sldId="464"/>
        </pc:sldMkLst>
        <pc:picChg chg="mod">
          <ac:chgData name="Khattab, Sherif" userId="c83b1e15-36f3-4f46-aceb-05aac24c545e" providerId="ADAL" clId="{7D8735DF-240A-4ACA-B528-3E6F0E4D688B}" dt="2022-09-27T12:45:22.204" v="3757" actId="1076"/>
          <ac:picMkLst>
            <pc:docMk/>
            <pc:sldMk cId="1677347453" sldId="464"/>
            <ac:picMk id="3584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563285173" sldId="465"/>
        </pc:sldMkLst>
        <pc:picChg chg="mod">
          <ac:chgData name="Khattab, Sherif" userId="c83b1e15-36f3-4f46-aceb-05aac24c545e" providerId="ADAL" clId="{7D8735DF-240A-4ACA-B528-3E6F0E4D688B}" dt="2022-09-27T12:46:19.856" v="3761" actId="1076"/>
          <ac:picMkLst>
            <pc:docMk/>
            <pc:sldMk cId="2563285173" sldId="465"/>
            <ac:picMk id="3686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17704575" sldId="466"/>
        </pc:sldMkLst>
        <pc:picChg chg="mod">
          <ac:chgData name="Khattab, Sherif" userId="c83b1e15-36f3-4f46-aceb-05aac24c545e" providerId="ADAL" clId="{7D8735DF-240A-4ACA-B528-3E6F0E4D688B}" dt="2022-09-27T12:46:25.038" v="3763" actId="1076"/>
          <ac:picMkLst>
            <pc:docMk/>
            <pc:sldMk cId="317704575" sldId="466"/>
            <ac:picMk id="37890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869847693" sldId="467"/>
        </pc:sldMkLst>
        <pc:picChg chg="mod">
          <ac:chgData name="Khattab, Sherif" userId="c83b1e15-36f3-4f46-aceb-05aac24c545e" providerId="ADAL" clId="{7D8735DF-240A-4ACA-B528-3E6F0E4D688B}" dt="2022-09-27T12:46:35.485" v="3765" actId="1076"/>
          <ac:picMkLst>
            <pc:docMk/>
            <pc:sldMk cId="869847693" sldId="467"/>
            <ac:picMk id="38915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839199741" sldId="468"/>
        </pc:sldMkLst>
        <pc:picChg chg="mod">
          <ac:chgData name="Khattab, Sherif" userId="c83b1e15-36f3-4f46-aceb-05aac24c545e" providerId="ADAL" clId="{7D8735DF-240A-4ACA-B528-3E6F0E4D688B}" dt="2022-09-27T12:46:53.147" v="3769" actId="1076"/>
          <ac:picMkLst>
            <pc:docMk/>
            <pc:sldMk cId="1839199741" sldId="468"/>
            <ac:picMk id="4096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578571884" sldId="469"/>
        </pc:sldMkLst>
        <pc:picChg chg="mod">
          <ac:chgData name="Khattab, Sherif" userId="c83b1e15-36f3-4f46-aceb-05aac24c545e" providerId="ADAL" clId="{7D8735DF-240A-4ACA-B528-3E6F0E4D688B}" dt="2022-09-27T12:47:01.877" v="3773" actId="14100"/>
          <ac:picMkLst>
            <pc:docMk/>
            <pc:sldMk cId="1578571884" sldId="469"/>
            <ac:picMk id="5632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096062667" sldId="470"/>
        </pc:sldMkLst>
        <pc:picChg chg="mod">
          <ac:chgData name="Khattab, Sherif" userId="c83b1e15-36f3-4f46-aceb-05aac24c545e" providerId="ADAL" clId="{7D8735DF-240A-4ACA-B528-3E6F0E4D688B}" dt="2022-09-27T12:47:15.086" v="3780" actId="1076"/>
          <ac:picMkLst>
            <pc:docMk/>
            <pc:sldMk cId="2096062667" sldId="470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463132392" sldId="472"/>
        </pc:sldMkLst>
        <pc:picChg chg="mod">
          <ac:chgData name="Khattab, Sherif" userId="c83b1e15-36f3-4f46-aceb-05aac24c545e" providerId="ADAL" clId="{7D8735DF-240A-4ACA-B528-3E6F0E4D688B}" dt="2022-09-27T12:47:49.965" v="3792" actId="14100"/>
          <ac:picMkLst>
            <pc:docMk/>
            <pc:sldMk cId="3463132392" sldId="472"/>
            <ac:picMk id="44039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559965189" sldId="473"/>
        </pc:sldMkLst>
        <pc:picChg chg="mod">
          <ac:chgData name="Khattab, Sherif" userId="c83b1e15-36f3-4f46-aceb-05aac24c545e" providerId="ADAL" clId="{7D8735DF-240A-4ACA-B528-3E6F0E4D688B}" dt="2022-09-27T12:47:58.493" v="3798" actId="1076"/>
          <ac:picMkLst>
            <pc:docMk/>
            <pc:sldMk cId="559965189" sldId="473"/>
            <ac:picMk id="57346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8T17:29:49.601" v="3977" actId="2696"/>
        <pc:sldMkLst>
          <pc:docMk/>
          <pc:sldMk cId="177175499" sldId="474"/>
        </pc:sldMkLst>
        <pc:spChg chg="mod">
          <ac:chgData name="Khattab, Sherif" userId="c83b1e15-36f3-4f46-aceb-05aac24c545e" providerId="ADAL" clId="{7D8735DF-240A-4ACA-B528-3E6F0E4D688B}" dt="2022-09-27T12:51:05.324" v="3943" actId="20577"/>
          <ac:spMkLst>
            <pc:docMk/>
            <pc:sldMk cId="177175499" sldId="474"/>
            <ac:spMk id="440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51:15.947" v="3947" actId="1076"/>
          <ac:picMkLst>
            <pc:docMk/>
            <pc:sldMk cId="177175499" sldId="474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35881541" sldId="475"/>
        </pc:sldMkLst>
        <pc:spChg chg="mod">
          <ac:chgData name="Khattab, Sherif" userId="c83b1e15-36f3-4f46-aceb-05aac24c545e" providerId="ADAL" clId="{7D8735DF-240A-4ACA-B528-3E6F0E4D688B}" dt="2022-09-27T12:52:25.037" v="3950" actId="20577"/>
          <ac:spMkLst>
            <pc:docMk/>
            <pc:sldMk cId="335881541" sldId="475"/>
            <ac:spMk id="45058" creationId="{00000000-0000-0000-0000-000000000000}"/>
          </ac:spMkLst>
        </pc:spChg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47278071" sldId="49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39558048" sldId="49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64592532" sldId="494"/>
        </pc:sldMkLst>
      </pc:sldChg>
      <pc:sldChg chg="modSp">
        <pc:chgData name="Khattab, Sherif" userId="c83b1e15-36f3-4f46-aceb-05aac24c545e" providerId="ADAL" clId="{7D8735DF-240A-4ACA-B528-3E6F0E4D688B}" dt="2022-09-27T11:39:27.915" v="1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D8735DF-240A-4ACA-B528-3E6F0E4D688B}" dt="2022-09-27T11:39:27.915" v="1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7D8735DF-240A-4ACA-B528-3E6F0E4D688B}" dt="2022-09-28T17:29:02.859" v="3976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D8735DF-240A-4ACA-B528-3E6F0E4D688B}" dt="2022-09-28T17:29:02.859" v="3976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7D8735DF-240A-4ACA-B528-3E6F0E4D688B}" dt="2022-09-28T17:28:46.829" v="3965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7D8735DF-240A-4ACA-B528-3E6F0E4D688B}" dt="2022-09-28T17:28:46.829" v="3965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346587" sldId="505"/>
        </pc:sldMkLst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1899755922" sldId="510"/>
        </pc:sldMkLst>
      </pc:sldChg>
      <pc:sldChg chg="modSp mod modAnim">
        <pc:chgData name="Khattab, Sherif" userId="c83b1e15-36f3-4f46-aceb-05aac24c545e" providerId="ADAL" clId="{7D8735DF-240A-4ACA-B528-3E6F0E4D688B}" dt="2022-09-27T11:56:49.937" v="1657" actId="6549"/>
        <pc:sldMkLst>
          <pc:docMk/>
          <pc:sldMk cId="375157858" sldId="529"/>
        </pc:sldMkLst>
        <pc:spChg chg="mod">
          <ac:chgData name="Khattab, Sherif" userId="c83b1e15-36f3-4f46-aceb-05aac24c545e" providerId="ADAL" clId="{7D8735DF-240A-4ACA-B528-3E6F0E4D688B}" dt="2022-09-27T11:56:49.937" v="1657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Anim">
        <pc:chgData name="Khattab, Sherif" userId="c83b1e15-36f3-4f46-aceb-05aac24c545e" providerId="ADAL" clId="{7D8735DF-240A-4ACA-B528-3E6F0E4D688B}" dt="2022-09-27T12:00:28.690" v="2209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7D8735DF-240A-4ACA-B528-3E6F0E4D688B}" dt="2022-09-27T12:00:28.690" v="2209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53:04.698" v="1277" actId="27636"/>
        <pc:sldMkLst>
          <pc:docMk/>
          <pc:sldMk cId="2589097507" sldId="531"/>
        </pc:sldMkLst>
        <pc:spChg chg="mod">
          <ac:chgData name="Khattab, Sherif" userId="c83b1e15-36f3-4f46-aceb-05aac24c545e" providerId="ADAL" clId="{7D8735DF-240A-4ACA-B528-3E6F0E4D688B}" dt="2022-09-27T11:53:04.698" v="1277" actId="27636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42:08.960" v="27" actId="113"/>
        <pc:sldMkLst>
          <pc:docMk/>
          <pc:sldMk cId="829687268" sldId="537"/>
        </pc:sldMkLst>
        <pc:spChg chg="mod">
          <ac:chgData name="Khattab, Sherif" userId="c83b1e15-36f3-4f46-aceb-05aac24c545e" providerId="ADAL" clId="{7D8735DF-240A-4ACA-B528-3E6F0E4D688B}" dt="2022-09-27T11:42:08.960" v="27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2205440596" sldId="538"/>
        </pc:sldMkLst>
      </pc:sldChg>
      <pc:sldChg chg="modSp mod modAnim">
        <pc:chgData name="Khattab, Sherif" userId="c83b1e15-36f3-4f46-aceb-05aac24c545e" providerId="ADAL" clId="{7D8735DF-240A-4ACA-B528-3E6F0E4D688B}" dt="2022-09-27T11:58:45.817" v="1958" actId="20577"/>
        <pc:sldMkLst>
          <pc:docMk/>
          <pc:sldMk cId="4012849589" sldId="539"/>
        </pc:sldMkLst>
        <pc:spChg chg="mod">
          <ac:chgData name="Khattab, Sherif" userId="c83b1e15-36f3-4f46-aceb-05aac24c545e" providerId="ADAL" clId="{7D8735DF-240A-4ACA-B528-3E6F0E4D688B}" dt="2022-09-27T11:58:45.817" v="1958" actId="20577"/>
          <ac:spMkLst>
            <pc:docMk/>
            <pc:sldMk cId="4012849589" sldId="539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89348754" sldId="540"/>
        </pc:sldMkLst>
      </pc:sldChg>
      <pc:sldChg chg="modSp mod modAnim">
        <pc:chgData name="Khattab, Sherif" userId="c83b1e15-36f3-4f46-aceb-05aac24c545e" providerId="ADAL" clId="{7D8735DF-240A-4ACA-B528-3E6F0E4D688B}" dt="2022-09-27T11:55:26.789" v="1550" actId="113"/>
        <pc:sldMkLst>
          <pc:docMk/>
          <pc:sldMk cId="519316362" sldId="541"/>
        </pc:sldMkLst>
        <pc:spChg chg="mod">
          <ac:chgData name="Khattab, Sherif" userId="c83b1e15-36f3-4f46-aceb-05aac24c545e" providerId="ADAL" clId="{7D8735DF-240A-4ACA-B528-3E6F0E4D688B}" dt="2022-09-27T11:55:26.789" v="1550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4230640834" sldId="542"/>
        </pc:sldMkLst>
        <pc:picChg chg="mod">
          <ac:chgData name="Khattab, Sherif" userId="c83b1e15-36f3-4f46-aceb-05aac24c545e" providerId="ADAL" clId="{7D8735DF-240A-4ACA-B528-3E6F0E4D688B}" dt="2022-09-27T12:47:25.910" v="3782" actId="1076"/>
          <ac:picMkLst>
            <pc:docMk/>
            <pc:sldMk cId="4230640834" sldId="542"/>
            <ac:picMk id="2" creationId="{00000000-0000-0000-0000-000000000000}"/>
          </ac:picMkLst>
        </pc:picChg>
        <pc:picChg chg="mod">
          <ac:chgData name="Khattab, Sherif" userId="c83b1e15-36f3-4f46-aceb-05aac24c545e" providerId="ADAL" clId="{7D8735DF-240A-4ACA-B528-3E6F0E4D688B}" dt="2022-09-27T12:47:34.281" v="3785" actId="1076"/>
          <ac:picMkLst>
            <pc:docMk/>
            <pc:sldMk cId="4230640834" sldId="542"/>
            <ac:picMk id="6" creationId="{00000000-0000-0000-0000-000000000000}"/>
          </ac:picMkLst>
        </pc:picChg>
      </pc:sldChg>
      <pc:sldChg chg="addSp delSp modSp new mod modAnim">
        <pc:chgData name="Khattab, Sherif" userId="c83b1e15-36f3-4f46-aceb-05aac24c545e" providerId="ADAL" clId="{7D8735DF-240A-4ACA-B528-3E6F0E4D688B}" dt="2022-09-27T12:18:54.041" v="2673"/>
        <pc:sldMkLst>
          <pc:docMk/>
          <pc:sldMk cId="3693941407" sldId="543"/>
        </pc:sldMkLst>
        <pc:spChg chg="mod">
          <ac:chgData name="Khattab, Sherif" userId="c83b1e15-36f3-4f46-aceb-05aac24c545e" providerId="ADAL" clId="{7D8735DF-240A-4ACA-B528-3E6F0E4D688B}" dt="2022-09-27T12:08:11.041" v="2396" actId="20577"/>
          <ac:spMkLst>
            <pc:docMk/>
            <pc:sldMk cId="3693941407" sldId="543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7:15.789" v="2658" actId="20577"/>
          <ac:spMkLst>
            <pc:docMk/>
            <pc:sldMk cId="3693941407" sldId="543"/>
            <ac:spMk id="3" creationId="{D5F64EBC-4AC1-D307-D559-E73CF3C51215}"/>
          </ac:spMkLst>
        </pc:spChg>
        <pc:grpChg chg="del mod">
          <ac:chgData name="Khattab, Sherif" userId="c83b1e15-36f3-4f46-aceb-05aac24c545e" providerId="ADAL" clId="{7D8735DF-240A-4ACA-B528-3E6F0E4D688B}" dt="2022-09-27T12:08:46.913" v="2409"/>
          <ac:grpSpMkLst>
            <pc:docMk/>
            <pc:sldMk cId="3693941407" sldId="543"/>
            <ac:grpSpMk id="11" creationId="{A310ED5E-47D7-29CD-D5FC-721F1CB5006E}"/>
          </ac:grpSpMkLst>
        </pc:grpChg>
        <pc:grpChg chg="del mod">
          <ac:chgData name="Khattab, Sherif" userId="c83b1e15-36f3-4f46-aceb-05aac24c545e" providerId="ADAL" clId="{7D8735DF-240A-4ACA-B528-3E6F0E4D688B}" dt="2022-09-27T12:08:49.918" v="2411"/>
          <ac:grpSpMkLst>
            <pc:docMk/>
            <pc:sldMk cId="3693941407" sldId="543"/>
            <ac:grpSpMk id="18" creationId="{D6F2A219-AE88-805B-2278-DB220076857D}"/>
          </ac:grpSpMkLst>
        </pc:grpChg>
        <pc:grpChg chg="del mod">
          <ac:chgData name="Khattab, Sherif" userId="c83b1e15-36f3-4f46-aceb-05aac24c545e" providerId="ADAL" clId="{7D8735DF-240A-4ACA-B528-3E6F0E4D688B}" dt="2022-09-27T12:18:46.363" v="2671" actId="165"/>
          <ac:grpSpMkLst>
            <pc:docMk/>
            <pc:sldMk cId="3693941407" sldId="543"/>
            <ac:grpSpMk id="20" creationId="{18C181DE-6B9B-3F3D-0063-2611EA60E1D1}"/>
          </ac:grpSpMkLst>
        </pc:grpChg>
        <pc:inkChg chg="add">
          <ac:chgData name="Khattab, Sherif" userId="c83b1e15-36f3-4f46-aceb-05aac24c545e" providerId="ADAL" clId="{7D8735DF-240A-4ACA-B528-3E6F0E4D688B}" dt="2022-09-27T12:08:26.254" v="2397" actId="9405"/>
          <ac:inkMkLst>
            <pc:docMk/>
            <pc:sldMk cId="3693941407" sldId="543"/>
            <ac:inkMk id="6" creationId="{0B7EA550-A802-CF4D-AD18-1E579A1CF7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7" creationId="{11FCDEE1-240E-3281-0DC7-4BB8F8F5D8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8" creationId="{8DA1E7A7-0F78-C86D-49B9-F584EE57FCB8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9" creationId="{1093DB7E-E81E-95C9-8CC6-26B074E45F84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0" creationId="{F772062F-6B19-4432-58C5-31F9B58A36DE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2" creationId="{C4B5C131-D613-9742-FF58-622C106C8F44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3" creationId="{408C837F-A747-6EF2-16E0-9E0682C1C2DA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4" creationId="{E20871A3-DF69-C405-DC57-C434EE8475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5" creationId="{B9132E4D-4312-3363-088E-9995378829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6" creationId="{17A1FA25-C292-D07E-47AF-8B95AF2801D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7" creationId="{C8970355-8A0D-331D-528A-0C0E53A368A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9" creationId="{8504F55C-C272-1E6D-E138-B3CF906E7C1C}"/>
          </ac:inkMkLst>
        </pc:inkChg>
        <pc:inkChg chg="add">
          <ac:chgData name="Khattab, Sherif" userId="c83b1e15-36f3-4f46-aceb-05aac24c545e" providerId="ADAL" clId="{7D8735DF-240A-4ACA-B528-3E6F0E4D688B}" dt="2022-09-27T12:08:52.614" v="2412" actId="9405"/>
          <ac:inkMkLst>
            <pc:docMk/>
            <pc:sldMk cId="3693941407" sldId="543"/>
            <ac:inkMk id="21" creationId="{84FCEC52-2D7F-7192-587D-338677A2CF9D}"/>
          </ac:inkMkLst>
        </pc:inkChg>
        <pc:inkChg chg="add">
          <ac:chgData name="Khattab, Sherif" userId="c83b1e15-36f3-4f46-aceb-05aac24c545e" providerId="ADAL" clId="{7D8735DF-240A-4ACA-B528-3E6F0E4D688B}" dt="2022-09-27T12:08:52.995" v="2413" actId="9405"/>
          <ac:inkMkLst>
            <pc:docMk/>
            <pc:sldMk cId="3693941407" sldId="543"/>
            <ac:inkMk id="22" creationId="{29AAAF93-F7D2-2BF7-F956-34D93E0CA4DE}"/>
          </ac:inkMkLst>
        </pc:inkChg>
        <pc:inkChg chg="add">
          <ac:chgData name="Khattab, Sherif" userId="c83b1e15-36f3-4f46-aceb-05aac24c545e" providerId="ADAL" clId="{7D8735DF-240A-4ACA-B528-3E6F0E4D688B}" dt="2022-09-27T12:08:53.754" v="2414" actId="9405"/>
          <ac:inkMkLst>
            <pc:docMk/>
            <pc:sldMk cId="3693941407" sldId="543"/>
            <ac:inkMk id="23" creationId="{B0DE5C05-59E8-397E-84B2-99C7D3DE4331}"/>
          </ac:inkMkLst>
        </pc:inkChg>
        <pc:inkChg chg="add">
          <ac:chgData name="Khattab, Sherif" userId="c83b1e15-36f3-4f46-aceb-05aac24c545e" providerId="ADAL" clId="{7D8735DF-240A-4ACA-B528-3E6F0E4D688B}" dt="2022-09-27T12:08:54.099" v="2415" actId="9405"/>
          <ac:inkMkLst>
            <pc:docMk/>
            <pc:sldMk cId="3693941407" sldId="543"/>
            <ac:inkMk id="24" creationId="{DF4BA177-C41A-BFA9-1A3A-5E43DCC12DFC}"/>
          </ac:inkMkLst>
        </pc:ink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3458497854" sldId="544"/>
        </pc:sldMkLst>
      </pc:sldChg>
      <pc:sldChg chg="addSp delSp modSp new mod modAnim">
        <pc:chgData name="Khattab, Sherif" userId="c83b1e15-36f3-4f46-aceb-05aac24c545e" providerId="ADAL" clId="{7D8735DF-240A-4ACA-B528-3E6F0E4D688B}" dt="2022-09-27T12:18:09.572" v="2667"/>
        <pc:sldMkLst>
          <pc:docMk/>
          <pc:sldMk cId="4111596304" sldId="544"/>
        </pc:sldMkLst>
        <pc:spChg chg="mod">
          <ac:chgData name="Khattab, Sherif" userId="c83b1e15-36f3-4f46-aceb-05aac24c545e" providerId="ADAL" clId="{7D8735DF-240A-4ACA-B528-3E6F0E4D688B}" dt="2022-09-27T12:09:43.706" v="2495" actId="20577"/>
          <ac:spMkLst>
            <pc:docMk/>
            <pc:sldMk cId="4111596304" sldId="544"/>
            <ac:spMk id="2" creationId="{EA0D9A05-E6D7-8152-3180-AFD67C016BA3}"/>
          </ac:spMkLst>
        </pc:spChg>
        <pc:spChg chg="mod">
          <ac:chgData name="Khattab, Sherif" userId="c83b1e15-36f3-4f46-aceb-05aac24c545e" providerId="ADAL" clId="{7D8735DF-240A-4ACA-B528-3E6F0E4D688B}" dt="2022-09-27T12:17:29.264" v="2663" actId="403"/>
          <ac:spMkLst>
            <pc:docMk/>
            <pc:sldMk cId="4111596304" sldId="544"/>
            <ac:spMk id="3" creationId="{DE8E1B1F-DB9D-F3BD-F9AC-D41550FA8E1C}"/>
          </ac:spMkLst>
        </pc:spChg>
        <pc:grpChg chg="add mod">
          <ac:chgData name="Khattab, Sherif" userId="c83b1e15-36f3-4f46-aceb-05aac24c545e" providerId="ADAL" clId="{7D8735DF-240A-4ACA-B528-3E6F0E4D688B}" dt="2022-09-27T12:09:50.794" v="2496"/>
          <ac:grpSpMkLst>
            <pc:docMk/>
            <pc:sldMk cId="4111596304" sldId="544"/>
            <ac:grpSpMk id="6" creationId="{6708C3E9-1FDE-0A01-3095-EC9AE9F7CF50}"/>
          </ac:grpSpMkLst>
        </pc:grpChg>
        <pc:grpChg chg="del mod">
          <ac:chgData name="Khattab, Sherif" userId="c83b1e15-36f3-4f46-aceb-05aac24c545e" providerId="ADAL" clId="{7D8735DF-240A-4ACA-B528-3E6F0E4D688B}" dt="2022-09-27T12:10:16.505" v="2512"/>
          <ac:grpSpMkLst>
            <pc:docMk/>
            <pc:sldMk cId="4111596304" sldId="544"/>
            <ac:grpSpMk id="20" creationId="{1348EFB8-2AB3-E7EA-1F66-1900431BDD0D}"/>
          </ac:grpSpMkLst>
        </pc:grpChg>
        <pc:grpChg chg="del 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27" creationId="{E5343569-CA42-305B-3420-25FA97696EA3}"/>
          </ac:grpSpMkLst>
        </pc:grpChg>
        <pc:grpChg chg="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37" creationId="{EB89A497-6A35-90FF-31C9-E9822AE02421}"/>
          </ac:grpSpMkLst>
        </pc:grpChg>
        <pc:grpChg chg="mod">
          <ac:chgData name="Khattab, Sherif" userId="c83b1e15-36f3-4f46-aceb-05aac24c545e" providerId="ADAL" clId="{7D8735DF-240A-4ACA-B528-3E6F0E4D688B}" dt="2022-09-27T12:10:25.450" v="2525"/>
          <ac:grpSpMkLst>
            <pc:docMk/>
            <pc:sldMk cId="4111596304" sldId="544"/>
            <ac:grpSpMk id="40" creationId="{9570E8B8-7B8E-36B2-8316-CEC4E627C297}"/>
          </ac:grpSpMkLst>
        </pc:grpChg>
        <pc:grpChg chg="mod">
          <ac:chgData name="Khattab, Sherif" userId="c83b1e15-36f3-4f46-aceb-05aac24c545e" providerId="ADAL" clId="{7D8735DF-240A-4ACA-B528-3E6F0E4D688B}" dt="2022-09-27T12:10:38.172" v="2543"/>
          <ac:grpSpMkLst>
            <pc:docMk/>
            <pc:sldMk cId="4111596304" sldId="544"/>
            <ac:grpSpMk id="57" creationId="{E0EA4A2D-FB40-42D6-8E76-CDA77CA5CE87}"/>
          </ac:grpSpMkLst>
        </pc:grpChg>
        <pc:grpChg chg="mod">
          <ac:chgData name="Khattab, Sherif" userId="c83b1e15-36f3-4f46-aceb-05aac24c545e" providerId="ADAL" clId="{7D8735DF-240A-4ACA-B528-3E6F0E4D688B}" dt="2022-09-27T12:17:51.127" v="2665"/>
          <ac:grpSpMkLst>
            <pc:docMk/>
            <pc:sldMk cId="4111596304" sldId="544"/>
            <ac:grpSpMk id="62" creationId="{E8D3988D-02AC-6D3F-1EE7-ACEE33AF58E8}"/>
          </ac:grpSpMkLst>
        </pc:grp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0" creationId="{68BC05AD-2D13-EFA8-C60E-456D1AF015B0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09:55.492" v="2497" actId="9405"/>
          <ac:inkMkLst>
            <pc:docMk/>
            <pc:sldMk cId="4111596304" sldId="544"/>
            <ac:inkMk id="12" creationId="{E1F2FA41-7752-6613-4CCD-B667F21A96DD}"/>
          </ac:inkMkLst>
        </pc:inkChg>
        <pc:inkChg chg="add">
          <ac:chgData name="Khattab, Sherif" userId="c83b1e15-36f3-4f46-aceb-05aac24c545e" providerId="ADAL" clId="{7D8735DF-240A-4ACA-B528-3E6F0E4D688B}" dt="2022-09-27T12:09:57.457" v="2498" actId="9405"/>
          <ac:inkMkLst>
            <pc:docMk/>
            <pc:sldMk cId="4111596304" sldId="544"/>
            <ac:inkMk id="13" creationId="{47C7BC8F-13E7-5134-C72F-95388322B96B}"/>
          </ac:inkMkLst>
        </pc:inkChg>
        <pc:inkChg chg="add">
          <ac:chgData name="Khattab, Sherif" userId="c83b1e15-36f3-4f46-aceb-05aac24c545e" providerId="ADAL" clId="{7D8735DF-240A-4ACA-B528-3E6F0E4D688B}" dt="2022-09-27T12:09:57.790" v="2499" actId="9405"/>
          <ac:inkMkLst>
            <pc:docMk/>
            <pc:sldMk cId="4111596304" sldId="544"/>
            <ac:inkMk id="14" creationId="{FC6F9E8B-E005-0543-E407-E96DEC98B4F8}"/>
          </ac:inkMkLst>
        </pc:inkChg>
        <pc:inkChg chg="add">
          <ac:chgData name="Khattab, Sherif" userId="c83b1e15-36f3-4f46-aceb-05aac24c545e" providerId="ADAL" clId="{7D8735DF-240A-4ACA-B528-3E6F0E4D688B}" dt="2022-09-27T12:09:58.456" v="2500" actId="9405"/>
          <ac:inkMkLst>
            <pc:docMk/>
            <pc:sldMk cId="4111596304" sldId="544"/>
            <ac:inkMk id="15" creationId="{5AA5645C-2C21-0097-9349-37674F01A0D2}"/>
          </ac:inkMkLst>
        </pc:inkChg>
        <pc:inkChg chg="add">
          <ac:chgData name="Khattab, Sherif" userId="c83b1e15-36f3-4f46-aceb-05aac24c545e" providerId="ADAL" clId="{7D8735DF-240A-4ACA-B528-3E6F0E4D688B}" dt="2022-09-27T12:09:58.820" v="2501" actId="9405"/>
          <ac:inkMkLst>
            <pc:docMk/>
            <pc:sldMk cId="4111596304" sldId="544"/>
            <ac:inkMk id="16" creationId="{4AD2B05C-05DB-566C-B5F7-C07B62730E0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7" creationId="{1F8EFDA8-CCB1-CCC9-11B2-C327400A7C0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8" creationId="{8DC1B567-CAE0-8372-0D90-3F3C06594D4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9" creationId="{CF174446-E2CD-D9F1-76F4-2C90600CF9C5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1" creationId="{9B82ECDE-BA28-BD37-24B0-DC0DA04FA1B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2" creationId="{8230E390-EF93-FD9C-E4E9-FEB9D3653E4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3" creationId="{E08C9385-E637-A59D-C160-AF874CF683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4" creationId="{9E7A595B-42E8-0DA0-8D89-666FE8321EB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5" creationId="{3E9D3D8B-6604-A122-25ED-9AF75E72129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6" creationId="{40B61B69-0823-57C0-6A11-2A208B040F3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8" creationId="{991018F2-C312-D170-DDE0-230F1A68DD3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9" creationId="{3FAA5532-1DA1-3FE1-043C-DDFBCF4746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0" creationId="{3ECD21DE-1E87-793E-09DF-778761FDA7C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1" creationId="{38FD6B93-0B1E-9645-9704-90BC6A44A7E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2" creationId="{3A99EC13-C9C5-6152-4A23-12B556CD2CF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3" creationId="{D41C004A-12CC-4837-FCAD-6AE6A3D4925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4" creationId="{26754A40-95DF-F3E2-A2CE-AA5607F4D40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5" creationId="{2F94EDE3-894F-D8D9-107B-4C0D6E1B266E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6" creationId="{B59A6165-3570-8169-607C-819545EA727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8" creationId="{40DC1DE7-DF46-136E-4679-F783A23F4AE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9" creationId="{0EC5C13A-D6A6-E202-5F87-8614955BC5B7}"/>
          </ac:inkMkLst>
        </pc:inkChg>
        <pc:inkChg chg="add del">
          <ac:chgData name="Khattab, Sherif" userId="c83b1e15-36f3-4f46-aceb-05aac24c545e" providerId="ADAL" clId="{7D8735DF-240A-4ACA-B528-3E6F0E4D688B}" dt="2022-09-27T12:10:27.580" v="2527" actId="9405"/>
          <ac:inkMkLst>
            <pc:docMk/>
            <pc:sldMk cId="4111596304" sldId="544"/>
            <ac:inkMk id="41" creationId="{DD56C224-14C6-472C-127A-1BD1C1BC343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2" creationId="{5A689EB0-E866-CF4C-9EAD-FEAAE596606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3" creationId="{9C6D945E-A132-84AA-69BD-296BB42DB81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4" creationId="{529F0521-B1EA-16DA-D251-2643AA6821CC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5" creationId="{ED5EF5A0-4849-8F56-3841-3BB65E92DF5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6" creationId="{A6D969DD-8582-39F4-E9BD-A88CD602F6E5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7" creationId="{9764CE5D-239C-55B9-818B-5DEB1DC55B42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8" creationId="{F8A2C623-12AB-EB70-736C-CBC91D8040D1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9" creationId="{B67D3FCB-EC8A-600C-C023-039061AD18AB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0" creationId="{C85E974C-CFDB-9B90-6B9C-D86633B64F83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1" creationId="{896FC219-86DA-406A-4D2A-4FB8FFF3DE9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2" creationId="{C584E62F-6CD2-D9B0-7F98-0E0FEE52FA7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3" creationId="{A1C4699C-C362-4C00-939C-41ECD978AE30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4" creationId="{680207E4-E7B0-2788-2A42-AEDF5542B6D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5" creationId="{BFB0B765-4416-6902-B078-DB70AFD44206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6" creationId="{AF13A7EA-DC64-1F40-7EAD-59DC8782458D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8" creationId="{2D5A8F94-6474-7257-3B06-3F1D5AC8B3F6}"/>
          </ac:inkMkLst>
        </pc:inkChg>
        <pc:inkChg chg="add del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9" creationId="{30EF937A-4879-655D-3F31-B6C730116B75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60" creationId="{93987E19-0F8C-69BA-8155-404D1482F719}"/>
          </ac:inkMkLst>
        </pc:inkChg>
        <pc:inkChg chg="add del mod">
          <ac:chgData name="Khattab, Sherif" userId="c83b1e15-36f3-4f46-aceb-05aac24c545e" providerId="ADAL" clId="{7D8735DF-240A-4ACA-B528-3E6F0E4D688B}" dt="2022-09-27T12:17:51.126" v="2664"/>
          <ac:inkMkLst>
            <pc:docMk/>
            <pc:sldMk cId="4111596304" sldId="544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7:55.035" v="2666" actId="9405"/>
          <ac:inkMkLst>
            <pc:docMk/>
            <pc:sldMk cId="4111596304" sldId="544"/>
            <ac:inkMk id="63" creationId="{ED797A4C-7B29-3272-970F-B0C274F36319}"/>
          </ac:inkMkLst>
        </pc:inkChg>
      </pc:sldChg>
      <pc:sldChg chg="modSp add modAnim">
        <pc:chgData name="Khattab, Sherif" userId="c83b1e15-36f3-4f46-aceb-05aac24c545e" providerId="ADAL" clId="{7D8735DF-240A-4ACA-B528-3E6F0E4D688B}" dt="2022-09-27T12:19:43.042" v="2677" actId="20577"/>
        <pc:sldMkLst>
          <pc:docMk/>
          <pc:sldMk cId="123877103" sldId="545"/>
        </pc:sldMkLst>
        <pc:spChg chg="mod">
          <ac:chgData name="Khattab, Sherif" userId="c83b1e15-36f3-4f46-aceb-05aac24c545e" providerId="ADAL" clId="{7D8735DF-240A-4ACA-B528-3E6F0E4D688B}" dt="2022-09-27T12:19:43.042" v="2677" actId="20577"/>
          <ac:spMkLst>
            <pc:docMk/>
            <pc:sldMk cId="123877103" sldId="545"/>
            <ac:spMk id="3" creationId="{D5F64EBC-4AC1-D307-D559-E73CF3C51215}"/>
          </ac:spMkLst>
        </pc:sp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851009586" sldId="545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3299997936" sldId="545"/>
        </pc:sldMkLst>
        <pc:spChg chg="mod">
          <ac:chgData name="Khattab, Sherif" userId="c83b1e15-36f3-4f46-aceb-05aac24c545e" providerId="ADAL" clId="{7D8735DF-240A-4ACA-B528-3E6F0E4D688B}" dt="2022-09-27T12:14:12.105" v="2625"/>
          <ac:spMkLst>
            <pc:docMk/>
            <pc:sldMk cId="3299997936" sldId="545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4:30.053" v="2635" actId="20577"/>
          <ac:spMkLst>
            <pc:docMk/>
            <pc:sldMk cId="3299997936" sldId="545"/>
            <ac:spMk id="3" creationId="{D5F64EBC-4AC1-D307-D559-E73CF3C51215}"/>
          </ac:spMkLst>
        </pc:spChg>
        <pc:grpChg chg="mod">
          <ac:chgData name="Khattab, Sherif" userId="c83b1e15-36f3-4f46-aceb-05aac24c545e" providerId="ADAL" clId="{7D8735DF-240A-4ACA-B528-3E6F0E4D688B}" dt="2022-09-27T12:14:18.279" v="2627"/>
          <ac:grpSpMkLst>
            <pc:docMk/>
            <pc:sldMk cId="3299997936" sldId="545"/>
            <ac:grpSpMk id="20" creationId="{18C181DE-6B9B-3F3D-0063-2611EA60E1D1}"/>
          </ac:grpSpMkLst>
        </pc:grp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7" creationId="{11FCDEE1-240E-3281-0DC7-4BB8F8F5D85D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8" creationId="{8DA1E7A7-0F78-C86D-49B9-F584EE57FCB8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9" creationId="{1093DB7E-E81E-95C9-8CC6-26B074E45F84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0" creationId="{F772062F-6B19-4432-58C5-31F9B58A36DE}"/>
          </ac:inkMkLst>
        </pc:inkChg>
        <pc:inkChg chg="add del">
          <ac:chgData name="Khattab, Sherif" userId="c83b1e15-36f3-4f46-aceb-05aac24c545e" providerId="ADAL" clId="{7D8735DF-240A-4ACA-B528-3E6F0E4D688B}" dt="2022-09-27T12:14:18.280" v="2628"/>
          <ac:inkMkLst>
            <pc:docMk/>
            <pc:sldMk cId="3299997936" sldId="545"/>
            <ac:inkMk id="11" creationId="{F33A5E92-55DE-14DC-11C0-1FE609D6787A}"/>
          </ac:inkMkLst>
        </pc:inkChg>
        <pc:inkChg chg="add">
          <ac:chgData name="Khattab, Sherif" userId="c83b1e15-36f3-4f46-aceb-05aac24c545e" providerId="ADAL" clId="{7D8735DF-240A-4ACA-B528-3E6F0E4D688B}" dt="2022-09-27T12:14:21.612" v="2629" actId="9405"/>
          <ac:inkMkLst>
            <pc:docMk/>
            <pc:sldMk cId="3299997936" sldId="545"/>
            <ac:inkMk id="18" creationId="{205707C4-A28E-B8FA-2F48-4DEC94C39D41}"/>
          </ac:inkMkLst>
        </pc:inkChg>
        <pc:inkChg chg="del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9" creationId="{8504F55C-C272-1E6D-E138-B3CF906E7C1C}"/>
          </ac:inkMkLst>
        </pc:inkChg>
      </pc:sldChg>
      <pc:sldChg chg="addSp delSp modSp add del mod ord">
        <pc:chgData name="Khattab, Sherif" userId="c83b1e15-36f3-4f46-aceb-05aac24c545e" providerId="ADAL" clId="{7D8735DF-240A-4ACA-B528-3E6F0E4D688B}" dt="2022-09-27T12:16:59.190" v="2653" actId="2696"/>
        <pc:sldMkLst>
          <pc:docMk/>
          <pc:sldMk cId="510938644" sldId="546"/>
        </pc:sldMkLst>
        <pc:spChg chg="mod">
          <ac:chgData name="Khattab, Sherif" userId="c83b1e15-36f3-4f46-aceb-05aac24c545e" providerId="ADAL" clId="{7D8735DF-240A-4ACA-B528-3E6F0E4D688B}" dt="2022-09-27T12:12:53.981" v="2605" actId="404"/>
          <ac:spMkLst>
            <pc:docMk/>
            <pc:sldMk cId="510938644" sldId="546"/>
            <ac:spMk id="2" creationId="{EA0D9A05-E6D7-8152-3180-AFD67C016BA3}"/>
          </ac:spMkLst>
        </pc:spChg>
        <pc:grpChg chg="mod">
          <ac:chgData name="Khattab, Sherif" userId="c83b1e15-36f3-4f46-aceb-05aac24c545e" providerId="ADAL" clId="{7D8735DF-240A-4ACA-B528-3E6F0E4D688B}" dt="2022-09-27T12:13:09.287" v="2609"/>
          <ac:grpSpMkLst>
            <pc:docMk/>
            <pc:sldMk cId="510938644" sldId="546"/>
            <ac:grpSpMk id="6" creationId="{6708C3E9-1FDE-0A01-3095-EC9AE9F7CF50}"/>
          </ac:grpSpMkLst>
        </pc:grpChg>
        <pc:grpChg chg="del">
          <ac:chgData name="Khattab, Sherif" userId="c83b1e15-36f3-4f46-aceb-05aac24c545e" providerId="ADAL" clId="{7D8735DF-240A-4ACA-B528-3E6F0E4D688B}" dt="2022-09-27T12:13:00.234" v="2608" actId="478"/>
          <ac:grpSpMkLst>
            <pc:docMk/>
            <pc:sldMk cId="510938644" sldId="546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6" creationId="{4932597C-9188-4DD0-7E52-72D5CF4B727F}"/>
          </ac:grpSpMkLst>
        </pc:grpChg>
        <pc:grpChg chg="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8" creationId="{35A5324F-6CE9-C9CF-8604-5E5E3840D637}"/>
          </ac:grpSpMkLst>
        </pc:grpChg>
        <pc:grpChg chg="mod">
          <ac:chgData name="Khattab, Sherif" userId="c83b1e15-36f3-4f46-aceb-05aac24c545e" providerId="ADAL" clId="{7D8735DF-240A-4ACA-B528-3E6F0E4D688B}" dt="2022-09-27T12:13:57.195" v="2622"/>
          <ac:grpSpMkLst>
            <pc:docMk/>
            <pc:sldMk cId="510938644" sldId="546"/>
            <ac:grpSpMk id="72" creationId="{1E303936-C481-854E-74A8-66058E3B5C83}"/>
          </ac:grpSpMkLst>
        </pc:grp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1" creationId="{8B112434-9E49-F730-785C-EADB0DDE8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0" creationId="{A997ED04-3439-8D0C-99DC-E1DB0D039B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7" creationId="{651D71D2-9640-58B3-238C-FC69183AF5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41" creationId="{BB71B8C1-C30E-6BA3-30E3-345BEF8851AF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3" creationId="{F8FA7B34-5FA6-268B-8D1D-56E2987FE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4" creationId="{8866507B-95A0-8FEA-E3EC-EAC6913884F4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5" creationId="{CD5A1D86-0700-35C6-184E-653444A3B52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7" creationId="{313FD26A-5DF0-AA94-4A11-DFFB5D6FE2F9}"/>
          </ac:inkMkLst>
        </pc:inkChg>
        <pc:inkChg chg="add">
          <ac:chgData name="Khattab, Sherif" userId="c83b1e15-36f3-4f46-aceb-05aac24c545e" providerId="ADAL" clId="{7D8735DF-240A-4ACA-B528-3E6F0E4D688B}" dt="2022-09-27T12:13:42.298" v="2619" actId="9405"/>
          <ac:inkMkLst>
            <pc:docMk/>
            <pc:sldMk cId="510938644" sldId="546"/>
            <ac:inkMk id="69" creationId="{6F34E135-ABF8-E939-C7C1-09F137339CAB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0" creationId="{C9A36514-6476-8EA7-E81A-ECB5E327239F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1" creationId="{44587D90-2F54-F5EF-5A8C-08E28E07269C}"/>
          </ac:inkMkLst>
        </pc:inkChg>
        <pc:inkChg chg="add">
          <ac:chgData name="Khattab, Sherif" userId="c83b1e15-36f3-4f46-aceb-05aac24c545e" providerId="ADAL" clId="{7D8735DF-240A-4ACA-B528-3E6F0E4D688B}" dt="2022-09-27T12:13:58.684" v="2623" actId="9405"/>
          <ac:inkMkLst>
            <pc:docMk/>
            <pc:sldMk cId="510938644" sldId="546"/>
            <ac:inkMk id="73" creationId="{7AF4206D-C126-A621-4564-515D95223D7E}"/>
          </ac:inkMkLst>
        </pc:inkChg>
        <pc:inkChg chg="add">
          <ac:chgData name="Khattab, Sherif" userId="c83b1e15-36f3-4f46-aceb-05aac24c545e" providerId="ADAL" clId="{7D8735DF-240A-4ACA-B528-3E6F0E4D688B}" dt="2022-09-27T12:13:59.069" v="2624" actId="9405"/>
          <ac:inkMkLst>
            <pc:docMk/>
            <pc:sldMk cId="510938644" sldId="546"/>
            <ac:inkMk id="74" creationId="{482E7FB2-87CB-C32E-29C5-5CC9AEE4B8A9}"/>
          </ac:inkMkLst>
        </pc:inkChg>
      </pc:sldChg>
      <pc:sldChg chg="add modAnim">
        <pc:chgData name="Khattab, Sherif" userId="c83b1e15-36f3-4f46-aceb-05aac24c545e" providerId="ADAL" clId="{7D8735DF-240A-4ACA-B528-3E6F0E4D688B}" dt="2022-09-27T12:20:00.050" v="2679"/>
        <pc:sldMkLst>
          <pc:docMk/>
          <pc:sldMk cId="1148236144" sldId="546"/>
        </pc:sldMkLst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120859471" sldId="546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600479668" sldId="547"/>
        </pc:sldMkLst>
        <pc:spChg chg="mod">
          <ac:chgData name="Khattab, Sherif" userId="c83b1e15-36f3-4f46-aceb-05aac24c545e" providerId="ADAL" clId="{7D8735DF-240A-4ACA-B528-3E6F0E4D688B}" dt="2022-09-27T12:15:23.460" v="2643" actId="20577"/>
          <ac:spMkLst>
            <pc:docMk/>
            <pc:sldMk cId="600479668" sldId="547"/>
            <ac:spMk id="3" creationId="{DE8E1B1F-DB9D-F3BD-F9AC-D41550FA8E1C}"/>
          </ac:spMkLst>
        </pc:spChg>
        <pc:grpChg chg="mod">
          <ac:chgData name="Khattab, Sherif" userId="c83b1e15-36f3-4f46-aceb-05aac24c545e" providerId="ADAL" clId="{7D8735DF-240A-4ACA-B528-3E6F0E4D688B}" dt="2022-09-27T12:15:48.666" v="2644"/>
          <ac:grpSpMkLst>
            <pc:docMk/>
            <pc:sldMk cId="600479668" sldId="547"/>
            <ac:grpSpMk id="6" creationId="{6708C3E9-1FDE-0A01-3095-EC9AE9F7CF50}"/>
          </ac:grpSpMkLst>
        </pc:grpChg>
        <pc:grpChg chg="mod">
          <ac:chgData name="Khattab, Sherif" userId="c83b1e15-36f3-4f46-aceb-05aac24c545e" providerId="ADAL" clId="{7D8735DF-240A-4ACA-B528-3E6F0E4D688B}" dt="2022-09-27T12:16:01.026" v="2647"/>
          <ac:grpSpMkLst>
            <pc:docMk/>
            <pc:sldMk cId="600479668" sldId="547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6:41.785" v="2651"/>
          <ac:grpSpMkLst>
            <pc:docMk/>
            <pc:sldMk cId="600479668" sldId="547"/>
            <ac:grpSpMk id="63" creationId="{5D98E8C9-83FF-043E-9292-56A88BEB170A}"/>
          </ac:grpSpMkLst>
        </pc:grp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15:50.823" v="2645" actId="9405"/>
          <ac:inkMkLst>
            <pc:docMk/>
            <pc:sldMk cId="600479668" sldId="547"/>
            <ac:inkMk id="20" creationId="{26488135-C26B-3A5F-D940-173692DEB4D0}"/>
          </ac:inkMkLst>
        </pc:inkChg>
        <pc:inkChg chg="add del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27" creationId="{A7F84695-9B7E-9767-6EE1-C3CCB540F5EB}"/>
          </ac:inkMkLst>
        </pc:inkChg>
        <pc:inkChg chg="add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41" creationId="{46CFE63D-2E55-AB49-173B-0AC8D1858715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8" creationId="{2D5A8F94-6474-7257-3B06-3F1D5AC8B3F6}"/>
          </ac:inkMkLst>
        </pc:inkChg>
        <pc:inkChg chg="del 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9" creationId="{30EF937A-4879-655D-3F31-B6C730116B75}"/>
          </ac:inkMkLst>
        </pc:inkChg>
        <pc:inkChg chg="del">
          <ac:chgData name="Khattab, Sherif" userId="c83b1e15-36f3-4f46-aceb-05aac24c545e" providerId="ADAL" clId="{7D8735DF-240A-4ACA-B528-3E6F0E4D688B}" dt="2022-09-27T12:16:00.197" v="2646"/>
          <ac:inkMkLst>
            <pc:docMk/>
            <pc:sldMk cId="600479668" sldId="547"/>
            <ac:inkMk id="60" creationId="{93987E19-0F8C-69BA-8155-404D1482F719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6:46.470" v="2652" actId="9405"/>
          <ac:inkMkLst>
            <pc:docMk/>
            <pc:sldMk cId="600479668" sldId="547"/>
            <ac:inkMk id="64" creationId="{7FD45431-E735-82BB-4B36-9757BE081B28}"/>
          </ac:inkMkLst>
        </pc:ink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912747567" sldId="547"/>
        </pc:sldMkLst>
      </pc:sldChg>
      <pc:sldChg chg="add modAnim">
        <pc:chgData name="Khattab, Sherif" userId="c83b1e15-36f3-4f46-aceb-05aac24c545e" providerId="ADAL" clId="{7D8735DF-240A-4ACA-B528-3E6F0E4D688B}" dt="2022-09-27T12:20:13.629" v="2680"/>
        <pc:sldMkLst>
          <pc:docMk/>
          <pc:sldMk cId="3790665096" sldId="547"/>
        </pc:sldMkLst>
      </pc:sldChg>
      <pc:sldChg chg="delSp modSp add mod delAnim modAnim">
        <pc:chgData name="Khattab, Sherif" userId="c83b1e15-36f3-4f46-aceb-05aac24c545e" providerId="ADAL" clId="{7D8735DF-240A-4ACA-B528-3E6F0E4D688B}" dt="2022-09-27T12:26:53.721" v="3222"/>
        <pc:sldMkLst>
          <pc:docMk/>
          <pc:sldMk cId="154016252" sldId="548"/>
        </pc:sldMkLst>
        <pc:spChg chg="mod">
          <ac:chgData name="Khattab, Sherif" userId="c83b1e15-36f3-4f46-aceb-05aac24c545e" providerId="ADAL" clId="{7D8735DF-240A-4ACA-B528-3E6F0E4D688B}" dt="2022-09-27T12:26:17.137" v="3154" actId="20577"/>
          <ac:spMkLst>
            <pc:docMk/>
            <pc:sldMk cId="154016252" sldId="548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6:49.084" v="3220" actId="20577"/>
          <ac:spMkLst>
            <pc:docMk/>
            <pc:sldMk cId="154016252" sldId="548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6:46.348" v="3218" actId="1076"/>
          <ac:picMkLst>
            <pc:docMk/>
            <pc:sldMk cId="154016252" sldId="548"/>
            <ac:picMk id="2" creationId="{00000000-0000-0000-0000-000000000000}"/>
          </ac:picMkLst>
        </pc:picChg>
        <pc:picChg chg="del">
          <ac:chgData name="Khattab, Sherif" userId="c83b1e15-36f3-4f46-aceb-05aac24c545e" providerId="ADAL" clId="{7D8735DF-240A-4ACA-B528-3E6F0E4D688B}" dt="2022-09-27T12:26:19.074" v="3155" actId="478"/>
          <ac:picMkLst>
            <pc:docMk/>
            <pc:sldMk cId="154016252" sldId="548"/>
            <ac:picMk id="3" creationId="{71263434-69DC-6C52-8ADD-68B91BE23FA8}"/>
          </ac:picMkLst>
        </pc:picChg>
      </pc:sldChg>
      <pc:sldMasterChg chg="del delSldLayout">
        <pc:chgData name="Khattab, Sherif" userId="c83b1e15-36f3-4f46-aceb-05aac24c545e" providerId="ADAL" clId="{7D8735DF-240A-4ACA-B528-3E6F0E4D688B}" dt="2022-09-26T13:19:20.009" v="7" actId="47"/>
        <pc:sldMasterMkLst>
          <pc:docMk/>
          <pc:sldMasterMk cId="4081347838" sldId="2147483755"/>
        </pc:sldMasterMkLst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030092061" sldId="2147483756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915003539" sldId="2147483757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4009616481" sldId="2147483758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03001156" sldId="2147483759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26750753" sldId="2147483760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92263989" sldId="2147483761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269384003" sldId="2147483762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371258127" sldId="2147483763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424323591" sldId="2147483764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14491452" sldId="2147483765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537396246" sldId="2147483766"/>
          </pc:sldLayoutMkLst>
        </pc:sldLayoutChg>
      </pc:sldMasterChg>
    </pc:docChg>
  </pc:docChgLst>
  <pc:docChgLst>
    <pc:chgData name="Khattab, Sherif" userId="c83b1e15-36f3-4f46-aceb-05aac24c545e" providerId="ADAL" clId="{0278992E-4F43-4C79-8BFE-F05F60A0EACB}"/>
    <pc:docChg chg="undo custSel addSld delSld modSld sldOrd">
      <pc:chgData name="Khattab, Sherif" userId="c83b1e15-36f3-4f46-aceb-05aac24c545e" providerId="ADAL" clId="{0278992E-4F43-4C79-8BFE-F05F60A0EACB}" dt="2022-09-21T16:19:42.200" v="3697" actId="2696"/>
      <pc:docMkLst>
        <pc:docMk/>
      </pc:docMkLst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251158943" sldId="40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62100407" sldId="40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23502148" sldId="40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9626819" sldId="40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3258387" sldId="40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9108511" sldId="40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51437395" sldId="41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600104" sldId="41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51885050" sldId="41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28146547" sldId="41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64775203" sldId="41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735576552" sldId="41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71735815" sldId="41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86116977" sldId="41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945051733" sldId="41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56324858" sldId="41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3502517" sldId="42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338024" sldId="42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96915802" sldId="4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156114" sldId="42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50433387" sldId="42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3248184" sldId="43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74119019" sldId="43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654105900" sldId="43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08315166" sldId="43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092889202" sldId="43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5611056" sldId="43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16310170" sldId="43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13674270" sldId="44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07779014" sldId="441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98832071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7574914" sldId="44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241223" sldId="44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39797538" sldId="44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58647136" sldId="44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10444335" sldId="44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148342922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37020356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28528222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74781445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22062017" sldId="45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63695913" sldId="45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49086508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694215633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29095958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129026826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340683414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57265421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835788110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13274229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62378894" sldId="46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93316408" sldId="46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70412045" sldId="46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51092300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2953637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283131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92462919" sldId="47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22204766" sldId="47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0278992E-4F43-4C79-8BFE-F05F60A0EACB}" dt="2022-09-20T12:39:54.036" v="60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77175499" sldId="47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700527919" sldId="47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45929382" sldId="47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78106345" sldId="47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912928886" sldId="48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18792473" sldId="481"/>
        </pc:sldMkLst>
      </pc:sldChg>
      <pc:sldChg chg="modAnim">
        <pc:chgData name="Khattab, Sherif" userId="c83b1e15-36f3-4f46-aceb-05aac24c545e" providerId="ADAL" clId="{0278992E-4F43-4C79-8BFE-F05F60A0EACB}" dt="2022-09-20T13:16:30.673" v="3660"/>
        <pc:sldMkLst>
          <pc:docMk/>
          <pc:sldMk cId="2704400605" sldId="487"/>
        </pc:sldMkLst>
      </pc:sldChg>
      <pc:sldChg chg="modAnim">
        <pc:chgData name="Khattab, Sherif" userId="c83b1e15-36f3-4f46-aceb-05aac24c545e" providerId="ADAL" clId="{0278992E-4F43-4C79-8BFE-F05F60A0EACB}" dt="2022-09-20T13:16:15.149" v="3656"/>
        <pc:sldMkLst>
          <pc:docMk/>
          <pc:sldMk cId="2660557727" sldId="488"/>
        </pc:sldMkLst>
      </pc:sldChg>
      <pc:sldChg chg="modAnim">
        <pc:chgData name="Khattab, Sherif" userId="c83b1e15-36f3-4f46-aceb-05aac24c545e" providerId="ADAL" clId="{0278992E-4F43-4C79-8BFE-F05F60A0EACB}" dt="2022-09-20T13:16:06.777" v="3654"/>
        <pc:sldMkLst>
          <pc:docMk/>
          <pc:sldMk cId="706257233" sldId="489"/>
        </pc:sldMkLst>
      </pc:sldChg>
      <pc:sldChg chg="modAnim">
        <pc:chgData name="Khattab, Sherif" userId="c83b1e15-36f3-4f46-aceb-05aac24c545e" providerId="ADAL" clId="{0278992E-4F43-4C79-8BFE-F05F60A0EACB}" dt="2022-09-20T13:16:00.207" v="3651"/>
        <pc:sldMkLst>
          <pc:docMk/>
          <pc:sldMk cId="3186927523" sldId="490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1449605791" sldId="491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970012326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047278071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1239558048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254003072" sldId="492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79203863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82534932" sldId="493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3190301361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3557573" sldId="494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50927212" sldId="494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3664592532" sldId="494"/>
        </pc:sldMkLst>
      </pc:sldChg>
      <pc:sldChg chg="del">
        <pc:chgData name="Khattab, Sherif" userId="c83b1e15-36f3-4f46-aceb-05aac24c545e" providerId="ADAL" clId="{0278992E-4F43-4C79-8BFE-F05F60A0EACB}" dt="2022-09-20T13:18:39.009" v="3687" actId="47"/>
        <pc:sldMkLst>
          <pc:docMk/>
          <pc:sldMk cId="3617005399" sldId="495"/>
        </pc:sldMkLst>
      </pc:sldChg>
      <pc:sldChg chg="modSp mod modAnim">
        <pc:chgData name="Khattab, Sherif" userId="c83b1e15-36f3-4f46-aceb-05aac24c545e" providerId="ADAL" clId="{0278992E-4F43-4C79-8BFE-F05F60A0EACB}" dt="2022-09-20T12:30:21.734" v="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78992E-4F43-4C79-8BFE-F05F60A0EACB}" dt="2022-09-20T12:30:21.734" v="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278992E-4F43-4C79-8BFE-F05F60A0EACB}" dt="2022-09-20T13:18:40.482" v="3689" actId="47"/>
        <pc:sldMkLst>
          <pc:docMk/>
          <pc:sldMk cId="2156886646" sldId="497"/>
        </pc:sldMkLst>
      </pc:sldChg>
      <pc:sldChg chg="modSp mod addAnim delAnim modAnim">
        <pc:chgData name="Khattab, Sherif" userId="c83b1e15-36f3-4f46-aceb-05aac24c545e" providerId="ADAL" clId="{0278992E-4F43-4C79-8BFE-F05F60A0EACB}" dt="2022-09-20T13:13:54.781" v="3640"/>
        <pc:sldMkLst>
          <pc:docMk/>
          <pc:sldMk cId="1322121817" sldId="498"/>
        </pc:sldMkLst>
        <pc:spChg chg="mod">
          <ac:chgData name="Khattab, Sherif" userId="c83b1e15-36f3-4f46-aceb-05aac24c545e" providerId="ADAL" clId="{0278992E-4F43-4C79-8BFE-F05F60A0EACB}" dt="2022-09-20T13:13:45.978" v="3637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278992E-4F43-4C79-8BFE-F05F60A0EACB}" dt="2022-09-20T13:19:50.430" v="3695" actId="2696"/>
        <pc:sldMkLst>
          <pc:docMk/>
          <pc:sldMk cId="2319119230" sldId="499"/>
        </pc:sldMkLst>
      </pc:sldChg>
      <pc:sldChg chg="add">
        <pc:chgData name="Khattab, Sherif" userId="c83b1e15-36f3-4f46-aceb-05aac24c545e" providerId="ADAL" clId="{0278992E-4F43-4C79-8BFE-F05F60A0EACB}" dt="2022-09-20T13:20:00.848" v="3696"/>
        <pc:sldMkLst>
          <pc:docMk/>
          <pc:sldMk cId="2486235731" sldId="499"/>
        </pc:sldMkLst>
      </pc:sldChg>
      <pc:sldChg chg="modSp mod">
        <pc:chgData name="Khattab, Sherif" userId="c83b1e15-36f3-4f46-aceb-05aac24c545e" providerId="ADAL" clId="{0278992E-4F43-4C79-8BFE-F05F60A0EACB}" dt="2022-09-20T12:32:35.267" v="2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0278992E-4F43-4C79-8BFE-F05F60A0EACB}" dt="2022-09-20T12:32:35.267" v="2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7:35.142" v="3675" actId="114"/>
        <pc:sldMkLst>
          <pc:docMk/>
          <pc:sldMk cId="3036755702" sldId="503"/>
        </pc:sldMkLst>
        <pc:spChg chg="mod">
          <ac:chgData name="Khattab, Sherif" userId="c83b1e15-36f3-4f46-aceb-05aac24c545e" providerId="ADAL" clId="{0278992E-4F43-4C79-8BFE-F05F60A0EACB}" dt="2022-09-20T13:17:35.142" v="3675" actId="114"/>
          <ac:spMkLst>
            <pc:docMk/>
            <pc:sldMk cId="3036755702" sldId="503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8:31.904" v="3686" actId="114"/>
        <pc:sldMkLst>
          <pc:docMk/>
          <pc:sldMk cId="3606334964" sldId="504"/>
        </pc:sldMkLst>
        <pc:spChg chg="mod">
          <ac:chgData name="Khattab, Sherif" userId="c83b1e15-36f3-4f46-aceb-05aac24c545e" providerId="ADAL" clId="{0278992E-4F43-4C79-8BFE-F05F60A0EACB}" dt="2022-09-20T13:18:31.904" v="3686" actId="114"/>
          <ac:spMkLst>
            <pc:docMk/>
            <pc:sldMk cId="3606334964" sldId="50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2:47:55.250" v="823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0278992E-4F43-4C79-8BFE-F05F60A0EACB}" dt="2022-09-20T12:47:55.250" v="823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0278992E-4F43-4C79-8BFE-F05F60A0EACB}" dt="2022-09-20T13:08:56.394" v="3124" actId="47"/>
        <pc:sldMkLst>
          <pc:docMk/>
          <pc:sldMk cId="2310529101" sldId="50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814416974" sldId="509"/>
        </pc:sldMkLst>
      </pc:sldChg>
      <pc:sldChg chg="modSp mod modAnim">
        <pc:chgData name="Khattab, Sherif" userId="c83b1e15-36f3-4f46-aceb-05aac24c545e" providerId="ADAL" clId="{0278992E-4F43-4C79-8BFE-F05F60A0EACB}" dt="2022-09-20T12:40:55.481" v="127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0278992E-4F43-4C79-8BFE-F05F60A0EACB}" dt="2022-09-20T12:40:55.481" v="127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0278992E-4F43-4C79-8BFE-F05F60A0EACB}" dt="2022-09-20T13:08:56.981" v="3125" actId="47"/>
        <pc:sldMkLst>
          <pc:docMk/>
          <pc:sldMk cId="1574966111" sldId="511"/>
        </pc:sldMkLst>
      </pc:sldChg>
      <pc:sldChg chg="del">
        <pc:chgData name="Khattab, Sherif" userId="c83b1e15-36f3-4f46-aceb-05aac24c545e" providerId="ADAL" clId="{0278992E-4F43-4C79-8BFE-F05F60A0EACB}" dt="2022-09-20T13:08:57.632" v="3126" actId="47"/>
        <pc:sldMkLst>
          <pc:docMk/>
          <pc:sldMk cId="1147559674" sldId="51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3758015" sldId="51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284215364" sldId="514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093853910" sldId="51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58630311" sldId="516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63305401" sldId="51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310224222" sldId="51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618237106" sldId="51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8926969" sldId="520"/>
        </pc:sldMkLst>
      </pc:sldChg>
      <pc:sldChg chg="del">
        <pc:chgData name="Khattab, Sherif" userId="c83b1e15-36f3-4f46-aceb-05aac24c545e" providerId="ADAL" clId="{0278992E-4F43-4C79-8BFE-F05F60A0EACB}" dt="2022-09-20T13:19:25.802" v="3694" actId="2696"/>
        <pc:sldMkLst>
          <pc:docMk/>
          <pc:sldMk cId="1309328945" sldId="521"/>
        </pc:sldMkLst>
      </pc:sldChg>
      <pc:sldChg chg="del">
        <pc:chgData name="Khattab, Sherif" userId="c83b1e15-36f3-4f46-aceb-05aac24c545e" providerId="ADAL" clId="{0278992E-4F43-4C79-8BFE-F05F60A0EACB}" dt="2022-09-20T13:18:39.807" v="3688" actId="47"/>
        <pc:sldMkLst>
          <pc:docMk/>
          <pc:sldMk cId="4081578712" sldId="5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230640834" sldId="528"/>
        </pc:sldMkLst>
      </pc:sldChg>
      <pc:sldChg chg="add">
        <pc:chgData name="Khattab, Sherif" userId="c83b1e15-36f3-4f46-aceb-05aac24c545e" providerId="ADAL" clId="{0278992E-4F43-4C79-8BFE-F05F60A0EACB}" dt="2022-09-20T13:09:08.957" v="3130"/>
        <pc:sldMkLst>
          <pc:docMk/>
          <pc:sldMk cId="375157858" sldId="529"/>
        </pc:sldMkLst>
      </pc:sldChg>
      <pc:sldChg chg="modSp new del mod ord modAnim">
        <pc:chgData name="Khattab, Sherif" userId="c83b1e15-36f3-4f46-aceb-05aac24c545e" providerId="ADAL" clId="{0278992E-4F43-4C79-8BFE-F05F60A0EACB}" dt="2022-09-20T13:09:03.757" v="3129" actId="2696"/>
        <pc:sldMkLst>
          <pc:docMk/>
          <pc:sldMk cId="2520187567" sldId="529"/>
        </pc:sldMkLst>
        <pc:spChg chg="mod">
          <ac:chgData name="Khattab, Sherif" userId="c83b1e15-36f3-4f46-aceb-05aac24c545e" providerId="ADAL" clId="{0278992E-4F43-4C79-8BFE-F05F60A0EACB}" dt="2022-09-20T12:41:01.564" v="143" actId="20577"/>
          <ac:spMkLst>
            <pc:docMk/>
            <pc:sldMk cId="2520187567" sldId="529"/>
            <ac:spMk id="2" creationId="{B18FF2BA-2A44-B576-BB76-3536013B4B2D}"/>
          </ac:spMkLst>
        </pc:spChg>
        <pc:spChg chg="mod">
          <ac:chgData name="Khattab, Sherif" userId="c83b1e15-36f3-4f46-aceb-05aac24c545e" providerId="ADAL" clId="{0278992E-4F43-4C79-8BFE-F05F60A0EACB}" dt="2022-09-20T12:43:05.654" v="298" actId="20577"/>
          <ac:spMkLst>
            <pc:docMk/>
            <pc:sldMk cId="2520187567" sldId="529"/>
            <ac:spMk id="3" creationId="{BD8F74E2-4732-47EE-1984-B11EA3B0ABAD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8:04.289" v="3121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0278992E-4F43-4C79-8BFE-F05F60A0EACB}" dt="2022-09-20T13:08:04.289" v="3121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12:48.063" v="3535" actId="6549"/>
        <pc:sldMkLst>
          <pc:docMk/>
          <pc:sldMk cId="2589097507" sldId="531"/>
        </pc:sldMkLst>
        <pc:spChg chg="mod">
          <ac:chgData name="Khattab, Sherif" userId="c83b1e15-36f3-4f46-aceb-05aac24c545e" providerId="ADAL" clId="{0278992E-4F43-4C79-8BFE-F05F60A0EACB}" dt="2022-09-20T13:12:48.063" v="3535" actId="6549"/>
          <ac:spMkLst>
            <pc:docMk/>
            <pc:sldMk cId="2589097507" sldId="531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0278992E-4F43-4C79-8BFE-F05F60A0EACB}" dt="2022-09-20T12:55:40.046" v="1752" actId="47"/>
        <pc:sldMkLst>
          <pc:docMk/>
          <pc:sldMk cId="3257088964" sldId="532"/>
        </pc:sldMkLst>
      </pc:sldChg>
      <pc:sldChg chg="add del">
        <pc:chgData name="Khattab, Sherif" userId="c83b1e15-36f3-4f46-aceb-05aac24c545e" providerId="ADAL" clId="{0278992E-4F43-4C79-8BFE-F05F60A0EACB}" dt="2022-09-20T12:55:51.080" v="1758" actId="47"/>
        <pc:sldMkLst>
          <pc:docMk/>
          <pc:sldMk cId="1078017343" sldId="533"/>
        </pc:sldMkLst>
      </pc:sldChg>
      <pc:sldChg chg="add del">
        <pc:chgData name="Khattab, Sherif" userId="c83b1e15-36f3-4f46-aceb-05aac24c545e" providerId="ADAL" clId="{0278992E-4F43-4C79-8BFE-F05F60A0EACB}" dt="2022-09-20T12:55:51.742" v="1759" actId="47"/>
        <pc:sldMkLst>
          <pc:docMk/>
          <pc:sldMk cId="192717709" sldId="534"/>
        </pc:sldMkLst>
      </pc:sldChg>
      <pc:sldChg chg="add del">
        <pc:chgData name="Khattab, Sherif" userId="c83b1e15-36f3-4f46-aceb-05aac24c545e" providerId="ADAL" clId="{0278992E-4F43-4C79-8BFE-F05F60A0EACB}" dt="2022-09-20T12:55:52.769" v="1760" actId="47"/>
        <pc:sldMkLst>
          <pc:docMk/>
          <pc:sldMk cId="1915296909" sldId="535"/>
        </pc:sldMkLst>
      </pc:sldChg>
      <pc:sldChg chg="add del">
        <pc:chgData name="Khattab, Sherif" userId="c83b1e15-36f3-4f46-aceb-05aac24c545e" providerId="ADAL" clId="{0278992E-4F43-4C79-8BFE-F05F60A0EACB}" dt="2022-09-20T12:55:53.693" v="1761" actId="47"/>
        <pc:sldMkLst>
          <pc:docMk/>
          <pc:sldMk cId="63750263" sldId="536"/>
        </pc:sldMkLst>
      </pc:sldChg>
      <pc:sldChg chg="modSp new mod modAnim">
        <pc:chgData name="Khattab, Sherif" userId="c83b1e15-36f3-4f46-aceb-05aac24c545e" providerId="ADAL" clId="{0278992E-4F43-4C79-8BFE-F05F60A0EACB}" dt="2022-09-20T13:09:27.094" v="3142" actId="6549"/>
        <pc:sldMkLst>
          <pc:docMk/>
          <pc:sldMk cId="829687268" sldId="537"/>
        </pc:sldMkLst>
        <pc:spChg chg="mod">
          <ac:chgData name="Khattab, Sherif" userId="c83b1e15-36f3-4f46-aceb-05aac24c545e" providerId="ADAL" clId="{0278992E-4F43-4C79-8BFE-F05F60A0EACB}" dt="2022-09-20T12:48:21.852" v="853" actId="20577"/>
          <ac:spMkLst>
            <pc:docMk/>
            <pc:sldMk cId="829687268" sldId="537"/>
            <ac:spMk id="2" creationId="{A4583AE2-BB3E-9023-CB83-CB959B575F77}"/>
          </ac:spMkLst>
        </pc:spChg>
        <pc:spChg chg="mod">
          <ac:chgData name="Khattab, Sherif" userId="c83b1e15-36f3-4f46-aceb-05aac24c545e" providerId="ADAL" clId="{0278992E-4F43-4C79-8BFE-F05F60A0EACB}" dt="2022-09-20T13:09:27.094" v="3142" actId="6549"/>
          <ac:spMkLst>
            <pc:docMk/>
            <pc:sldMk cId="829687268" sldId="537"/>
            <ac:spMk id="3" creationId="{BEF7C18E-3CD6-4028-7816-E255B85252C3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12:52.281" v="3536"/>
        <pc:sldMkLst>
          <pc:docMk/>
          <pc:sldMk cId="2205440596" sldId="538"/>
        </pc:sldMkLst>
        <pc:spChg chg="mod">
          <ac:chgData name="Khattab, Sherif" userId="c83b1e15-36f3-4f46-aceb-05aac24c545e" providerId="ADAL" clId="{0278992E-4F43-4C79-8BFE-F05F60A0EACB}" dt="2022-09-20T13:12:52.281" v="3536"/>
          <ac:spMkLst>
            <pc:docMk/>
            <pc:sldMk cId="2205440596" sldId="538"/>
            <ac:spMk id="3" creationId="{140E8A8B-C928-849F-A52A-86E64AA035DA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04:31.610" v="2723"/>
        <pc:sldMkLst>
          <pc:docMk/>
          <pc:sldMk cId="4012849589" sldId="539"/>
        </pc:sldMkLst>
        <pc:spChg chg="mod">
          <ac:chgData name="Khattab, Sherif" userId="c83b1e15-36f3-4f46-aceb-05aac24c545e" providerId="ADAL" clId="{0278992E-4F43-4C79-8BFE-F05F60A0EACB}" dt="2022-09-20T12:59:42.359" v="2388" actId="12"/>
          <ac:spMkLst>
            <pc:docMk/>
            <pc:sldMk cId="4012849589" sldId="539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3:07.059" v="2554" actId="21"/>
        <pc:sldMkLst>
          <pc:docMk/>
          <pc:sldMk cId="4289348754" sldId="540"/>
        </pc:sldMkLst>
        <pc:spChg chg="mod">
          <ac:chgData name="Khattab, Sherif" userId="c83b1e15-36f3-4f46-aceb-05aac24c545e" providerId="ADAL" clId="{0278992E-4F43-4C79-8BFE-F05F60A0EACB}" dt="2022-09-20T13:03:07.059" v="2554" actId="21"/>
          <ac:spMkLst>
            <pc:docMk/>
            <pc:sldMk cId="4289348754" sldId="54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9:31.609" v="3144" actId="27636"/>
        <pc:sldMkLst>
          <pc:docMk/>
          <pc:sldMk cId="519316362" sldId="541"/>
        </pc:sldMkLst>
        <pc:spChg chg="mod">
          <ac:chgData name="Khattab, Sherif" userId="c83b1e15-36f3-4f46-aceb-05aac24c545e" providerId="ADAL" clId="{0278992E-4F43-4C79-8BFE-F05F60A0EACB}" dt="2022-09-20T13:09:31.609" v="3144" actId="27636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0278992E-4F43-4C79-8BFE-F05F60A0EACB}" dt="2022-09-20T13:08:46.045" v="3123" actId="47"/>
        <pc:sldMkLst>
          <pc:docMk/>
          <pc:sldMk cId="1053331040" sldId="541"/>
        </pc:sldMkLst>
      </pc:sldChg>
    </pc:docChg>
  </pc:docChgLst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0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0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0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0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99DE2349-1DB6-421D-B282-891F225D3D9E}"/>
    <pc:docChg chg="undo custSel addSld delSld modSld">
      <pc:chgData name="Khattab, Sherif" userId="c83b1e15-36f3-4f46-aceb-05aac24c545e" providerId="ADAL" clId="{99DE2349-1DB6-421D-B282-891F225D3D9E}" dt="2023-10-24T13:13:43.534" v="84" actId="2696"/>
      <pc:docMkLst>
        <pc:docMk/>
      </pc:docMkLst>
      <pc:sldChg chg="add del">
        <pc:chgData name="Khattab, Sherif" userId="c83b1e15-36f3-4f46-aceb-05aac24c545e" providerId="ADAL" clId="{99DE2349-1DB6-421D-B282-891F225D3D9E}" dt="2023-10-17T13:20:41.768" v="4"/>
        <pc:sldMkLst>
          <pc:docMk/>
          <pc:sldMk cId="3411722790" sldId="427"/>
        </pc:sldMkLst>
      </pc:sldChg>
      <pc:sldChg chg="modSp">
        <pc:chgData name="Khattab, Sherif" userId="c83b1e15-36f3-4f46-aceb-05aac24c545e" providerId="ADAL" clId="{99DE2349-1DB6-421D-B282-891F225D3D9E}" dt="2023-10-19T14:55:30.377" v="9" actId="20577"/>
        <pc:sldMkLst>
          <pc:docMk/>
          <pc:sldMk cId="994552500" sldId="634"/>
        </pc:sldMkLst>
        <pc:spChg chg="mod">
          <ac:chgData name="Khattab, Sherif" userId="c83b1e15-36f3-4f46-aceb-05aac24c545e" providerId="ADAL" clId="{99DE2349-1DB6-421D-B282-891F225D3D9E}" dt="2023-10-19T14:55:30.377" v="9" actId="20577"/>
          <ac:spMkLst>
            <pc:docMk/>
            <pc:sldMk cId="994552500" sldId="634"/>
            <ac:spMk id="3" creationId="{C86AEC12-95E4-F4EC-68B3-EA7EDFAB103B}"/>
          </ac:spMkLst>
        </pc:spChg>
      </pc:sldChg>
      <pc:sldChg chg="modSp add del mod">
        <pc:chgData name="Khattab, Sherif" userId="c83b1e15-36f3-4f46-aceb-05aac24c545e" providerId="ADAL" clId="{99DE2349-1DB6-421D-B282-891F225D3D9E}" dt="2023-10-17T13:20:41.768" v="4"/>
        <pc:sldMkLst>
          <pc:docMk/>
          <pc:sldMk cId="2013600975" sldId="639"/>
        </pc:sldMkLst>
        <pc:spChg chg="mod">
          <ac:chgData name="Khattab, Sherif" userId="c83b1e15-36f3-4f46-aceb-05aac24c545e" providerId="ADAL" clId="{99DE2349-1DB6-421D-B282-891F225D3D9E}" dt="2023-10-17T13:20:41.696" v="3"/>
          <ac:spMkLst>
            <pc:docMk/>
            <pc:sldMk cId="2013600975" sldId="639"/>
            <ac:spMk id="26627" creationId="{00000000-0000-0000-0000-000000000000}"/>
          </ac:spMkLst>
        </pc:spChg>
      </pc:sldChg>
      <pc:sldChg chg="add del">
        <pc:chgData name="Khattab, Sherif" userId="c83b1e15-36f3-4f46-aceb-05aac24c545e" providerId="ADAL" clId="{99DE2349-1DB6-421D-B282-891F225D3D9E}" dt="2023-10-17T13:20:41.768" v="4"/>
        <pc:sldMkLst>
          <pc:docMk/>
          <pc:sldMk cId="1465371323" sldId="640"/>
        </pc:sldMkLst>
      </pc:sldChg>
      <pc:sldChg chg="add del">
        <pc:chgData name="Khattab, Sherif" userId="c83b1e15-36f3-4f46-aceb-05aac24c545e" providerId="ADAL" clId="{99DE2349-1DB6-421D-B282-891F225D3D9E}" dt="2023-10-17T13:21:35.578" v="7"/>
        <pc:sldMkLst>
          <pc:docMk/>
          <pc:sldMk cId="1393599646" sldId="644"/>
        </pc:sldMkLst>
      </pc:sldChg>
      <pc:sldChg chg="add del">
        <pc:chgData name="Khattab, Sherif" userId="c83b1e15-36f3-4f46-aceb-05aac24c545e" providerId="ADAL" clId="{99DE2349-1DB6-421D-B282-891F225D3D9E}" dt="2023-10-17T13:21:35.578" v="7"/>
        <pc:sldMkLst>
          <pc:docMk/>
          <pc:sldMk cId="1284542940" sldId="645"/>
        </pc:sldMkLst>
      </pc:sldChg>
      <pc:sldChg chg="add del">
        <pc:chgData name="Khattab, Sherif" userId="c83b1e15-36f3-4f46-aceb-05aac24c545e" providerId="ADAL" clId="{99DE2349-1DB6-421D-B282-891F225D3D9E}" dt="2023-10-17T13:21:35.578" v="7"/>
        <pc:sldMkLst>
          <pc:docMk/>
          <pc:sldMk cId="3175013117" sldId="646"/>
        </pc:sldMkLst>
      </pc:sldChg>
      <pc:sldChg chg="add del">
        <pc:chgData name="Khattab, Sherif" userId="c83b1e15-36f3-4f46-aceb-05aac24c545e" providerId="ADAL" clId="{99DE2349-1DB6-421D-B282-891F225D3D9E}" dt="2023-10-17T13:21:35.578" v="7"/>
        <pc:sldMkLst>
          <pc:docMk/>
          <pc:sldMk cId="3796057375" sldId="647"/>
        </pc:sldMkLst>
      </pc:sldChg>
      <pc:sldChg chg="del">
        <pc:chgData name="Khattab, Sherif" userId="c83b1e15-36f3-4f46-aceb-05aac24c545e" providerId="ADAL" clId="{99DE2349-1DB6-421D-B282-891F225D3D9E}" dt="2023-10-19T14:55:44.584" v="10" actId="47"/>
        <pc:sldMkLst>
          <pc:docMk/>
          <pc:sldMk cId="3880074342" sldId="655"/>
        </pc:sldMkLst>
      </pc:sldChg>
      <pc:sldChg chg="modSp mod modAnim">
        <pc:chgData name="Khattab, Sherif" userId="c83b1e15-36f3-4f46-aceb-05aac24c545e" providerId="ADAL" clId="{99DE2349-1DB6-421D-B282-891F225D3D9E}" dt="2023-10-19T14:56:29.544" v="83" actId="20577"/>
        <pc:sldMkLst>
          <pc:docMk/>
          <pc:sldMk cId="100483460" sldId="671"/>
        </pc:sldMkLst>
        <pc:spChg chg="mod">
          <ac:chgData name="Khattab, Sherif" userId="c83b1e15-36f3-4f46-aceb-05aac24c545e" providerId="ADAL" clId="{99DE2349-1DB6-421D-B282-891F225D3D9E}" dt="2023-10-19T14:56:29.544" v="83" actId="20577"/>
          <ac:spMkLst>
            <pc:docMk/>
            <pc:sldMk cId="100483460" sldId="671"/>
            <ac:spMk id="3" creationId="{750DE433-D6C2-B29A-67A2-D95A7A405068}"/>
          </ac:spMkLst>
        </pc:spChg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191005978" sldId="1719"/>
        </pc:sldMkLst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3611804342" sldId="1720"/>
        </pc:sldMkLst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2282500662" sldId="1721"/>
        </pc:sldMkLst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2071125212" sldId="1722"/>
        </pc:sldMkLst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3520949872" sldId="1728"/>
        </pc:sldMkLst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4098127258" sldId="1729"/>
        </pc:sldMkLst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1386997494" sldId="1730"/>
        </pc:sldMkLst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2852291182" sldId="1731"/>
        </pc:sldMkLst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4032896837" sldId="1745"/>
        </pc:sldMkLst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1858180767" sldId="1746"/>
        </pc:sldMkLst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82189537" sldId="1747"/>
        </pc:sldMkLst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158213887" sldId="1748"/>
        </pc:sldMkLst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1703020444" sldId="1749"/>
        </pc:sldMkLst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2360623223" sldId="1750"/>
        </pc:sldMkLst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4040782406" sldId="1751"/>
        </pc:sldMkLst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600838262" sldId="1752"/>
        </pc:sldMkLst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2084855627" sldId="1753"/>
        </pc:sldMkLst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3016797374" sldId="1754"/>
        </pc:sldMkLst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619658695" sldId="1755"/>
        </pc:sldMkLst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2198596895" sldId="1756"/>
        </pc:sldMkLst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3277442458" sldId="1757"/>
        </pc:sldMkLst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4183699133" sldId="1758"/>
        </pc:sldMkLst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486538189" sldId="1793"/>
        </pc:sldMkLst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114084205" sldId="1794"/>
        </pc:sldMkLst>
      </pc:sldChg>
      <pc:sldChg chg="del">
        <pc:chgData name="Khattab, Sherif" userId="c83b1e15-36f3-4f46-aceb-05aac24c545e" providerId="ADAL" clId="{99DE2349-1DB6-421D-B282-891F225D3D9E}" dt="2023-10-24T13:13:43.534" v="84" actId="2696"/>
        <pc:sldMkLst>
          <pc:docMk/>
          <pc:sldMk cId="3036077918" sldId="1795"/>
        </pc:sldMkLst>
      </pc:sldChg>
    </pc:docChg>
  </pc:docChgLst>
  <pc:docChgLst>
    <pc:chgData name="Khattab, Sherif" userId="c83b1e15-36f3-4f46-aceb-05aac24c545e" providerId="ADAL" clId="{2AE31CE2-1EBF-4A5E-91E4-6CBB2432A413}"/>
    <pc:docChg chg="undo redo custSel addSld delSld modSld sldOrd">
      <pc:chgData name="Khattab, Sherif" userId="c83b1e15-36f3-4f46-aceb-05aac24c545e" providerId="ADAL" clId="{2AE31CE2-1EBF-4A5E-91E4-6CBB2432A413}" dt="2022-09-15T13:21:18.497" v="3932" actId="20577"/>
      <pc:docMkLst>
        <pc:docMk/>
      </pc:docMkLst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738797657" sldId="42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75608170" sldId="42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820604932" sldId="42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799203853" sldId="42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20297532" sldId="42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50252926" sldId="42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84437499" sldId="430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48109876" sldId="431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07316604" sldId="432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2009927506" sldId="433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003627548" sldId="43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82487743" sldId="43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27511755" sldId="43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5332319" sldId="43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460130987" sldId="43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4420799" sldId="43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12098282" sldId="441"/>
        </pc:sldMkLst>
      </pc:sldChg>
      <pc:sldChg chg="modSp modAnim">
        <pc:chgData name="Khattab, Sherif" userId="c83b1e15-36f3-4f46-aceb-05aac24c545e" providerId="ADAL" clId="{2AE31CE2-1EBF-4A5E-91E4-6CBB2432A413}" dt="2022-09-15T12:53:24.242" v="2917" actId="20577"/>
        <pc:sldMkLst>
          <pc:docMk/>
          <pc:sldMk cId="1485645733" sldId="442"/>
        </pc:sldMkLst>
        <pc:spChg chg="mod">
          <ac:chgData name="Khattab, Sherif" userId="c83b1e15-36f3-4f46-aceb-05aac24c545e" providerId="ADAL" clId="{2AE31CE2-1EBF-4A5E-91E4-6CBB2432A413}" dt="2022-09-15T12:53:24.242" v="2917" actId="20577"/>
          <ac:spMkLst>
            <pc:docMk/>
            <pc:sldMk cId="1485645733" sldId="442"/>
            <ac:spMk id="41987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53:45.517" v="2918" actId="47"/>
        <pc:sldMkLst>
          <pc:docMk/>
          <pc:sldMk cId="927625997" sldId="444"/>
        </pc:sldMkLst>
      </pc:sldChg>
      <pc:sldChg chg="modSp add del">
        <pc:chgData name="Khattab, Sherif" userId="c83b1e15-36f3-4f46-aceb-05aac24c545e" providerId="ADAL" clId="{2AE31CE2-1EBF-4A5E-91E4-6CBB2432A413}" dt="2022-09-15T12:53:52.928" v="2919" actId="47"/>
        <pc:sldMkLst>
          <pc:docMk/>
          <pc:sldMk cId="3107278265" sldId="44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107278265" sldId="446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3.881" v="2920" actId="47"/>
        <pc:sldMkLst>
          <pc:docMk/>
          <pc:sldMk cId="1296355713" sldId="44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296355713" sldId="447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4.744" v="2921" actId="47"/>
        <pc:sldMkLst>
          <pc:docMk/>
          <pc:sldMk cId="4222338068" sldId="44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22338068" sldId="448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5.428" v="2922" actId="47"/>
        <pc:sldMkLst>
          <pc:docMk/>
          <pc:sldMk cId="2023206790" sldId="44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023206790" sldId="449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35.250" v="3153" actId="207"/>
        <pc:sldMkLst>
          <pc:docMk/>
          <pc:sldMk cId="1148342922" sldId="451"/>
        </pc:sldMkLst>
        <pc:spChg chg="mod">
          <ac:chgData name="Khattab, Sherif" userId="c83b1e15-36f3-4f46-aceb-05aac24c545e" providerId="ADAL" clId="{2AE31CE2-1EBF-4A5E-91E4-6CBB2432A413}" dt="2022-09-15T13:02:35.250" v="3153" actId="207"/>
          <ac:spMkLst>
            <pc:docMk/>
            <pc:sldMk cId="1148342922" sldId="451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148342922" sldId="451"/>
            <ac:spMk id="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57.420" v="3157" actId="113"/>
        <pc:sldMkLst>
          <pc:docMk/>
          <pc:sldMk cId="4274781445" sldId="45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74781445" sldId="45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57.420" v="3157" actId="113"/>
          <ac:spMkLst>
            <pc:docMk/>
            <pc:sldMk cId="4274781445" sldId="452"/>
            <ac:spMk id="122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13.179" v="3222" actId="20577"/>
        <pc:sldMkLst>
          <pc:docMk/>
          <pc:sldMk cId="1522062017" sldId="45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22062017" sldId="45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3:32.655" v="3158" actId="207"/>
          <ac:spMkLst>
            <pc:docMk/>
            <pc:sldMk cId="1522062017" sldId="453"/>
            <ac:spMk id="1331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13.179" v="3222" actId="20577"/>
          <ac:spMkLst>
            <pc:docMk/>
            <pc:sldMk cId="1522062017" sldId="453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3:53.268" v="3215" actId="1076"/>
          <ac:picMkLst>
            <pc:docMk/>
            <pc:sldMk cId="1522062017" sldId="453"/>
            <ac:picMk id="17416" creationId="{00000000-0000-0000-0000-000000000000}"/>
          </ac:picMkLst>
        </pc:picChg>
      </pc:sldChg>
      <pc:sldChg chg="modSp add">
        <pc:chgData name="Khattab, Sherif" userId="c83b1e15-36f3-4f46-aceb-05aac24c545e" providerId="ADAL" clId="{2AE31CE2-1EBF-4A5E-91E4-6CBB2432A413}" dt="2022-09-15T12:13:15.327" v="2"/>
        <pc:sldMkLst>
          <pc:docMk/>
          <pc:sldMk cId="249086508" sldId="45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49086508" sldId="454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26.729" v="3223" actId="5793"/>
        <pc:sldMkLst>
          <pc:docMk/>
          <pc:sldMk cId="2129026826" sldId="455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129026826" sldId="45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26.729" v="3223" actId="5793"/>
          <ac:spMkLst>
            <pc:docMk/>
            <pc:sldMk cId="2129026826" sldId="455"/>
            <ac:spMk id="153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34.279" v="3224" actId="5793"/>
        <pc:sldMkLst>
          <pc:docMk/>
          <pc:sldMk cId="1340683414" sldId="45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340683414" sldId="45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34.279" v="3224" actId="5793"/>
          <ac:spMkLst>
            <pc:docMk/>
            <pc:sldMk cId="1340683414" sldId="456"/>
            <ac:spMk id="16387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51.778" v="3237" actId="20577"/>
        <pc:sldMkLst>
          <pc:docMk/>
          <pc:sldMk cId="3835788110" sldId="45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835788110" sldId="45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51.778" v="3237" actId="20577"/>
          <ac:spMkLst>
            <pc:docMk/>
            <pc:sldMk cId="3835788110" sldId="457"/>
            <ac:spMk id="17410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5:13.765" v="3263" actId="1076"/>
        <pc:sldMkLst>
          <pc:docMk/>
          <pc:sldMk cId="1513274229" sldId="45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13274229" sldId="45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02.990" v="3238" actId="207"/>
          <ac:spMkLst>
            <pc:docMk/>
            <pc:sldMk cId="1513274229" sldId="458"/>
            <ac:spMk id="1843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10.290" v="3262" actId="20577"/>
          <ac:spMkLst>
            <pc:docMk/>
            <pc:sldMk cId="1513274229" sldId="458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13.765" v="3263" actId="1076"/>
          <ac:picMkLst>
            <pc:docMk/>
            <pc:sldMk cId="1513274229" sldId="458"/>
            <ac:picMk id="18437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34.986" v="3292" actId="1076"/>
        <pc:sldMkLst>
          <pc:docMk/>
          <pc:sldMk cId="4112953637" sldId="46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112953637" sldId="46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0.541" v="3264" actId="207"/>
          <ac:spMkLst>
            <pc:docMk/>
            <pc:sldMk cId="4112953637" sldId="46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9.710" v="3289" actId="20577"/>
          <ac:spMkLst>
            <pc:docMk/>
            <pc:sldMk cId="4112953637" sldId="463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34.986" v="3292" actId="1076"/>
          <ac:picMkLst>
            <pc:docMk/>
            <pc:sldMk cId="4112953637" sldId="46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45.026" v="3293" actId="207"/>
        <pc:sldMkLst>
          <pc:docMk/>
          <pc:sldMk cId="428283131" sldId="46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8283131" sldId="46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5.026" v="3293" actId="207"/>
          <ac:spMkLst>
            <pc:docMk/>
            <pc:sldMk cId="428283131" sldId="464"/>
            <ac:spMk id="2355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6:59.093" v="3402" actId="20577"/>
        <pc:sldMkLst>
          <pc:docMk/>
          <pc:sldMk cId="392462919" sldId="47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92462919" sldId="470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59.093" v="3402" actId="20577"/>
          <ac:spMkLst>
            <pc:docMk/>
            <pc:sldMk cId="392462919" sldId="47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8.810" v="3294" actId="5793"/>
          <ac:spMkLst>
            <pc:docMk/>
            <pc:sldMk cId="392462919" sldId="470"/>
            <ac:spMk id="29699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7:56.173" v="3533" actId="20577"/>
        <pc:sldMkLst>
          <pc:docMk/>
          <pc:sldMk cId="322204766" sldId="47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22204766" sldId="47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56.173" v="3533" actId="20577"/>
          <ac:spMkLst>
            <pc:docMk/>
            <pc:sldMk cId="322204766" sldId="47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7:49.590" v="3512" actId="1076"/>
          <ac:picMkLst>
            <pc:docMk/>
            <pc:sldMk cId="322204766" sldId="472"/>
            <ac:picMk id="32775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46.256" v="3660" actId="20577"/>
        <pc:sldMkLst>
          <pc:docMk/>
          <pc:sldMk cId="700527919" sldId="47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700527919" sldId="47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46.256" v="3660" actId="20577"/>
          <ac:spMkLst>
            <pc:docMk/>
            <pc:sldMk cId="700527919" sldId="477"/>
            <ac:spMk id="3686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08.115" v="3608" actId="20577"/>
          <ac:spMkLst>
            <pc:docMk/>
            <pc:sldMk cId="700527919" sldId="477"/>
            <ac:spMk id="36867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08:41.034" v="3542" actId="1076"/>
          <ac:picMkLst>
            <pc:docMk/>
            <pc:sldMk cId="700527919" sldId="477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51.042" v="3661"/>
        <pc:sldMkLst>
          <pc:docMk/>
          <pc:sldMk cId="445929382" sldId="47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45929382" sldId="47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1.042" v="3661"/>
          <ac:spMkLst>
            <pc:docMk/>
            <pc:sldMk cId="445929382" sldId="478"/>
            <ac:spMk id="3789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31.666" v="3638" actId="20577"/>
          <ac:spMkLst>
            <pc:docMk/>
            <pc:sldMk cId="445929382" sldId="478"/>
            <ac:spMk id="378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9:58.851" v="3663"/>
        <pc:sldMkLst>
          <pc:docMk/>
          <pc:sldMk cId="4078106345" sldId="47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078106345" sldId="47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8.851" v="3663"/>
          <ac:spMkLst>
            <pc:docMk/>
            <pc:sldMk cId="4078106345" sldId="479"/>
            <ac:spMk id="3891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0:40.418" v="3686" actId="1076"/>
        <pc:sldMkLst>
          <pc:docMk/>
          <pc:sldMk cId="912928886" sldId="48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12928886" sldId="480"/>
            <ac:spMk id="3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4.156" v="3680" actId="20577"/>
          <ac:spMkLst>
            <pc:docMk/>
            <pc:sldMk cId="912928886" sldId="480"/>
            <ac:spMk id="3993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7.215" v="3681" actId="6549"/>
          <ac:spMkLst>
            <pc:docMk/>
            <pc:sldMk cId="912928886" sldId="480"/>
            <ac:spMk id="39939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10:40.418" v="3686" actId="1076"/>
          <ac:picMkLst>
            <pc:docMk/>
            <pc:sldMk cId="912928886" sldId="480"/>
            <ac:picMk id="32773" creationId="{00000000-0000-0000-0000-000000000000}"/>
          </ac:picMkLst>
        </pc:picChg>
      </pc:sldChg>
      <pc:sldChg chg="modSp add del">
        <pc:chgData name="Khattab, Sherif" userId="c83b1e15-36f3-4f46-aceb-05aac24c545e" providerId="ADAL" clId="{2AE31CE2-1EBF-4A5E-91E4-6CBB2432A413}" dt="2022-09-15T13:01:10.471" v="3095" actId="2696"/>
        <pc:sldMkLst>
          <pc:docMk/>
          <pc:sldMk cId="949693864" sldId="481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49693864" sldId="481"/>
            <ac:spMk id="2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02:23.464" v="3152" actId="6549"/>
        <pc:sldMkLst>
          <pc:docMk/>
          <pc:sldMk cId="4018792473" sldId="481"/>
        </pc:sldMkLst>
        <pc:spChg chg="mod">
          <ac:chgData name="Khattab, Sherif" userId="c83b1e15-36f3-4f46-aceb-05aac24c545e" providerId="ADAL" clId="{2AE31CE2-1EBF-4A5E-91E4-6CBB2432A413}" dt="2022-09-15T13:01:21.486" v="3105" actId="20577"/>
          <ac:spMkLst>
            <pc:docMk/>
            <pc:sldMk cId="4018792473" sldId="481"/>
            <ac:spMk id="4096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23.464" v="3152" actId="6549"/>
          <ac:spMkLst>
            <pc:docMk/>
            <pc:sldMk cId="4018792473" sldId="481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1:04.548" v="3704" actId="20577"/>
        <pc:sldMkLst>
          <pc:docMk/>
          <pc:sldMk cId="2693602005" sldId="48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693602005" sldId="48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1:04.548" v="3704" actId="20577"/>
          <ac:spMkLst>
            <pc:docMk/>
            <pc:sldMk cId="2693602005" sldId="482"/>
            <ac:spMk id="4198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14:15.317" v="3728"/>
        <pc:sldMkLst>
          <pc:docMk/>
          <pc:sldMk cId="937293836" sldId="48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937293836" sldId="48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4:02.181" v="3726" actId="20577"/>
          <ac:spMkLst>
            <pc:docMk/>
            <pc:sldMk cId="937293836" sldId="483"/>
            <ac:spMk id="3074" creationId="{00000000-0000-0000-0000-000000000000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3:17:51.342" v="3829" actId="21"/>
        <pc:sldMkLst>
          <pc:docMk/>
          <pc:sldMk cId="1597604373" sldId="48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97604373" sldId="48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6:12.661" v="3796" actId="6549"/>
          <ac:spMkLst>
            <pc:docMk/>
            <pc:sldMk cId="1597604373" sldId="484"/>
            <ac:spMk id="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16:15.609" v="3798" actId="1076"/>
          <ac:picMkLst>
            <pc:docMk/>
            <pc:sldMk cId="1597604373" sldId="484"/>
            <ac:picMk id="5125" creationId="{00000000-0000-0000-0000-000000000000}"/>
          </ac:picMkLst>
        </pc:picChg>
        <pc:picChg chg="del mod modCrop">
          <ac:chgData name="Khattab, Sherif" userId="c83b1e15-36f3-4f46-aceb-05aac24c545e" providerId="ADAL" clId="{2AE31CE2-1EBF-4A5E-91E4-6CBB2432A413}" dt="2022-09-15T13:17:51.342" v="3829" actId="21"/>
          <ac:picMkLst>
            <pc:docMk/>
            <pc:sldMk cId="1597604373" sldId="484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02.667" v="3862" actId="20577"/>
        <pc:sldMkLst>
          <pc:docMk/>
          <pc:sldMk cId="786033345" sldId="48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86033345" sldId="48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02.667" v="3862" actId="20577"/>
          <ac:spMkLst>
            <pc:docMk/>
            <pc:sldMk cId="786033345" sldId="485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8:45.373" v="3845" actId="6549"/>
          <ac:spMkLst>
            <pc:docMk/>
            <pc:sldMk cId="786033345" sldId="485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47.688" v="3846" actId="1076"/>
          <ac:picMkLst>
            <pc:docMk/>
            <pc:sldMk cId="786033345" sldId="485"/>
            <ac:picMk id="6" creationId="{B3B1437D-A518-3D4E-2F07-9FE1D9B30D23}"/>
          </ac:picMkLst>
        </pc:picChg>
        <pc:picChg chg="mod">
          <ac:chgData name="Khattab, Sherif" userId="c83b1e15-36f3-4f46-aceb-05aac24c545e" providerId="ADAL" clId="{2AE31CE2-1EBF-4A5E-91E4-6CBB2432A413}" dt="2022-09-15T13:18:01.127" v="3837" actId="1076"/>
          <ac:picMkLst>
            <pc:docMk/>
            <pc:sldMk cId="786033345" sldId="485"/>
            <ac:picMk id="5125" creationId="{00000000-0000-0000-0000-000000000000}"/>
          </ac:picMkLst>
        </pc:picChg>
      </pc:sldChg>
      <pc:sldChg chg="modSp add mod ord modAnim">
        <pc:chgData name="Khattab, Sherif" userId="c83b1e15-36f3-4f46-aceb-05aac24c545e" providerId="ADAL" clId="{2AE31CE2-1EBF-4A5E-91E4-6CBB2432A413}" dt="2022-09-15T13:21:18.497" v="3932" actId="20577"/>
        <pc:sldMkLst>
          <pc:docMk/>
          <pc:sldMk cId="4107913713" sldId="48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107913713" sldId="48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21:18.497" v="3932" actId="20577"/>
          <ac:spMkLst>
            <pc:docMk/>
            <pc:sldMk cId="4107913713" sldId="486"/>
            <ac:spMk id="614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5:46.754" v="3788" actId="20577"/>
          <ac:spMkLst>
            <pc:docMk/>
            <pc:sldMk cId="4107913713" sldId="486"/>
            <ac:spMk id="6147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704400605" sldId="48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704400605" sldId="487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660557727" sldId="488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660557727" sldId="488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706257233" sldId="48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06257233" sldId="489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86927523" sldId="49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86927523" sldId="490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449605791" sldId="49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449605791" sldId="491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79203863" sldId="49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79203863" sldId="49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90301361" sldId="49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90301361" sldId="493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3557573" sldId="49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3557573" sldId="494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17005399" sldId="49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17005399" sldId="495"/>
            <ac:spMk id="2" creationId="{00000000-0000-0000-0000-000000000000}"/>
          </ac:spMkLst>
        </pc:spChg>
      </pc:sldChg>
      <pc:sldChg chg="modSp modAnim">
        <pc:chgData name="Khattab, Sherif" userId="c83b1e15-36f3-4f46-aceb-05aac24c545e" providerId="ADAL" clId="{2AE31CE2-1EBF-4A5E-91E4-6CBB2432A413}" dt="2022-09-15T12:14:05.304" v="9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AE31CE2-1EBF-4A5E-91E4-6CBB2432A413}" dt="2022-09-15T12:14:05.304" v="9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156886646" sldId="49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156886646" sldId="497"/>
            <ac:spMk id="2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43:11.178" v="23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E31CE2-1EBF-4A5E-91E4-6CBB2432A413}" dt="2022-09-15T12:43:11.178" v="23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319119230" sldId="49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319119230" sldId="499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502089635" sldId="50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02089635" sldId="500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13:10.650" v="1" actId="47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2AE31CE2-1EBF-4A5E-91E4-6CBB2432A413}" dt="2022-09-15T12:14:50.225" v="13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2AE31CE2-1EBF-4A5E-91E4-6CBB2432A413}" dt="2022-09-15T12:14:50.225" v="13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AE31CE2-1EBF-4A5E-91E4-6CBB2432A413}" dt="2022-09-15T12:26:26.457" v="183" actId="47"/>
        <pc:sldMkLst>
          <pc:docMk/>
          <pc:sldMk cId="10149295" sldId="503"/>
        </pc:sldMkLst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36755702" sldId="50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36755702" sldId="503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06334964" sldId="50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06334964" sldId="504"/>
            <ac:spMk id="5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35:12.723" v="1367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2AE31CE2-1EBF-4A5E-91E4-6CBB2432A413}" dt="2022-09-15T12:35:12.723" v="1367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04319593" sldId="50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04319593" sldId="506"/>
            <ac:spMk id="6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26:24.416" v="182" actId="47"/>
        <pc:sldMkLst>
          <pc:docMk/>
          <pc:sldMk cId="3210969704" sldId="506"/>
        </pc:sldMkLst>
      </pc:sldChg>
      <pc:sldChg chg="modSp mod modAnim">
        <pc:chgData name="Khattab, Sherif" userId="c83b1e15-36f3-4f46-aceb-05aac24c545e" providerId="ADAL" clId="{2AE31CE2-1EBF-4A5E-91E4-6CBB2432A413}" dt="2022-09-15T12:40:24.643" v="2016"/>
        <pc:sldMkLst>
          <pc:docMk/>
          <pc:sldMk cId="2310529101" sldId="507"/>
        </pc:sldMkLst>
        <pc:spChg chg="mod">
          <ac:chgData name="Khattab, Sherif" userId="c83b1e15-36f3-4f46-aceb-05aac24c545e" providerId="ADAL" clId="{2AE31CE2-1EBF-4A5E-91E4-6CBB2432A413}" dt="2022-09-15T12:40:18.949" v="2014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del">
        <pc:chgData name="Khattab, Sherif" userId="c83b1e15-36f3-4f46-aceb-05aac24c545e" providerId="ADAL" clId="{2AE31CE2-1EBF-4A5E-91E4-6CBB2432A413}" dt="2022-09-15T12:26:27.637" v="184" actId="47"/>
        <pc:sldMkLst>
          <pc:docMk/>
          <pc:sldMk cId="1953566781" sldId="508"/>
        </pc:sldMkLst>
      </pc:sldChg>
      <pc:sldChg chg="modSp add mod">
        <pc:chgData name="Khattab, Sherif" userId="c83b1e15-36f3-4f46-aceb-05aac24c545e" providerId="ADAL" clId="{2AE31CE2-1EBF-4A5E-91E4-6CBB2432A413}" dt="2022-09-15T13:07:08.822" v="3427" actId="20577"/>
        <pc:sldMkLst>
          <pc:docMk/>
          <pc:sldMk cId="2814416974" sldId="50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814416974" sldId="50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08.822" v="3427" actId="20577"/>
          <ac:spMkLst>
            <pc:docMk/>
            <pc:sldMk cId="2814416974" sldId="509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48.377" v="3386" actId="108"/>
          <ac:spMkLst>
            <pc:docMk/>
            <pc:sldMk cId="2814416974" sldId="509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6:37.412" v="3366" actId="1076"/>
          <ac:picMkLst>
            <pc:docMk/>
            <pc:sldMk cId="2814416974" sldId="509"/>
            <ac:picMk id="31750" creationId="{00000000-0000-0000-0000-000000000000}"/>
          </ac:picMkLst>
        </pc:picChg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3836089839" sldId="509"/>
        </pc:sldMkLst>
      </pc:sldChg>
      <pc:sldChg chg="modSp new mod modAnim">
        <pc:chgData name="Khattab, Sherif" userId="c83b1e15-36f3-4f46-aceb-05aac24c545e" providerId="ADAL" clId="{2AE31CE2-1EBF-4A5E-91E4-6CBB2432A413}" dt="2022-09-15T12:35:44.810" v="1393"/>
        <pc:sldMkLst>
          <pc:docMk/>
          <pc:sldMk cId="1899755922" sldId="510"/>
        </pc:sldMkLst>
        <pc:spChg chg="mod">
          <ac:chgData name="Khattab, Sherif" userId="c83b1e15-36f3-4f46-aceb-05aac24c545e" providerId="ADAL" clId="{2AE31CE2-1EBF-4A5E-91E4-6CBB2432A413}" dt="2022-09-15T12:35:35.254" v="1391" actId="20577"/>
          <ac:spMkLst>
            <pc:docMk/>
            <pc:sldMk cId="1899755922" sldId="510"/>
            <ac:spMk id="2" creationId="{279C11E0-41E4-B1BC-1AB9-2DA1ACE726EF}"/>
          </ac:spMkLst>
        </pc:spChg>
        <pc:spChg chg="mod">
          <ac:chgData name="Khattab, Sherif" userId="c83b1e15-36f3-4f46-aceb-05aac24c545e" providerId="ADAL" clId="{2AE31CE2-1EBF-4A5E-91E4-6CBB2432A413}" dt="2022-09-15T12:35:28.236" v="1374" actId="113"/>
          <ac:spMkLst>
            <pc:docMk/>
            <pc:sldMk cId="1899755922" sldId="510"/>
            <ac:spMk id="3" creationId="{6E964C0F-69D1-999C-778E-B82399A4DF14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39:19.570" v="1857"/>
        <pc:sldMkLst>
          <pc:docMk/>
          <pc:sldMk cId="1574966111" sldId="511"/>
        </pc:sldMkLst>
        <pc:spChg chg="mod">
          <ac:chgData name="Khattab, Sherif" userId="c83b1e15-36f3-4f46-aceb-05aac24c545e" providerId="ADAL" clId="{2AE31CE2-1EBF-4A5E-91E4-6CBB2432A413}" dt="2022-09-15T12:39:11.268" v="1855" actId="20577"/>
          <ac:spMkLst>
            <pc:docMk/>
            <pc:sldMk cId="1574966111" sldId="511"/>
            <ac:spMk id="3" creationId="{98A6E069-2144-471F-A227-D127D92D7F33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42:10.311" v="2285"/>
        <pc:sldMkLst>
          <pc:docMk/>
          <pc:sldMk cId="1147559674" sldId="512"/>
        </pc:sldMkLst>
        <pc:spChg chg="mod">
          <ac:chgData name="Khattab, Sherif" userId="c83b1e15-36f3-4f46-aceb-05aac24c545e" providerId="ADAL" clId="{2AE31CE2-1EBF-4A5E-91E4-6CBB2432A413}" dt="2022-09-15T12:42:05.983" v="2283" actId="20577"/>
          <ac:spMkLst>
            <pc:docMk/>
            <pc:sldMk cId="1147559674" sldId="512"/>
            <ac:spMk id="3" creationId="{98A6E069-2144-471F-A227-D127D92D7F33}"/>
          </ac:spMkLst>
        </pc:spChg>
      </pc:sldChg>
      <pc:sldChg chg="addSp modSp new mod">
        <pc:chgData name="Khattab, Sherif" userId="c83b1e15-36f3-4f46-aceb-05aac24c545e" providerId="ADAL" clId="{2AE31CE2-1EBF-4A5E-91E4-6CBB2432A413}" dt="2022-09-15T12:46:48.566" v="2462" actId="20577"/>
        <pc:sldMkLst>
          <pc:docMk/>
          <pc:sldMk cId="4283758015" sldId="513"/>
        </pc:sldMkLst>
        <pc:spChg chg="mod">
          <ac:chgData name="Khattab, Sherif" userId="c83b1e15-36f3-4f46-aceb-05aac24c545e" providerId="ADAL" clId="{2AE31CE2-1EBF-4A5E-91E4-6CBB2432A413}" dt="2022-09-15T12:45:14.757" v="2368" actId="20577"/>
          <ac:spMkLst>
            <pc:docMk/>
            <pc:sldMk cId="4283758015" sldId="513"/>
            <ac:spMk id="2" creationId="{CBDDB24C-D369-F274-E632-4D469576FD35}"/>
          </ac:spMkLst>
        </pc:spChg>
        <pc:spChg chg="mod">
          <ac:chgData name="Khattab, Sherif" userId="c83b1e15-36f3-4f46-aceb-05aac24c545e" providerId="ADAL" clId="{2AE31CE2-1EBF-4A5E-91E4-6CBB2432A413}" dt="2022-09-15T12:46:48.566" v="2462" actId="20577"/>
          <ac:spMkLst>
            <pc:docMk/>
            <pc:sldMk cId="4283758015" sldId="513"/>
            <ac:spMk id="3" creationId="{2471EF23-4B16-E357-6992-CCED979586E3}"/>
          </ac:spMkLst>
        </pc:spChg>
        <pc:picChg chg="add mod">
          <ac:chgData name="Khattab, Sherif" userId="c83b1e15-36f3-4f46-aceb-05aac24c545e" providerId="ADAL" clId="{2AE31CE2-1EBF-4A5E-91E4-6CBB2432A413}" dt="2022-09-15T12:46:38.315" v="2434" actId="1076"/>
          <ac:picMkLst>
            <pc:docMk/>
            <pc:sldMk cId="4283758015" sldId="513"/>
            <ac:picMk id="7" creationId="{E25E5481-FCA5-8F48-2845-839344CEFFD7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1:07.381" v="2712" actId="20577"/>
        <pc:sldMkLst>
          <pc:docMk/>
          <pc:sldMk cId="1284215364" sldId="514"/>
        </pc:sldMkLst>
        <pc:spChg chg="mod">
          <ac:chgData name="Khattab, Sherif" userId="c83b1e15-36f3-4f46-aceb-05aac24c545e" providerId="ADAL" clId="{2AE31CE2-1EBF-4A5E-91E4-6CBB2432A413}" dt="2022-09-15T12:51:07.381" v="2712" actId="20577"/>
          <ac:spMkLst>
            <pc:docMk/>
            <pc:sldMk cId="1284215364" sldId="514"/>
            <ac:spMk id="2" creationId="{2E39A862-376C-A09B-B05E-C2AE83C682EA}"/>
          </ac:spMkLst>
        </pc:spChg>
        <pc:spChg chg="del mod">
          <ac:chgData name="Khattab, Sherif" userId="c83b1e15-36f3-4f46-aceb-05aac24c545e" providerId="ADAL" clId="{2AE31CE2-1EBF-4A5E-91E4-6CBB2432A413}" dt="2022-09-15T12:47:33.106" v="2483" actId="22"/>
          <ac:spMkLst>
            <pc:docMk/>
            <pc:sldMk cId="1284215364" sldId="514"/>
            <ac:spMk id="3" creationId="{C0AB0285-FF0F-F6BD-7578-B720FF857077}"/>
          </ac:spMkLst>
        </pc:spChg>
        <pc:spChg chg="add mod">
          <ac:chgData name="Khattab, Sherif" userId="c83b1e15-36f3-4f46-aceb-05aac24c545e" providerId="ADAL" clId="{2AE31CE2-1EBF-4A5E-91E4-6CBB2432A413}" dt="2022-09-15T12:48:54.238" v="2579" actId="20577"/>
          <ac:spMkLst>
            <pc:docMk/>
            <pc:sldMk cId="1284215364" sldId="514"/>
            <ac:spMk id="8" creationId="{00B94858-FBC0-E95E-2D65-C31AA04DEBC2}"/>
          </ac:spMkLst>
        </pc:spChg>
        <pc:picChg chg="add del mod ord">
          <ac:chgData name="Khattab, Sherif" userId="c83b1e15-36f3-4f46-aceb-05aac24c545e" providerId="ADAL" clId="{2AE31CE2-1EBF-4A5E-91E4-6CBB2432A413}" dt="2022-09-15T12:47:41.153" v="2485" actId="478"/>
          <ac:picMkLst>
            <pc:docMk/>
            <pc:sldMk cId="1284215364" sldId="514"/>
            <ac:picMk id="7" creationId="{451AE80D-DDC9-C360-C8F2-0C24AC0BAE8D}"/>
          </ac:picMkLst>
        </pc:picChg>
        <pc:picChg chg="add mod">
          <ac:chgData name="Khattab, Sherif" userId="c83b1e15-36f3-4f46-aceb-05aac24c545e" providerId="ADAL" clId="{2AE31CE2-1EBF-4A5E-91E4-6CBB2432A413}" dt="2022-09-15T12:49:01.396" v="2583" actId="1076"/>
          <ac:picMkLst>
            <pc:docMk/>
            <pc:sldMk cId="1284215364" sldId="514"/>
            <ac:picMk id="10" creationId="{D868CAE2-BF9A-5527-B57E-C1B59A73D5E0}"/>
          </ac:picMkLst>
        </pc:picChg>
      </pc:sldChg>
      <pc:sldChg chg="addSp modSp add mod modAnim chgLayout">
        <pc:chgData name="Khattab, Sherif" userId="c83b1e15-36f3-4f46-aceb-05aac24c545e" providerId="ADAL" clId="{2AE31CE2-1EBF-4A5E-91E4-6CBB2432A413}" dt="2022-09-15T12:49:54.171" v="2650"/>
        <pc:sldMkLst>
          <pc:docMk/>
          <pc:sldMk cId="3093853910" sldId="515"/>
        </pc:sldMkLst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2" creationId="{2E39A862-376C-A09B-B05E-C2AE83C682EA}"/>
          </ac:spMkLst>
        </pc:spChg>
        <pc:spChg chg="add mod">
          <ac:chgData name="Khattab, Sherif" userId="c83b1e15-36f3-4f46-aceb-05aac24c545e" providerId="ADAL" clId="{2AE31CE2-1EBF-4A5E-91E4-6CBB2432A413}" dt="2022-09-15T12:49:50.522" v="2649" actId="167"/>
          <ac:spMkLst>
            <pc:docMk/>
            <pc:sldMk cId="3093853910" sldId="515"/>
            <ac:spMk id="3" creationId="{2C16CFDC-7B09-A539-387E-9CE7333B3048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4" creationId="{A6970E02-1473-11B3-CEE1-19AEE81C9BFE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5" creationId="{9FEB614E-F2A9-1F2F-9733-B4D3A181B0B5}"/>
          </ac:spMkLst>
        </pc:spChg>
        <pc:picChg chg="mod ord">
          <ac:chgData name="Khattab, Sherif" userId="c83b1e15-36f3-4f46-aceb-05aac24c545e" providerId="ADAL" clId="{2AE31CE2-1EBF-4A5E-91E4-6CBB2432A413}" dt="2022-09-15T12:49:08.617" v="2584" actId="700"/>
          <ac:picMkLst>
            <pc:docMk/>
            <pc:sldMk cId="3093853910" sldId="515"/>
            <ac:picMk id="7" creationId="{451AE80D-DDC9-C360-C8F2-0C24AC0BAE8D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0:44.251" v="2707" actId="22"/>
        <pc:sldMkLst>
          <pc:docMk/>
          <pc:sldMk cId="4058630311" sldId="516"/>
        </pc:sldMkLst>
        <pc:spChg chg="mod">
          <ac:chgData name="Khattab, Sherif" userId="c83b1e15-36f3-4f46-aceb-05aac24c545e" providerId="ADAL" clId="{2AE31CE2-1EBF-4A5E-91E4-6CBB2432A413}" dt="2022-09-15T12:50:41.871" v="2706" actId="20577"/>
          <ac:spMkLst>
            <pc:docMk/>
            <pc:sldMk cId="4058630311" sldId="516"/>
            <ac:spMk id="2" creationId="{983F208E-CC1A-1C3B-6428-0F244C6E589B}"/>
          </ac:spMkLst>
        </pc:spChg>
        <pc:spChg chg="del">
          <ac:chgData name="Khattab, Sherif" userId="c83b1e15-36f3-4f46-aceb-05aac24c545e" providerId="ADAL" clId="{2AE31CE2-1EBF-4A5E-91E4-6CBB2432A413}" dt="2022-09-15T12:50:44.251" v="2707" actId="22"/>
          <ac:spMkLst>
            <pc:docMk/>
            <pc:sldMk cId="4058630311" sldId="516"/>
            <ac:spMk id="3" creationId="{C417EED6-894D-A006-BF3C-5F37D03BA299}"/>
          </ac:spMkLst>
        </pc:spChg>
        <pc:picChg chg="add mod ord">
          <ac:chgData name="Khattab, Sherif" userId="c83b1e15-36f3-4f46-aceb-05aac24c545e" providerId="ADAL" clId="{2AE31CE2-1EBF-4A5E-91E4-6CBB2432A413}" dt="2022-09-15T12:50:44.251" v="2707" actId="22"/>
          <ac:picMkLst>
            <pc:docMk/>
            <pc:sldMk cId="4058630311" sldId="516"/>
            <ac:picMk id="7" creationId="{100A9EBF-B503-1ACD-33A1-51D21D2F6473}"/>
          </ac:picMkLst>
        </pc:picChg>
      </pc:sldChg>
      <pc:sldChg chg="addSp modSp new mod">
        <pc:chgData name="Khattab, Sherif" userId="c83b1e15-36f3-4f46-aceb-05aac24c545e" providerId="ADAL" clId="{2AE31CE2-1EBF-4A5E-91E4-6CBB2432A413}" dt="2022-09-15T12:56:59.204" v="3019" actId="20577"/>
        <pc:sldMkLst>
          <pc:docMk/>
          <pc:sldMk cId="163305401" sldId="517"/>
        </pc:sldMkLst>
        <pc:spChg chg="mod">
          <ac:chgData name="Khattab, Sherif" userId="c83b1e15-36f3-4f46-aceb-05aac24c545e" providerId="ADAL" clId="{2AE31CE2-1EBF-4A5E-91E4-6CBB2432A413}" dt="2022-09-15T12:54:04.666" v="2944" actId="20577"/>
          <ac:spMkLst>
            <pc:docMk/>
            <pc:sldMk cId="163305401" sldId="517"/>
            <ac:spMk id="2" creationId="{33077B93-1406-D1EF-70D6-C84876C03880}"/>
          </ac:spMkLst>
        </pc:spChg>
        <pc:spChg chg="mod">
          <ac:chgData name="Khattab, Sherif" userId="c83b1e15-36f3-4f46-aceb-05aac24c545e" providerId="ADAL" clId="{2AE31CE2-1EBF-4A5E-91E4-6CBB2432A413}" dt="2022-09-15T12:56:59.204" v="3019" actId="20577"/>
          <ac:spMkLst>
            <pc:docMk/>
            <pc:sldMk cId="163305401" sldId="517"/>
            <ac:spMk id="3" creationId="{C8BAB0FC-129F-0093-112D-A48B8780D88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6" creationId="{98084575-F05C-5288-54AC-8971A29F80F9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0" creationId="{B8E78D9C-FAE1-82BD-EFF8-73E71880CE0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2" creationId="{74AF49A9-B456-FB9C-7A39-228332AF823B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4" creationId="{9109EDBB-64D4-24F4-680E-1BD98022A160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6" creationId="{DC0D7FF5-5318-FB4C-858E-ACCFFB7632FC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8" creationId="{B2687219-89F3-72A9-765F-7953DB7A3E6A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0" creationId="{68DF9DF4-5B9A-C3A4-8B71-A7BFE876271F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2" creationId="{E8C8A619-A1BA-0F35-7DAD-CCFAF87D0A06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4" creationId="{72B87B26-786C-D4D5-0560-A2869D8D5C87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6" creationId="{737EFD41-C35D-7F6F-8A7E-03422C9255E3}"/>
          </ac:spMkLst>
        </pc:spChg>
        <pc:spChg chg="add mod">
          <ac:chgData name="Khattab, Sherif" userId="c83b1e15-36f3-4f46-aceb-05aac24c545e" providerId="ADAL" clId="{2AE31CE2-1EBF-4A5E-91E4-6CBB2432A413}" dt="2022-09-15T12:56:18.993" v="2981" actId="1076"/>
          <ac:spMkLst>
            <pc:docMk/>
            <pc:sldMk cId="163305401" sldId="517"/>
            <ac:spMk id="28" creationId="{03750092-96B6-71C7-4D81-69181A5E5355}"/>
          </ac:spMkLst>
        </pc:spChg>
        <pc:spChg chg="add mod">
          <ac:chgData name="Khattab, Sherif" userId="c83b1e15-36f3-4f46-aceb-05aac24c545e" providerId="ADAL" clId="{2AE31CE2-1EBF-4A5E-91E4-6CBB2432A413}" dt="2022-09-15T12:56:17.396" v="2980" actId="1076"/>
          <ac:spMkLst>
            <pc:docMk/>
            <pc:sldMk cId="163305401" sldId="517"/>
            <ac:spMk id="30" creationId="{D172A4D6-0993-C7AC-59D8-B22B03496CDA}"/>
          </ac:spMkLst>
        </pc:spChg>
        <pc:spChg chg="add mod">
          <ac:chgData name="Khattab, Sherif" userId="c83b1e15-36f3-4f46-aceb-05aac24c545e" providerId="ADAL" clId="{2AE31CE2-1EBF-4A5E-91E4-6CBB2432A413}" dt="2022-09-15T12:56:38.944" v="3000" actId="1076"/>
          <ac:spMkLst>
            <pc:docMk/>
            <pc:sldMk cId="163305401" sldId="517"/>
            <ac:spMk id="31" creationId="{33BED5F0-0915-35E5-2C33-F62432922C2E}"/>
          </ac:spMkLst>
        </pc:spChg>
        <pc:spChg chg="add mod">
          <ac:chgData name="Khattab, Sherif" userId="c83b1e15-36f3-4f46-aceb-05aac24c545e" providerId="ADAL" clId="{2AE31CE2-1EBF-4A5E-91E4-6CBB2432A413}" dt="2022-09-15T12:56:49.135" v="3011" actId="20577"/>
          <ac:spMkLst>
            <pc:docMk/>
            <pc:sldMk cId="163305401" sldId="517"/>
            <ac:spMk id="33" creationId="{22CCB3CE-996A-6E2A-445F-2A468B2E2649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2:57:36.961" v="3046" actId="1076"/>
        <pc:sldMkLst>
          <pc:docMk/>
          <pc:sldMk cId="3310224222" sldId="518"/>
        </pc:sldMkLst>
        <pc:spChg chg="mod">
          <ac:chgData name="Khattab, Sherif" userId="c83b1e15-36f3-4f46-aceb-05aac24c545e" providerId="ADAL" clId="{2AE31CE2-1EBF-4A5E-91E4-6CBB2432A413}" dt="2022-09-15T12:57:29.755" v="3045" actId="6549"/>
          <ac:spMkLst>
            <pc:docMk/>
            <pc:sldMk cId="3310224222" sldId="518"/>
            <ac:spMk id="3" creationId="{C8BAB0FC-129F-0093-112D-A48B8780D88C}"/>
          </ac:spMkLst>
        </pc:spChg>
        <pc:spChg chg="mod">
          <ac:chgData name="Khattab, Sherif" userId="c83b1e15-36f3-4f46-aceb-05aac24c545e" providerId="ADAL" clId="{2AE31CE2-1EBF-4A5E-91E4-6CBB2432A413}" dt="2022-09-15T12:57:26.720" v="3043" actId="1076"/>
          <ac:spMkLst>
            <pc:docMk/>
            <pc:sldMk cId="3310224222" sldId="518"/>
            <ac:spMk id="6" creationId="{98084575-F05C-5288-54AC-8971A29F80F9}"/>
          </ac:spMkLst>
        </pc:spChg>
        <pc:spChg chg="mod">
          <ac:chgData name="Khattab, Sherif" userId="c83b1e15-36f3-4f46-aceb-05aac24c545e" providerId="ADAL" clId="{2AE31CE2-1EBF-4A5E-91E4-6CBB2432A413}" dt="2022-09-15T12:57:25.333" v="3042" actId="1076"/>
          <ac:spMkLst>
            <pc:docMk/>
            <pc:sldMk cId="3310224222" sldId="518"/>
            <ac:spMk id="8" creationId="{355B9AD5-B6C9-C3A8-E8CD-0EAD34CC6C00}"/>
          </ac:spMkLst>
        </pc:spChg>
        <pc:spChg chg="mod">
          <ac:chgData name="Khattab, Sherif" userId="c83b1e15-36f3-4f46-aceb-05aac24c545e" providerId="ADAL" clId="{2AE31CE2-1EBF-4A5E-91E4-6CBB2432A413}" dt="2022-09-15T12:57:24.335" v="3041" actId="1076"/>
          <ac:spMkLst>
            <pc:docMk/>
            <pc:sldMk cId="3310224222" sldId="518"/>
            <ac:spMk id="10" creationId="{B8E78D9C-FAE1-82BD-EFF8-73E71880CE0C}"/>
          </ac:spMkLst>
        </pc:spChg>
        <pc:spChg chg="mod">
          <ac:chgData name="Khattab, Sherif" userId="c83b1e15-36f3-4f46-aceb-05aac24c545e" providerId="ADAL" clId="{2AE31CE2-1EBF-4A5E-91E4-6CBB2432A413}" dt="2022-09-15T12:57:27.620" v="3044" actId="1076"/>
          <ac:spMkLst>
            <pc:docMk/>
            <pc:sldMk cId="3310224222" sldId="518"/>
            <ac:spMk id="12" creationId="{74AF49A9-B456-FB9C-7A39-228332AF823B}"/>
          </ac:spMkLst>
        </pc:spChg>
        <pc:spChg chg="mod">
          <ac:chgData name="Khattab, Sherif" userId="c83b1e15-36f3-4f46-aceb-05aac24c545e" providerId="ADAL" clId="{2AE31CE2-1EBF-4A5E-91E4-6CBB2432A413}" dt="2022-09-15T12:57:21.282" v="3039" actId="1076"/>
          <ac:spMkLst>
            <pc:docMk/>
            <pc:sldMk cId="3310224222" sldId="518"/>
            <ac:spMk id="14" creationId="{9109EDBB-64D4-24F4-680E-1BD98022A160}"/>
          </ac:spMkLst>
        </pc:spChg>
        <pc:spChg chg="del">
          <ac:chgData name="Khattab, Sherif" userId="c83b1e15-36f3-4f46-aceb-05aac24c545e" providerId="ADAL" clId="{2AE31CE2-1EBF-4A5E-91E4-6CBB2432A413}" dt="2022-09-15T12:57:15.794" v="3033" actId="478"/>
          <ac:spMkLst>
            <pc:docMk/>
            <pc:sldMk cId="3310224222" sldId="518"/>
            <ac:spMk id="16" creationId="{DC0D7FF5-5318-FB4C-858E-ACCFFB7632FC}"/>
          </ac:spMkLst>
        </pc:spChg>
        <pc:spChg chg="del">
          <ac:chgData name="Khattab, Sherif" userId="c83b1e15-36f3-4f46-aceb-05aac24c545e" providerId="ADAL" clId="{2AE31CE2-1EBF-4A5E-91E4-6CBB2432A413}" dt="2022-09-15T12:57:16.504" v="3034" actId="478"/>
          <ac:spMkLst>
            <pc:docMk/>
            <pc:sldMk cId="3310224222" sldId="518"/>
            <ac:spMk id="18" creationId="{B2687219-89F3-72A9-765F-7953DB7A3E6A}"/>
          </ac:spMkLst>
        </pc:spChg>
        <pc:spChg chg="del">
          <ac:chgData name="Khattab, Sherif" userId="c83b1e15-36f3-4f46-aceb-05aac24c545e" providerId="ADAL" clId="{2AE31CE2-1EBF-4A5E-91E4-6CBB2432A413}" dt="2022-09-15T12:57:17.143" v="3035" actId="478"/>
          <ac:spMkLst>
            <pc:docMk/>
            <pc:sldMk cId="3310224222" sldId="518"/>
            <ac:spMk id="20" creationId="{68DF9DF4-5B9A-C3A4-8B71-A7BFE876271F}"/>
          </ac:spMkLst>
        </pc:spChg>
        <pc:spChg chg="del">
          <ac:chgData name="Khattab, Sherif" userId="c83b1e15-36f3-4f46-aceb-05aac24c545e" providerId="ADAL" clId="{2AE31CE2-1EBF-4A5E-91E4-6CBB2432A413}" dt="2022-09-15T12:57:17.673" v="3036" actId="478"/>
          <ac:spMkLst>
            <pc:docMk/>
            <pc:sldMk cId="3310224222" sldId="518"/>
            <ac:spMk id="22" creationId="{E8C8A619-A1BA-0F35-7DAD-CCFAF87D0A06}"/>
          </ac:spMkLst>
        </pc:spChg>
        <pc:spChg chg="del">
          <ac:chgData name="Khattab, Sherif" userId="c83b1e15-36f3-4f46-aceb-05aac24c545e" providerId="ADAL" clId="{2AE31CE2-1EBF-4A5E-91E4-6CBB2432A413}" dt="2022-09-15T12:57:18.283" v="3037" actId="478"/>
          <ac:spMkLst>
            <pc:docMk/>
            <pc:sldMk cId="3310224222" sldId="518"/>
            <ac:spMk id="24" creationId="{72B87B26-786C-D4D5-0560-A2869D8D5C87}"/>
          </ac:spMkLst>
        </pc:spChg>
        <pc:spChg chg="del">
          <ac:chgData name="Khattab, Sherif" userId="c83b1e15-36f3-4f46-aceb-05aac24c545e" providerId="ADAL" clId="{2AE31CE2-1EBF-4A5E-91E4-6CBB2432A413}" dt="2022-09-15T12:57:18.803" v="3038" actId="478"/>
          <ac:spMkLst>
            <pc:docMk/>
            <pc:sldMk cId="3310224222" sldId="518"/>
            <ac:spMk id="26" creationId="{737EFD41-C35D-7F6F-8A7E-03422C9255E3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28" creationId="{03750092-96B6-71C7-4D81-69181A5E5355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1" creationId="{33BED5F0-0915-35E5-2C33-F62432922C2E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3" creationId="{22CCB3CE-996A-6E2A-445F-2A468B2E2649}"/>
          </ac:spMkLst>
        </pc:spChg>
      </pc:sldChg>
      <pc:sldChg chg="addSp delSp add mod">
        <pc:chgData name="Khattab, Sherif" userId="c83b1e15-36f3-4f46-aceb-05aac24c545e" providerId="ADAL" clId="{2AE31CE2-1EBF-4A5E-91E4-6CBB2432A413}" dt="2022-09-15T13:00:51.424" v="3091" actId="478"/>
        <pc:sldMkLst>
          <pc:docMk/>
          <pc:sldMk cId="618237106" sldId="519"/>
        </pc:sldMkLst>
        <pc:spChg chg="del">
          <ac:chgData name="Khattab, Sherif" userId="c83b1e15-36f3-4f46-aceb-05aac24c545e" providerId="ADAL" clId="{2AE31CE2-1EBF-4A5E-91E4-6CBB2432A413}" dt="2022-09-15T13:00:51.424" v="3091" actId="478"/>
          <ac:spMkLst>
            <pc:docMk/>
            <pc:sldMk cId="618237106" sldId="519"/>
            <ac:spMk id="30" creationId="{D172A4D6-0993-C7AC-59D8-B22B03496CDA}"/>
          </ac:spMkLst>
        </pc:spChg>
        <pc:spChg chg="del">
          <ac:chgData name="Khattab, Sherif" userId="c83b1e15-36f3-4f46-aceb-05aac24c545e" providerId="ADAL" clId="{2AE31CE2-1EBF-4A5E-91E4-6CBB2432A413}" dt="2022-09-15T13:00:49.895" v="3090" actId="478"/>
          <ac:spMkLst>
            <pc:docMk/>
            <pc:sldMk cId="618237106" sldId="519"/>
            <ac:spMk id="33" creationId="{22CCB3CE-996A-6E2A-445F-2A468B2E2649}"/>
          </ac:spMkLst>
        </pc:spChg>
        <pc:cxnChg chg="add">
          <ac:chgData name="Khattab, Sherif" userId="c83b1e15-36f3-4f46-aceb-05aac24c545e" providerId="ADAL" clId="{2AE31CE2-1EBF-4A5E-91E4-6CBB2432A413}" dt="2022-09-15T12:57:52.718" v="3048" actId="11529"/>
          <ac:cxnSpMkLst>
            <pc:docMk/>
            <pc:sldMk cId="618237106" sldId="519"/>
            <ac:cxnSpMk id="9" creationId="{DA39E158-2A54-3020-5430-3397639FA79F}"/>
          </ac:cxnSpMkLst>
        </pc:cxnChg>
        <pc:cxnChg chg="add">
          <ac:chgData name="Khattab, Sherif" userId="c83b1e15-36f3-4f46-aceb-05aac24c545e" providerId="ADAL" clId="{2AE31CE2-1EBF-4A5E-91E4-6CBB2432A413}" dt="2022-09-15T12:58:07.056" v="3049" actId="11529"/>
          <ac:cxnSpMkLst>
            <pc:docMk/>
            <pc:sldMk cId="618237106" sldId="519"/>
            <ac:cxnSpMk id="13" creationId="{B8538530-9D7E-014A-988B-B0C1A224EDA1}"/>
          </ac:cxnSpMkLst>
        </pc:cxnChg>
        <pc:cxnChg chg="add">
          <ac:chgData name="Khattab, Sherif" userId="c83b1e15-36f3-4f46-aceb-05aac24c545e" providerId="ADAL" clId="{2AE31CE2-1EBF-4A5E-91E4-6CBB2432A413}" dt="2022-09-15T12:58:16.837" v="3050" actId="11529"/>
          <ac:cxnSpMkLst>
            <pc:docMk/>
            <pc:sldMk cId="618237106" sldId="519"/>
            <ac:cxnSpMk id="16" creationId="{FF6ED6B2-1DAA-12EC-1E14-D9AAF8AA47A8}"/>
          </ac:cxnSpMkLst>
        </pc:cxnChg>
        <pc:cxnChg chg="add">
          <ac:chgData name="Khattab, Sherif" userId="c83b1e15-36f3-4f46-aceb-05aac24c545e" providerId="ADAL" clId="{2AE31CE2-1EBF-4A5E-91E4-6CBB2432A413}" dt="2022-09-15T12:58:27.513" v="3051" actId="11529"/>
          <ac:cxnSpMkLst>
            <pc:docMk/>
            <pc:sldMk cId="618237106" sldId="519"/>
            <ac:cxnSpMk id="18" creationId="{8481D258-A3AB-36C0-2C9C-1D85BC9D6D03}"/>
          </ac:cxnSpMkLst>
        </pc:cxnChg>
      </pc:sldChg>
      <pc:sldChg chg="addSp delSp modSp add mod">
        <pc:chgData name="Khattab, Sherif" userId="c83b1e15-36f3-4f46-aceb-05aac24c545e" providerId="ADAL" clId="{2AE31CE2-1EBF-4A5E-91E4-6CBB2432A413}" dt="2022-09-15T13:00:56.004" v="3094" actId="478"/>
        <pc:sldMkLst>
          <pc:docMk/>
          <pc:sldMk cId="4118926969" sldId="520"/>
        </pc:sldMkLst>
        <pc:spChg chg="add mod">
          <ac:chgData name="Khattab, Sherif" userId="c83b1e15-36f3-4f46-aceb-05aac24c545e" providerId="ADAL" clId="{2AE31CE2-1EBF-4A5E-91E4-6CBB2432A413}" dt="2022-09-15T12:59:11.255" v="3054" actId="207"/>
          <ac:spMkLst>
            <pc:docMk/>
            <pc:sldMk cId="4118926969" sldId="520"/>
            <ac:spMk id="7" creationId="{75B9809F-10C0-9E71-3399-79142AEFEDA8}"/>
          </ac:spMkLst>
        </pc:spChg>
        <pc:spChg chg="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17" creationId="{0930B2E8-9B16-AD1A-0B3F-7C57E27BAE33}"/>
          </ac:spMkLst>
        </pc:spChg>
        <pc:spChg chg="add mod">
          <ac:chgData name="Khattab, Sherif" userId="c83b1e15-36f3-4f46-aceb-05aac24c545e" providerId="ADAL" clId="{2AE31CE2-1EBF-4A5E-91E4-6CBB2432A413}" dt="2022-09-15T12:59:35.916" v="3060" actId="1076"/>
          <ac:spMkLst>
            <pc:docMk/>
            <pc:sldMk cId="4118926969" sldId="520"/>
            <ac:spMk id="20" creationId="{C84351FA-AFC6-6A7B-0094-61154B028F27}"/>
          </ac:spMkLst>
        </pc:spChg>
        <pc:spChg chg="add mod">
          <ac:chgData name="Khattab, Sherif" userId="c83b1e15-36f3-4f46-aceb-05aac24c545e" providerId="ADAL" clId="{2AE31CE2-1EBF-4A5E-91E4-6CBB2432A413}" dt="2022-09-15T12:59:44.452" v="3063" actId="1076"/>
          <ac:spMkLst>
            <pc:docMk/>
            <pc:sldMk cId="4118926969" sldId="520"/>
            <ac:spMk id="23" creationId="{083B3300-8586-1D52-0C23-D1400CC1BA50}"/>
          </ac:spMkLst>
        </pc:spChg>
        <pc:spChg chg="add mod">
          <ac:chgData name="Khattab, Sherif" userId="c83b1e15-36f3-4f46-aceb-05aac24c545e" providerId="ADAL" clId="{2AE31CE2-1EBF-4A5E-91E4-6CBB2432A413}" dt="2022-09-15T12:59:53.161" v="3066" actId="1076"/>
          <ac:spMkLst>
            <pc:docMk/>
            <pc:sldMk cId="4118926969" sldId="520"/>
            <ac:spMk id="26" creationId="{6888977E-E6A2-0D9F-2604-12E3EE66DE33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28" creationId="{03750092-96B6-71C7-4D81-69181A5E5355}"/>
          </ac:spMkLst>
        </pc:spChg>
        <pc:spChg chg="del mod">
          <ac:chgData name="Khattab, Sherif" userId="c83b1e15-36f3-4f46-aceb-05aac24c545e" providerId="ADAL" clId="{2AE31CE2-1EBF-4A5E-91E4-6CBB2432A413}" dt="2022-09-15T13:00:54.174" v="3093" actId="478"/>
          <ac:spMkLst>
            <pc:docMk/>
            <pc:sldMk cId="4118926969" sldId="520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31" creationId="{33BED5F0-0915-35E5-2C33-F62432922C2E}"/>
          </ac:spMkLst>
        </pc:spChg>
        <pc:spChg chg="del mod">
          <ac:chgData name="Khattab, Sherif" userId="c83b1e15-36f3-4f46-aceb-05aac24c545e" providerId="ADAL" clId="{2AE31CE2-1EBF-4A5E-91E4-6CBB2432A413}" dt="2022-09-15T13:00:56.004" v="3094" actId="478"/>
          <ac:spMkLst>
            <pc:docMk/>
            <pc:sldMk cId="4118926969" sldId="520"/>
            <ac:spMk id="33" creationId="{22CCB3CE-996A-6E2A-445F-2A468B2E2649}"/>
          </ac:spMkLst>
        </pc:spChg>
        <pc:spChg chg="add mod">
          <ac:chgData name="Khattab, Sherif" userId="c83b1e15-36f3-4f46-aceb-05aac24c545e" providerId="ADAL" clId="{2AE31CE2-1EBF-4A5E-91E4-6CBB2432A413}" dt="2022-09-15T13:00:15.903" v="3074" actId="1076"/>
          <ac:spMkLst>
            <pc:docMk/>
            <pc:sldMk cId="4118926969" sldId="520"/>
            <ac:spMk id="34" creationId="{B2B88F89-1C9A-7CFB-2BA8-669CF23EA740}"/>
          </ac:spMkLst>
        </pc:spChg>
        <pc:spChg chg="add mod">
          <ac:chgData name="Khattab, Sherif" userId="c83b1e15-36f3-4f46-aceb-05aac24c545e" providerId="ADAL" clId="{2AE31CE2-1EBF-4A5E-91E4-6CBB2432A413}" dt="2022-09-15T13:00:41.920" v="3089" actId="207"/>
          <ac:spMkLst>
            <pc:docMk/>
            <pc:sldMk cId="4118926969" sldId="520"/>
            <ac:spMk id="36" creationId="{30849F16-4B91-4E68-B779-881B061A8DBF}"/>
          </ac:spMkLst>
        </pc:spChg>
        <pc:spChg chg="add mod">
          <ac:chgData name="Khattab, Sherif" userId="c83b1e15-36f3-4f46-aceb-05aac24c545e" providerId="ADAL" clId="{2AE31CE2-1EBF-4A5E-91E4-6CBB2432A413}" dt="2022-09-15T13:00:38.965" v="3088" actId="20577"/>
          <ac:spMkLst>
            <pc:docMk/>
            <pc:sldMk cId="4118926969" sldId="520"/>
            <ac:spMk id="38" creationId="{C06967BD-E116-656C-665B-B9D8EB620A15}"/>
          </ac:spMkLst>
        </pc:sp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9" creationId="{DA39E158-2A54-3020-5430-3397639FA79F}"/>
          </ac:cxnSpMkLst>
        </pc:cxn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13" creationId="{B8538530-9D7E-014A-988B-B0C1A224EDA1}"/>
          </ac:cxnSpMkLst>
        </pc:cxnChg>
        <pc:cxnChg chg="mod">
          <ac:chgData name="Khattab, Sherif" userId="c83b1e15-36f3-4f46-aceb-05aac24c545e" providerId="ADAL" clId="{2AE31CE2-1EBF-4A5E-91E4-6CBB2432A413}" dt="2022-09-15T12:59:39.365" v="3061" actId="14100"/>
          <ac:cxnSpMkLst>
            <pc:docMk/>
            <pc:sldMk cId="4118926969" sldId="520"/>
            <ac:cxnSpMk id="16" creationId="{FF6ED6B2-1DAA-12EC-1E14-D9AAF8AA47A8}"/>
          </ac:cxnSpMkLst>
        </pc:cxnChg>
        <pc:cxnChg chg="mod">
          <ac:chgData name="Khattab, Sherif" userId="c83b1e15-36f3-4f46-aceb-05aac24c545e" providerId="ADAL" clId="{2AE31CE2-1EBF-4A5E-91E4-6CBB2432A413}" dt="2022-09-15T12:59:48.494" v="3064" actId="14100"/>
          <ac:cxnSpMkLst>
            <pc:docMk/>
            <pc:sldMk cId="4118926969" sldId="520"/>
            <ac:cxnSpMk id="18" creationId="{8481D258-A3AB-36C0-2C9C-1D85BC9D6D03}"/>
          </ac:cxnSpMkLst>
        </pc:cxnChg>
        <pc:cxnChg chg="add">
          <ac:chgData name="Khattab, Sherif" userId="c83b1e15-36f3-4f46-aceb-05aac24c545e" providerId="ADAL" clId="{2AE31CE2-1EBF-4A5E-91E4-6CBB2432A413}" dt="2022-09-15T13:00:02.852" v="3067" actId="11529"/>
          <ac:cxnSpMkLst>
            <pc:docMk/>
            <pc:sldMk cId="4118926969" sldId="520"/>
            <ac:cxnSpMk id="29" creationId="{18C04082-414A-704D-6A90-E10DA4CAE054}"/>
          </ac:cxnSpMkLst>
        </pc:cxn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309328945" sldId="52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309328945" sldId="521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081578712" sldId="52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081578712" sldId="52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52871853" sldId="52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52871853" sldId="523"/>
            <ac:spMk id="2" creationId="{00000000-0000-0000-0000-000000000000}"/>
          </ac:spMkLst>
        </pc:spChg>
      </pc:sldChg>
      <pc:sldChg chg="delSp modSp add del mod">
        <pc:chgData name="Khattab, Sherif" userId="c83b1e15-36f3-4f46-aceb-05aac24c545e" providerId="ADAL" clId="{2AE31CE2-1EBF-4A5E-91E4-6CBB2432A413}" dt="2022-09-15T13:18:13.792" v="3839" actId="47"/>
        <pc:sldMkLst>
          <pc:docMk/>
          <pc:sldMk cId="1839561740" sldId="524"/>
        </pc:sldMkLst>
        <pc:picChg chg="del mod modCrop">
          <ac:chgData name="Khattab, Sherif" userId="c83b1e15-36f3-4f46-aceb-05aac24c545e" providerId="ADAL" clId="{2AE31CE2-1EBF-4A5E-91E4-6CBB2432A413}" dt="2022-09-15T13:18:11.442" v="3838" actId="21"/>
          <ac:picMkLst>
            <pc:docMk/>
            <pc:sldMk cId="1839561740" sldId="524"/>
            <ac:picMk id="9219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2AE31CE2-1EBF-4A5E-91E4-6CBB2432A413}" dt="2022-09-15T13:20:12.015" v="3911" actId="47"/>
        <pc:sldMkLst>
          <pc:docMk/>
          <pc:sldMk cId="4077775996" sldId="525"/>
        </pc:sldMkLst>
        <pc:picChg chg="add del mod modCrop">
          <ac:chgData name="Khattab, Sherif" userId="c83b1e15-36f3-4f46-aceb-05aac24c545e" providerId="ADAL" clId="{2AE31CE2-1EBF-4A5E-91E4-6CBB2432A413}" dt="2022-09-15T13:20:10.752" v="3910" actId="21"/>
          <ac:picMkLst>
            <pc:docMk/>
            <pc:sldMk cId="4077775996" sldId="525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53.760" v="3891"/>
        <pc:sldMkLst>
          <pc:docMk/>
          <pc:sldMk cId="1900199877" sldId="526"/>
        </pc:sldMkLst>
        <pc:spChg chg="mod">
          <ac:chgData name="Khattab, Sherif" userId="c83b1e15-36f3-4f46-aceb-05aac24c545e" providerId="ADAL" clId="{2AE31CE2-1EBF-4A5E-91E4-6CBB2432A413}" dt="2022-09-15T13:19:17.657" v="3882" actId="20577"/>
          <ac:spMkLst>
            <pc:docMk/>
            <pc:sldMk cId="1900199877" sldId="526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20.953" v="3883" actId="6549"/>
          <ac:spMkLst>
            <pc:docMk/>
            <pc:sldMk cId="1900199877" sldId="526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30.539" v="3844" actId="1076"/>
          <ac:picMkLst>
            <pc:docMk/>
            <pc:sldMk cId="1900199877" sldId="526"/>
            <ac:picMk id="5" creationId="{425F3101-8F68-88FE-FF36-C23C4A7DDFBC}"/>
          </ac:picMkLst>
        </pc:picChg>
        <pc:picChg chg="mod">
          <ac:chgData name="Khattab, Sherif" userId="c83b1e15-36f3-4f46-aceb-05aac24c545e" providerId="ADAL" clId="{2AE31CE2-1EBF-4A5E-91E4-6CBB2432A413}" dt="2022-09-15T13:18:27.734" v="3842" actId="1076"/>
          <ac:picMkLst>
            <pc:docMk/>
            <pc:sldMk cId="1900199877" sldId="526"/>
            <ac:picMk id="5125" creationId="{00000000-0000-0000-0000-000000000000}"/>
          </ac:picMkLst>
        </pc:picChg>
      </pc:sldChg>
      <pc:sldChg chg="addSp delSp modSp add mod delAnim modAnim">
        <pc:chgData name="Khattab, Sherif" userId="c83b1e15-36f3-4f46-aceb-05aac24c545e" providerId="ADAL" clId="{2AE31CE2-1EBF-4A5E-91E4-6CBB2432A413}" dt="2022-09-15T13:21:09.041" v="3927" actId="1076"/>
        <pc:sldMkLst>
          <pc:docMk/>
          <pc:sldMk cId="2101058349" sldId="527"/>
        </pc:sldMkLst>
        <pc:spChg chg="mod">
          <ac:chgData name="Khattab, Sherif" userId="c83b1e15-36f3-4f46-aceb-05aac24c545e" providerId="ADAL" clId="{2AE31CE2-1EBF-4A5E-91E4-6CBB2432A413}" dt="2022-09-15T13:20:06.948" v="3909" actId="20577"/>
          <ac:spMkLst>
            <pc:docMk/>
            <pc:sldMk cId="2101058349" sldId="527"/>
            <ac:spMk id="5122" creationId="{00000000-0000-0000-0000-000000000000}"/>
          </ac:spMkLst>
        </pc:spChg>
        <pc:picChg chg="del">
          <ac:chgData name="Khattab, Sherif" userId="c83b1e15-36f3-4f46-aceb-05aac24c545e" providerId="ADAL" clId="{2AE31CE2-1EBF-4A5E-91E4-6CBB2432A413}" dt="2022-09-15T13:20:14.270" v="3912" actId="478"/>
          <ac:picMkLst>
            <pc:docMk/>
            <pc:sldMk cId="2101058349" sldId="527"/>
            <ac:picMk id="5" creationId="{425F3101-8F68-88FE-FF36-C23C4A7DDFBC}"/>
          </ac:picMkLst>
        </pc:picChg>
        <pc:picChg chg="add mod">
          <ac:chgData name="Khattab, Sherif" userId="c83b1e15-36f3-4f46-aceb-05aac24c545e" providerId="ADAL" clId="{2AE31CE2-1EBF-4A5E-91E4-6CBB2432A413}" dt="2022-09-15T13:20:16.406" v="3914" actId="1076"/>
          <ac:picMkLst>
            <pc:docMk/>
            <pc:sldMk cId="2101058349" sldId="527"/>
            <ac:picMk id="6" creationId="{66AD8604-7893-B816-0B78-CA23AC10E6CF}"/>
          </ac:picMkLst>
        </pc:picChg>
        <pc:picChg chg="mod">
          <ac:chgData name="Khattab, Sherif" userId="c83b1e15-36f3-4f46-aceb-05aac24c545e" providerId="ADAL" clId="{2AE31CE2-1EBF-4A5E-91E4-6CBB2432A413}" dt="2022-09-15T13:21:09.041" v="3927" actId="1076"/>
          <ac:picMkLst>
            <pc:docMk/>
            <pc:sldMk cId="2101058349" sldId="527"/>
            <ac:picMk id="5125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0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EF84FCA-7C62-4ED2-B832-CE198FFB7EC8}"/>
    <pc:docChg chg="undo custSel addSld delSld modSld sldOrd">
      <pc:chgData name="Khattab, Sherif" userId="c83b1e15-36f3-4f46-aceb-05aac24c545e" providerId="ADAL" clId="{AEF84FCA-7C62-4ED2-B832-CE198FFB7EC8}" dt="2022-10-17T16:41:22.031" v="4799" actId="47"/>
      <pc:docMkLst>
        <pc:docMk/>
      </pc:docMkLst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79258357" sldId="42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411722790" sldId="4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00028341" sldId="43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168892798" sldId="4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87724035" sldId="4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12019815" sldId="434"/>
        </pc:sldMkLst>
      </pc:sldChg>
      <pc:sldChg chg="del">
        <pc:chgData name="Khattab, Sherif" userId="c83b1e15-36f3-4f46-aceb-05aac24c545e" providerId="ADAL" clId="{AEF84FCA-7C62-4ED2-B832-CE198FFB7EC8}" dt="2022-10-17T16:41:22.031" v="4799" actId="47"/>
        <pc:sldMkLst>
          <pc:docMk/>
          <pc:sldMk cId="3315019199" sldId="435"/>
        </pc:sldMkLst>
      </pc:sldChg>
      <pc:sldChg chg="del">
        <pc:chgData name="Khattab, Sherif" userId="c83b1e15-36f3-4f46-aceb-05aac24c545e" providerId="ADAL" clId="{AEF84FCA-7C62-4ED2-B832-CE198FFB7EC8}" dt="2022-10-17T16:41:22.031" v="4799" actId="47"/>
        <pc:sldMkLst>
          <pc:docMk/>
          <pc:sldMk cId="3498414007" sldId="436"/>
        </pc:sldMkLst>
      </pc:sldChg>
      <pc:sldChg chg="modSp del">
        <pc:chgData name="Khattab, Sherif" userId="c83b1e15-36f3-4f46-aceb-05aac24c545e" providerId="ADAL" clId="{AEF84FCA-7C62-4ED2-B832-CE198FFB7EC8}" dt="2022-10-13T13:22:51.296" v="4798" actId="47"/>
        <pc:sldMkLst>
          <pc:docMk/>
          <pc:sldMk cId="454560255" sldId="437"/>
        </pc:sldMkLst>
        <pc:spChg chg="mod">
          <ac:chgData name="Khattab, Sherif" userId="c83b1e15-36f3-4f46-aceb-05aac24c545e" providerId="ADAL" clId="{AEF84FCA-7C62-4ED2-B832-CE198FFB7EC8}" dt="2022-10-13T13:22:40.232" v="4797" actId="20577"/>
          <ac:spMkLst>
            <pc:docMk/>
            <pc:sldMk cId="454560255" sldId="437"/>
            <ac:spMk id="25190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7T16:41:22.031" v="4799" actId="47"/>
        <pc:sldMkLst>
          <pc:docMk/>
          <pc:sldMk cId="270984104" sldId="439"/>
        </pc:sldMkLst>
      </pc:sldChg>
      <pc:sldChg chg="modSp add del mod">
        <pc:chgData name="Khattab, Sherif" userId="c83b1e15-36f3-4f46-aceb-05aac24c545e" providerId="ADAL" clId="{AEF84FCA-7C62-4ED2-B832-CE198FFB7EC8}" dt="2022-10-13T13:18:11.046" v="4309" actId="47"/>
        <pc:sldMkLst>
          <pc:docMk/>
          <pc:sldMk cId="2247041408" sldId="440"/>
        </pc:sldMkLst>
        <pc:spChg chg="mod">
          <ac:chgData name="Khattab, Sherif" userId="c83b1e15-36f3-4f46-aceb-05aac24c545e" providerId="ADAL" clId="{AEF84FCA-7C62-4ED2-B832-CE198FFB7EC8}" dt="2022-10-13T13:17:40.926" v="4255" actId="21"/>
          <ac:spMkLst>
            <pc:docMk/>
            <pc:sldMk cId="2247041408" sldId="440"/>
            <ac:spMk id="1422339" creationId="{00000000-0000-0000-0000-000000000000}"/>
          </ac:spMkLst>
        </pc:spChg>
      </pc:sldChg>
      <pc:sldChg chg="modSp del modAnim">
        <pc:chgData name="Khattab, Sherif" userId="c83b1e15-36f3-4f46-aceb-05aac24c545e" providerId="ADAL" clId="{AEF84FCA-7C62-4ED2-B832-CE198FFB7EC8}" dt="2022-10-13T13:14:55.411" v="4153" actId="2696"/>
        <pc:sldMkLst>
          <pc:docMk/>
          <pc:sldMk cId="2378435160" sldId="440"/>
        </pc:sldMkLst>
        <pc:spChg chg="mod">
          <ac:chgData name="Khattab, Sherif" userId="c83b1e15-36f3-4f46-aceb-05aac24c545e" providerId="ADAL" clId="{AEF84FCA-7C62-4ED2-B832-CE198FFB7EC8}" dt="2022-10-13T12:34:29.424" v="1889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3547532346" sldId="440"/>
        </pc:sldMkLst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1201888276" sldId="441"/>
        </pc:sldMkLst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3128268432" sldId="441"/>
        </pc:sldMkLst>
      </pc:sldChg>
      <pc:sldChg chg="modSp add mod ord modAnim">
        <pc:chgData name="Khattab, Sherif" userId="c83b1e15-36f3-4f46-aceb-05aac24c545e" providerId="ADAL" clId="{AEF84FCA-7C62-4ED2-B832-CE198FFB7EC8}" dt="2022-10-13T13:19:54.159" v="4565" actId="403"/>
        <pc:sldMkLst>
          <pc:docMk/>
          <pc:sldMk cId="3482196459" sldId="441"/>
        </pc:sldMkLst>
        <pc:spChg chg="mod">
          <ac:chgData name="Khattab, Sherif" userId="c83b1e15-36f3-4f46-aceb-05aac24c545e" providerId="ADAL" clId="{AEF84FCA-7C62-4ED2-B832-CE198FFB7EC8}" dt="2022-10-13T13:19:54.159" v="4565" actId="403"/>
          <ac:spMkLst>
            <pc:docMk/>
            <pc:sldMk cId="3482196459" sldId="441"/>
            <ac:spMk id="142336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2028936733" sldId="442"/>
        </pc:sldMkLst>
      </pc:sldChg>
      <pc:sldChg chg="modSp add mod">
        <pc:chgData name="Khattab, Sherif" userId="c83b1e15-36f3-4f46-aceb-05aac24c545e" providerId="ADAL" clId="{AEF84FCA-7C62-4ED2-B832-CE198FFB7EC8}" dt="2022-10-13T13:20:11.459" v="4612" actId="20577"/>
        <pc:sldMkLst>
          <pc:docMk/>
          <pc:sldMk cId="2069291401" sldId="442"/>
        </pc:sldMkLst>
        <pc:spChg chg="mod">
          <ac:chgData name="Khattab, Sherif" userId="c83b1e15-36f3-4f46-aceb-05aac24c545e" providerId="ADAL" clId="{AEF84FCA-7C62-4ED2-B832-CE198FFB7EC8}" dt="2022-10-13T13:18:36.178" v="4317" actId="20577"/>
          <ac:spMkLst>
            <pc:docMk/>
            <pc:sldMk cId="2069291401" sldId="442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11.459" v="4612" actId="20577"/>
          <ac:spMkLst>
            <pc:docMk/>
            <pc:sldMk cId="2069291401" sldId="442"/>
            <ac:spMk id="37891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2641015822" sldId="44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761846658" sldId="459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1923875097" sldId="459"/>
        </pc:sldMkLst>
      </pc:sldChg>
      <pc:sldChg chg="addSp delSp modSp add mod modAnim">
        <pc:chgData name="Khattab, Sherif" userId="c83b1e15-36f3-4f46-aceb-05aac24c545e" providerId="ADAL" clId="{AEF84FCA-7C62-4ED2-B832-CE198FFB7EC8}" dt="2022-10-13T12:59:41.014" v="3436" actId="478"/>
        <pc:sldMkLst>
          <pc:docMk/>
          <pc:sldMk cId="2804343175" sldId="459"/>
        </pc:sldMkLst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2" creationId="{66DCE64A-208A-5148-0C06-1C64F7C2E4F1}"/>
          </ac:spMkLst>
        </pc:spChg>
        <pc:spChg chg="mod">
          <ac:chgData name="Khattab, Sherif" userId="c83b1e15-36f3-4f46-aceb-05aac24c545e" providerId="ADAL" clId="{AEF84FCA-7C62-4ED2-B832-CE198FFB7EC8}" dt="2022-10-13T12:53:49.709" v="3421" actId="20577"/>
          <ac:spMkLst>
            <pc:docMk/>
            <pc:sldMk cId="2804343175" sldId="459"/>
            <ac:spMk id="243714" creationId="{00000000-0000-0000-0000-000000000000}"/>
          </ac:spMkLst>
        </pc:spChg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1364995" creationId="{00000000-0000-0000-0000-000000000000}"/>
          </ac:spMkLst>
        </pc:spChg>
        <pc:picChg chg="add del mod">
          <ac:chgData name="Khattab, Sherif" userId="c83b1e15-36f3-4f46-aceb-05aac24c545e" providerId="ADAL" clId="{AEF84FCA-7C62-4ED2-B832-CE198FFB7EC8}" dt="2022-10-13T12:59:37.823" v="3433" actId="478"/>
          <ac:picMkLst>
            <pc:docMk/>
            <pc:sldMk cId="2804343175" sldId="459"/>
            <ac:picMk id="1026" creationId="{67A39A19-4977-D2FC-A749-542C7B2852DB}"/>
          </ac:picMkLst>
        </pc:picChg>
        <pc:picChg chg="add del mod">
          <ac:chgData name="Khattab, Sherif" userId="c83b1e15-36f3-4f46-aceb-05aac24c545e" providerId="ADAL" clId="{AEF84FCA-7C62-4ED2-B832-CE198FFB7EC8}" dt="2022-10-13T12:59:41.014" v="3436" actId="478"/>
          <ac:picMkLst>
            <pc:docMk/>
            <pc:sldMk cId="2804343175" sldId="459"/>
            <ac:picMk id="1028" creationId="{E9AB1835-46EC-D306-C7E6-474E4874C996}"/>
          </ac:picMkLst>
        </pc:pic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1838492809" sldId="460"/>
        </pc:sldMkLst>
      </pc:sldChg>
      <pc:sldChg chg="modSp add">
        <pc:chgData name="Khattab, Sherif" userId="c83b1e15-36f3-4f46-aceb-05aac24c545e" providerId="ADAL" clId="{AEF84FCA-7C62-4ED2-B832-CE198FFB7EC8}" dt="2022-10-13T13:01:40.261" v="3481" actId="404"/>
        <pc:sldMkLst>
          <pc:docMk/>
          <pc:sldMk cId="2189265553" sldId="460"/>
        </pc:sldMkLst>
        <pc:spChg chg="mod">
          <ac:chgData name="Khattab, Sherif" userId="c83b1e15-36f3-4f46-aceb-05aac24c545e" providerId="ADAL" clId="{AEF84FCA-7C62-4ED2-B832-CE198FFB7EC8}" dt="2022-10-13T13:01:40.261" v="3481" actId="404"/>
          <ac:spMkLst>
            <pc:docMk/>
            <pc:sldMk cId="2189265553" sldId="460"/>
            <ac:spMk id="1970179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3415188247" sldId="460"/>
        </pc:sldMkLst>
      </pc:sldChg>
      <pc:sldChg chg="modSp add mod modAnim">
        <pc:chgData name="Khattab, Sherif" userId="c83b1e15-36f3-4f46-aceb-05aac24c545e" providerId="ADAL" clId="{AEF84FCA-7C62-4ED2-B832-CE198FFB7EC8}" dt="2022-10-13T13:04:39.280" v="3654" actId="27636"/>
        <pc:sldMkLst>
          <pc:docMk/>
          <pc:sldMk cId="527651798" sldId="461"/>
        </pc:sldMkLst>
        <pc:spChg chg="mod">
          <ac:chgData name="Khattab, Sherif" userId="c83b1e15-36f3-4f46-aceb-05aac24c545e" providerId="ADAL" clId="{AEF84FCA-7C62-4ED2-B832-CE198FFB7EC8}" dt="2022-10-13T13:04:39.280" v="3654" actId="27636"/>
          <ac:spMkLst>
            <pc:docMk/>
            <pc:sldMk cId="527651798" sldId="461"/>
            <ac:spMk id="136704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816531147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263148200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775683712" sldId="46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3521561375" sldId="462"/>
        </pc:sldMkLst>
      </pc:sldChg>
      <pc:sldChg chg="modSp add mod modAnim">
        <pc:chgData name="Khattab, Sherif" userId="c83b1e15-36f3-4f46-aceb-05aac24c545e" providerId="ADAL" clId="{AEF84FCA-7C62-4ED2-B832-CE198FFB7EC8}" dt="2022-10-13T13:08:03.094" v="3731"/>
        <pc:sldMkLst>
          <pc:docMk/>
          <pc:sldMk cId="3877357776" sldId="462"/>
        </pc:sldMkLst>
        <pc:spChg chg="mod">
          <ac:chgData name="Khattab, Sherif" userId="c83b1e15-36f3-4f46-aceb-05aac24c545e" providerId="ADAL" clId="{AEF84FCA-7C62-4ED2-B832-CE198FFB7EC8}" dt="2022-10-13T13:07:58.703" v="3730" actId="404"/>
          <ac:spMkLst>
            <pc:docMk/>
            <pc:sldMk cId="3877357776" sldId="462"/>
            <ac:spMk id="136806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4006254128" sldId="463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4100696647" sldId="463"/>
        </pc:sldMkLst>
      </pc:sldChg>
      <pc:sldChg chg="modSp add del mod">
        <pc:chgData name="Khattab, Sherif" userId="c83b1e15-36f3-4f46-aceb-05aac24c545e" providerId="ADAL" clId="{AEF84FCA-7C62-4ED2-B832-CE198FFB7EC8}" dt="2022-10-13T13:07:01.728" v="3692" actId="47"/>
        <pc:sldMkLst>
          <pc:docMk/>
          <pc:sldMk cId="4130271201" sldId="463"/>
        </pc:sldMkLst>
        <pc:spChg chg="mod">
          <ac:chgData name="Khattab, Sherif" userId="c83b1e15-36f3-4f46-aceb-05aac24c545e" providerId="ADAL" clId="{AEF84FCA-7C62-4ED2-B832-CE198FFB7EC8}" dt="2022-10-13T13:07:00.120" v="3691" actId="21"/>
          <ac:spMkLst>
            <pc:docMk/>
            <pc:sldMk cId="4130271201" sldId="463"/>
            <ac:spMk id="247810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3:05:58.701" v="369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F84FCA-7C62-4ED2-B832-CE198FFB7EC8}" dt="2022-10-13T13:05:58.701" v="369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EF84FCA-7C62-4ED2-B832-CE198FFB7EC8}" dt="2022-10-13T12:13:45.880" v="156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EF84FCA-7C62-4ED2-B832-CE198FFB7EC8}" dt="2022-10-13T12:13:45.880" v="156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33:56.338" v="1884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AEF84FCA-7C62-4ED2-B832-CE198FFB7EC8}" dt="2022-10-13T12:33:56.338" v="1884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add del">
        <pc:chgData name="Khattab, Sherif" userId="c83b1e15-36f3-4f46-aceb-05aac24c545e" providerId="ADAL" clId="{AEF84FCA-7C62-4ED2-B832-CE198FFB7EC8}" dt="2022-10-13T13:14:21.090" v="4151"/>
        <pc:sldMkLst>
          <pc:docMk/>
          <pc:sldMk cId="202896937" sldId="621"/>
        </pc:sldMkLst>
      </pc:sldChg>
      <pc:sldChg chg="del">
        <pc:chgData name="Khattab, Sherif" userId="c83b1e15-36f3-4f46-aceb-05aac24c545e" providerId="ADAL" clId="{AEF84FCA-7C62-4ED2-B832-CE198FFB7EC8}" dt="2022-10-13T13:14:12.882" v="4149" actId="2696"/>
        <pc:sldMkLst>
          <pc:docMk/>
          <pc:sldMk cId="1716896881" sldId="621"/>
        </pc:sldMkLst>
      </pc:sldChg>
      <pc:sldChg chg="modSp add modAnim">
        <pc:chgData name="Khattab, Sherif" userId="c83b1e15-36f3-4f46-aceb-05aac24c545e" providerId="ADAL" clId="{AEF84FCA-7C62-4ED2-B832-CE198FFB7EC8}" dt="2022-10-13T13:16:21.070" v="4187"/>
        <pc:sldMkLst>
          <pc:docMk/>
          <pc:sldMk cId="2192443293" sldId="621"/>
        </pc:sldMkLst>
        <pc:spChg chg="mod">
          <ac:chgData name="Khattab, Sherif" userId="c83b1e15-36f3-4f46-aceb-05aac24c545e" providerId="ADAL" clId="{AEF84FCA-7C62-4ED2-B832-CE198FFB7EC8}" dt="2022-10-13T13:16:12.224" v="4186" actId="6549"/>
          <ac:spMkLst>
            <pc:docMk/>
            <pc:sldMk cId="2192443293" sldId="621"/>
            <ac:spMk id="142438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AEF84FCA-7C62-4ED2-B832-CE198FFB7EC8}" dt="2022-10-13T13:11:45.875" v="4105"/>
        <pc:sldMkLst>
          <pc:docMk/>
          <pc:sldMk cId="2359853632" sldId="622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2483237155" sldId="622"/>
        </pc:sldMkLst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1975124447" sldId="623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3672167494" sldId="623"/>
        </pc:sldMkLst>
      </pc:sldChg>
      <pc:sldChg chg="modSp add">
        <pc:chgData name="Khattab, Sherif" userId="c83b1e15-36f3-4f46-aceb-05aac24c545e" providerId="ADAL" clId="{AEF84FCA-7C62-4ED2-B832-CE198FFB7EC8}" dt="2022-10-13T13:13:20.655" v="4148" actId="20577"/>
        <pc:sldMkLst>
          <pc:docMk/>
          <pc:sldMk cId="3839241662" sldId="623"/>
        </pc:sldMkLst>
        <pc:spChg chg="mod">
          <ac:chgData name="Khattab, Sherif" userId="c83b1e15-36f3-4f46-aceb-05aac24c545e" providerId="ADAL" clId="{AEF84FCA-7C62-4ED2-B832-CE198FFB7EC8}" dt="2022-10-13T13:13:20.655" v="4148" actId="20577"/>
          <ac:spMkLst>
            <pc:docMk/>
            <pc:sldMk cId="3839241662" sldId="623"/>
            <ac:spMk id="214028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33:07.529" v="1827" actId="2696"/>
        <pc:sldMkLst>
          <pc:docMk/>
          <pc:sldMk cId="2604171250" sldId="626"/>
        </pc:sldMkLst>
      </pc:sldChg>
      <pc:sldChg chg="modSp add mod modAnim">
        <pc:chgData name="Khattab, Sherif" userId="c83b1e15-36f3-4f46-aceb-05aac24c545e" providerId="ADAL" clId="{AEF84FCA-7C62-4ED2-B832-CE198FFB7EC8}" dt="2022-10-13T12:37:58.529" v="2099" actId="20577"/>
        <pc:sldMkLst>
          <pc:docMk/>
          <pc:sldMk cId="2815017892" sldId="626"/>
        </pc:sldMkLst>
        <pc:spChg chg="mod">
          <ac:chgData name="Khattab, Sherif" userId="c83b1e15-36f3-4f46-aceb-05aac24c545e" providerId="ADAL" clId="{AEF84FCA-7C62-4ED2-B832-CE198FFB7EC8}" dt="2022-10-13T12:37:58.529" v="2099" actId="20577"/>
          <ac:spMkLst>
            <pc:docMk/>
            <pc:sldMk cId="2815017892" sldId="626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33:15.298" v="1829"/>
        <pc:sldMkLst>
          <pc:docMk/>
          <pc:sldMk cId="4020909479" sldId="6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98706549" sldId="6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18766469" sldId="6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36626764" sldId="6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87781446" sldId="6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6450619" sldId="6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94552500" sldId="63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66850255" sldId="63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13600975" sldId="63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65371323" sldId="64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4857646" sldId="64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28305799" sldId="64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93599646" sldId="64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84542940" sldId="64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75013117" sldId="64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96057375" sldId="64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65711577" sldId="64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90192700" sldId="64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3436857" sldId="65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93409914" sldId="65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5011121" sldId="65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6344531" sldId="65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880074342" sldId="65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987990635" sldId="65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3036265" sldId="65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23103651" sldId="65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71506200" sldId="659"/>
        </pc:sldMkLst>
      </pc:sldChg>
      <pc:sldChg chg="modSp mod">
        <pc:chgData name="Khattab, Sherif" userId="c83b1e15-36f3-4f46-aceb-05aac24c545e" providerId="ADAL" clId="{AEF84FCA-7C62-4ED2-B832-CE198FFB7EC8}" dt="2022-10-13T12:14:27.219" v="209" actId="20577"/>
        <pc:sldMkLst>
          <pc:docMk/>
          <pc:sldMk cId="2957382728" sldId="660"/>
        </pc:sldMkLst>
        <pc:spChg chg="mod">
          <ac:chgData name="Khattab, Sherif" userId="c83b1e15-36f3-4f46-aceb-05aac24c545e" providerId="ADAL" clId="{AEF84FCA-7C62-4ED2-B832-CE198FFB7EC8}" dt="2022-10-13T12:14:27.219" v="209" actId="20577"/>
          <ac:spMkLst>
            <pc:docMk/>
            <pc:sldMk cId="2957382728" sldId="660"/>
            <ac:spMk id="33794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18:24.631" v="65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AEF84FCA-7C62-4ED2-B832-CE198FFB7EC8}" dt="2022-10-13T12:16:56.884" v="58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AEF84FCA-7C62-4ED2-B832-CE198FFB7EC8}" dt="2022-10-13T12:18:24.631" v="659" actId="20577"/>
          <ac:spMkLst>
            <pc:docMk/>
            <pc:sldMk cId="1289819242" sldId="661"/>
            <ac:spMk id="3" creationId="{B1C5F7E6-650D-8FE7-2EEB-02A2B5F62FF6}"/>
          </ac:spMkLst>
        </pc:spChg>
      </pc:sldChg>
      <pc:sldChg chg="new del">
        <pc:chgData name="Khattab, Sherif" userId="c83b1e15-36f3-4f46-aceb-05aac24c545e" providerId="ADAL" clId="{AEF84FCA-7C62-4ED2-B832-CE198FFB7EC8}" dt="2022-10-13T12:17:12.956" v="589" actId="680"/>
        <pc:sldMkLst>
          <pc:docMk/>
          <pc:sldMk cId="2272493395" sldId="662"/>
        </pc:sldMkLst>
      </pc:sldChg>
      <pc:sldChg chg="addSp modSp add mod modAnim">
        <pc:chgData name="Khattab, Sherif" userId="c83b1e15-36f3-4f46-aceb-05aac24c545e" providerId="ADAL" clId="{AEF84FCA-7C62-4ED2-B832-CE198FFB7EC8}" dt="2022-10-13T12:20:15.680" v="739"/>
        <pc:sldMkLst>
          <pc:docMk/>
          <pc:sldMk cId="2942229635" sldId="662"/>
        </pc:sldMkLst>
        <pc:spChg chg="mod">
          <ac:chgData name="Khattab, Sherif" userId="c83b1e15-36f3-4f46-aceb-05aac24c545e" providerId="ADAL" clId="{AEF84FCA-7C62-4ED2-B832-CE198FFB7EC8}" dt="2022-10-13T12:19:43.537" v="734" actId="20577"/>
          <ac:spMkLst>
            <pc:docMk/>
            <pc:sldMk cId="2942229635" sldId="662"/>
            <ac:spMk id="3" creationId="{B1C5F7E6-650D-8FE7-2EEB-02A2B5F62FF6}"/>
          </ac:spMkLst>
        </pc:spChg>
        <pc:spChg chg="add mod">
          <ac:chgData name="Khattab, Sherif" userId="c83b1e15-36f3-4f46-aceb-05aac24c545e" providerId="ADAL" clId="{AEF84FCA-7C62-4ED2-B832-CE198FFB7EC8}" dt="2022-10-13T12:20:09.675" v="737" actId="14100"/>
          <ac:spMkLst>
            <pc:docMk/>
            <pc:sldMk cId="2942229635" sldId="662"/>
            <ac:spMk id="8" creationId="{2CA8CEB7-8689-0BA0-3548-15FD9C893939}"/>
          </ac:spMkLst>
        </pc:spChg>
        <pc:picChg chg="add mod">
          <ac:chgData name="Khattab, Sherif" userId="c83b1e15-36f3-4f46-aceb-05aac24c545e" providerId="ADAL" clId="{AEF84FCA-7C62-4ED2-B832-CE198FFB7EC8}" dt="2022-10-13T12:19:19.473" v="732" actId="1076"/>
          <ac:picMkLst>
            <pc:docMk/>
            <pc:sldMk cId="2942229635" sldId="662"/>
            <ac:picMk id="6" creationId="{15649ECB-B827-0714-A2E3-E316FE3A496A}"/>
          </ac:picMkLst>
        </pc:picChg>
        <pc:picChg chg="add mod">
          <ac:chgData name="Khattab, Sherif" userId="c83b1e15-36f3-4f46-aceb-05aac24c545e" providerId="ADAL" clId="{AEF84FCA-7C62-4ED2-B832-CE198FFB7EC8}" dt="2022-10-13T12:19:24.033" v="733" actId="1076"/>
          <ac:picMkLst>
            <pc:docMk/>
            <pc:sldMk cId="2942229635" sldId="662"/>
            <ac:picMk id="7" creationId="{2EE7219C-85EF-3139-149D-D2619FA144D5}"/>
          </ac:picMkLst>
        </pc:picChg>
      </pc:sldChg>
      <pc:sldChg chg="modSp add mod modAnim">
        <pc:chgData name="Khattab, Sherif" userId="c83b1e15-36f3-4f46-aceb-05aac24c545e" providerId="ADAL" clId="{AEF84FCA-7C62-4ED2-B832-CE198FFB7EC8}" dt="2022-10-13T12:25:10.273" v="1094" actId="14"/>
        <pc:sldMkLst>
          <pc:docMk/>
          <pc:sldMk cId="3808179708" sldId="663"/>
        </pc:sldMkLst>
        <pc:spChg chg="mod">
          <ac:chgData name="Khattab, Sherif" userId="c83b1e15-36f3-4f46-aceb-05aac24c545e" providerId="ADAL" clId="{AEF84FCA-7C62-4ED2-B832-CE198FFB7EC8}" dt="2022-10-13T12:25:10.273" v="1094" actId="14"/>
          <ac:spMkLst>
            <pc:docMk/>
            <pc:sldMk cId="3808179708" sldId="663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02.750" v="1822" actId="6549"/>
        <pc:sldMkLst>
          <pc:docMk/>
          <pc:sldMk cId="3684231445" sldId="664"/>
        </pc:sldMkLst>
        <pc:spChg chg="mod">
          <ac:chgData name="Khattab, Sherif" userId="c83b1e15-36f3-4f46-aceb-05aac24c545e" providerId="ADAL" clId="{AEF84FCA-7C62-4ED2-B832-CE198FFB7EC8}" dt="2022-10-13T12:32:02.750" v="1822" actId="6549"/>
          <ac:spMkLst>
            <pc:docMk/>
            <pc:sldMk cId="3684231445" sldId="664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21:30.864" v="787"/>
        <pc:sldMkLst>
          <pc:docMk/>
          <pc:sldMk cId="3950644820" sldId="665"/>
        </pc:sldMkLst>
        <pc:spChg chg="mod">
          <ac:chgData name="Khattab, Sherif" userId="c83b1e15-36f3-4f46-aceb-05aac24c545e" providerId="ADAL" clId="{AEF84FCA-7C62-4ED2-B832-CE198FFB7EC8}" dt="2022-10-13T12:21:21.335" v="785" actId="15"/>
          <ac:spMkLst>
            <pc:docMk/>
            <pc:sldMk cId="3950644820" sldId="665"/>
            <ac:spMk id="3" creationId="{B1C5F7E6-650D-8FE7-2EEB-02A2B5F62FF6}"/>
          </ac:spMkLst>
        </pc:spChg>
        <pc:spChg chg="mod">
          <ac:chgData name="Khattab, Sherif" userId="c83b1e15-36f3-4f46-aceb-05aac24c545e" providerId="ADAL" clId="{AEF84FCA-7C62-4ED2-B832-CE198FFB7EC8}" dt="2022-10-13T12:21:04.414" v="764" actId="14100"/>
          <ac:spMkLst>
            <pc:docMk/>
            <pc:sldMk cId="3950644820" sldId="665"/>
            <ac:spMk id="8" creationId="{2CA8CEB7-8689-0BA0-3548-15FD9C893939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10.200" v="1826" actId="27636"/>
        <pc:sldMkLst>
          <pc:docMk/>
          <pc:sldMk cId="266363320" sldId="666"/>
        </pc:sldMkLst>
        <pc:spChg chg="mod">
          <ac:chgData name="Khattab, Sherif" userId="c83b1e15-36f3-4f46-aceb-05aac24c545e" providerId="ADAL" clId="{AEF84FCA-7C62-4ED2-B832-CE198FFB7EC8}" dt="2022-10-13T12:32:10.200" v="1826" actId="27636"/>
          <ac:spMkLst>
            <pc:docMk/>
            <pc:sldMk cId="266363320" sldId="666"/>
            <ac:spMk id="3" creationId="{B1C5F7E6-650D-8FE7-2EEB-02A2B5F62FF6}"/>
          </ac:spMkLst>
        </pc:spChg>
      </pc:sldChg>
      <pc:sldChg chg="modSp add modAnim">
        <pc:chgData name="Khattab, Sherif" userId="c83b1e15-36f3-4f46-aceb-05aac24c545e" providerId="ADAL" clId="{AEF84FCA-7C62-4ED2-B832-CE198FFB7EC8}" dt="2022-10-13T12:52:46.564" v="3398"/>
        <pc:sldMkLst>
          <pc:docMk/>
          <pc:sldMk cId="3036272805" sldId="667"/>
        </pc:sldMkLst>
        <pc:spChg chg="mod">
          <ac:chgData name="Khattab, Sherif" userId="c83b1e15-36f3-4f46-aceb-05aac24c545e" providerId="ADAL" clId="{AEF84FCA-7C62-4ED2-B832-CE198FFB7EC8}" dt="2022-10-13T12:38:06.665" v="2100" actId="6549"/>
          <ac:spMkLst>
            <pc:docMk/>
            <pc:sldMk cId="3036272805" sldId="667"/>
            <ac:spMk id="1425411" creationId="{00000000-0000-0000-0000-000000000000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3:12:06.963" v="4134" actId="20577"/>
        <pc:sldMkLst>
          <pc:docMk/>
          <pc:sldMk cId="3241204519" sldId="668"/>
        </pc:sldMkLst>
        <pc:spChg chg="mod">
          <ac:chgData name="Khattab, Sherif" userId="c83b1e15-36f3-4f46-aceb-05aac24c545e" providerId="ADAL" clId="{AEF84FCA-7C62-4ED2-B832-CE198FFB7EC8}" dt="2022-10-13T13:12:06.963" v="4134" actId="20577"/>
          <ac:spMkLst>
            <pc:docMk/>
            <pc:sldMk cId="3241204519" sldId="668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09:02.522" v="3825" actId="47"/>
        <pc:sldMkLst>
          <pc:docMk/>
          <pc:sldMk cId="530234629" sldId="669"/>
        </pc:sldMkLst>
      </pc:sldChg>
      <pc:sldChg chg="modSp new mod modAnim">
        <pc:chgData name="Khattab, Sherif" userId="c83b1e15-36f3-4f46-aceb-05aac24c545e" providerId="ADAL" clId="{AEF84FCA-7C62-4ED2-B832-CE198FFB7EC8}" dt="2022-10-13T12:49:50.435" v="3243"/>
        <pc:sldMkLst>
          <pc:docMk/>
          <pc:sldMk cId="3525140953" sldId="670"/>
        </pc:sldMkLst>
        <pc:spChg chg="mod">
          <ac:chgData name="Khattab, Sherif" userId="c83b1e15-36f3-4f46-aceb-05aac24c545e" providerId="ADAL" clId="{AEF84FCA-7C62-4ED2-B832-CE198FFB7EC8}" dt="2022-10-13T12:38:30.197" v="2138" actId="20577"/>
          <ac:spMkLst>
            <pc:docMk/>
            <pc:sldMk cId="3525140953" sldId="670"/>
            <ac:spMk id="2" creationId="{6554E220-9C93-53D3-5246-505F5ABDFAA6}"/>
          </ac:spMkLst>
        </pc:spChg>
        <pc:spChg chg="mod">
          <ac:chgData name="Khattab, Sherif" userId="c83b1e15-36f3-4f46-aceb-05aac24c545e" providerId="ADAL" clId="{AEF84FCA-7C62-4ED2-B832-CE198FFB7EC8}" dt="2022-10-13T12:49:41.400" v="3241" actId="27636"/>
          <ac:spMkLst>
            <pc:docMk/>
            <pc:sldMk cId="3525140953" sldId="670"/>
            <ac:spMk id="3" creationId="{750DE433-D6C2-B29A-67A2-D95A7A405068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52:13.493" v="3397" actId="20577"/>
        <pc:sldMkLst>
          <pc:docMk/>
          <pc:sldMk cId="100483460" sldId="671"/>
        </pc:sldMkLst>
        <pc:spChg chg="mod">
          <ac:chgData name="Khattab, Sherif" userId="c83b1e15-36f3-4f46-aceb-05aac24c545e" providerId="ADAL" clId="{AEF84FCA-7C62-4ED2-B832-CE198FFB7EC8}" dt="2022-10-13T12:52:13.493" v="3397" actId="20577"/>
          <ac:spMkLst>
            <pc:docMk/>
            <pc:sldMk cId="100483460" sldId="671"/>
            <ac:spMk id="3" creationId="{750DE433-D6C2-B29A-67A2-D95A7A405068}"/>
          </ac:spMkLst>
        </pc:spChg>
      </pc:sldChg>
      <pc:sldChg chg="modSp add modAnim">
        <pc:chgData name="Khattab, Sherif" userId="c83b1e15-36f3-4f46-aceb-05aac24c545e" providerId="ADAL" clId="{AEF84FCA-7C62-4ED2-B832-CE198FFB7EC8}" dt="2022-10-13T13:00:30.243" v="3475" actId="20577"/>
        <pc:sldMkLst>
          <pc:docMk/>
          <pc:sldMk cId="2389703478" sldId="672"/>
        </pc:sldMkLst>
        <pc:spChg chg="mod">
          <ac:chgData name="Khattab, Sherif" userId="c83b1e15-36f3-4f46-aceb-05aac24c545e" providerId="ADAL" clId="{AEF84FCA-7C62-4ED2-B832-CE198FFB7EC8}" dt="2022-10-13T13:00:30.243" v="3475" actId="20577"/>
          <ac:spMkLst>
            <pc:docMk/>
            <pc:sldMk cId="2389703478" sldId="672"/>
            <ac:spMk id="243714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00:03.135" v="3438" actId="113"/>
          <ac:spMkLst>
            <pc:docMk/>
            <pc:sldMk cId="2389703478" sldId="672"/>
            <ac:spMk id="1364995" creationId="{00000000-0000-0000-0000-000000000000}"/>
          </ac:spMkLst>
        </pc:spChg>
      </pc:sldChg>
      <pc:sldChg chg="modSp new mod">
        <pc:chgData name="Khattab, Sherif" userId="c83b1e15-36f3-4f46-aceb-05aac24c545e" providerId="ADAL" clId="{AEF84FCA-7C62-4ED2-B832-CE198FFB7EC8}" dt="2022-10-13T13:22:02.301" v="4792" actId="207"/>
        <pc:sldMkLst>
          <pc:docMk/>
          <pc:sldMk cId="3415553564" sldId="673"/>
        </pc:sldMkLst>
        <pc:spChg chg="mod">
          <ac:chgData name="Khattab, Sherif" userId="c83b1e15-36f3-4f46-aceb-05aac24c545e" providerId="ADAL" clId="{AEF84FCA-7C62-4ED2-B832-CE198FFB7EC8}" dt="2022-10-13T13:09:50.373" v="3918" actId="20577"/>
          <ac:spMkLst>
            <pc:docMk/>
            <pc:sldMk cId="3415553564" sldId="673"/>
            <ac:spMk id="2" creationId="{150DE287-2BDB-3F71-8344-850FA0E0649D}"/>
          </ac:spMkLst>
        </pc:spChg>
        <pc:spChg chg="mod">
          <ac:chgData name="Khattab, Sherif" userId="c83b1e15-36f3-4f46-aceb-05aac24c545e" providerId="ADAL" clId="{AEF84FCA-7C62-4ED2-B832-CE198FFB7EC8}" dt="2022-10-13T13:22:02.301" v="4792" actId="207"/>
          <ac:spMkLst>
            <pc:docMk/>
            <pc:sldMk cId="3415553564" sldId="673"/>
            <ac:spMk id="3" creationId="{A369D9A3-E1A7-5BE8-561B-FC3664DBEC0A}"/>
          </ac:spMkLst>
        </pc:spChg>
      </pc:sldChg>
      <pc:sldChg chg="addSp modSp add mod">
        <pc:chgData name="Khattab, Sherif" userId="c83b1e15-36f3-4f46-aceb-05aac24c545e" providerId="ADAL" clId="{AEF84FCA-7C62-4ED2-B832-CE198FFB7EC8}" dt="2022-10-13T13:20:36.420" v="4639" actId="20577"/>
        <pc:sldMkLst>
          <pc:docMk/>
          <pc:sldMk cId="10672808" sldId="674"/>
        </pc:sldMkLst>
        <pc:spChg chg="mod">
          <ac:chgData name="Khattab, Sherif" userId="c83b1e15-36f3-4f46-aceb-05aac24c545e" providerId="ADAL" clId="{AEF84FCA-7C62-4ED2-B832-CE198FFB7EC8}" dt="2022-10-13T13:18:43.267" v="4324" actId="20577"/>
          <ac:spMkLst>
            <pc:docMk/>
            <pc:sldMk cId="10672808" sldId="674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36.420" v="4639" actId="20577"/>
          <ac:spMkLst>
            <pc:docMk/>
            <pc:sldMk cId="10672808" sldId="674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0:29.456" v="4620"/>
          <ac:grpSpMkLst>
            <pc:docMk/>
            <pc:sldMk cId="10672808" sldId="674"/>
            <ac:grpSpMk id="12" creationId="{EE6BB852-C4B7-3333-0ECC-E1D955ED15EE}"/>
          </ac:grpSpMkLst>
        </pc:grpChg>
        <pc:inkChg chg="add">
          <ac:chgData name="Khattab, Sherif" userId="c83b1e15-36f3-4f46-aceb-05aac24c545e" providerId="ADAL" clId="{AEF84FCA-7C62-4ED2-B832-CE198FFB7EC8}" dt="2022-10-13T13:20:25.019" v="4613" actId="9405"/>
          <ac:inkMkLst>
            <pc:docMk/>
            <pc:sldMk cId="10672808" sldId="674"/>
            <ac:inkMk id="2" creationId="{AC574132-5D10-3494-5414-B2863EE8FB02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6" creationId="{074ADFEA-B6C0-FD6E-0884-36C81FCB7B38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7" creationId="{2C152695-D099-2E22-FB69-AF059076A196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8" creationId="{4E10201D-7B29-CAD1-16DE-B82379F62F51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9" creationId="{63D82F67-47CE-ACED-48A5-6CD7327275AF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0" creationId="{7CE29E9B-26E2-4114-0659-9E2ADCA111D3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1" creationId="{F6AC7AF7-7DEE-8718-9736-DB4A7354F508}"/>
          </ac:inkMkLst>
        </pc:inkChg>
      </pc:sldChg>
      <pc:sldChg chg="addSp delSp modSp add mod">
        <pc:chgData name="Khattab, Sherif" userId="c83b1e15-36f3-4f46-aceb-05aac24c545e" providerId="ADAL" clId="{AEF84FCA-7C62-4ED2-B832-CE198FFB7EC8}" dt="2022-10-13T13:21:49.812" v="4791" actId="20577"/>
        <pc:sldMkLst>
          <pc:docMk/>
          <pc:sldMk cId="1773598164" sldId="675"/>
        </pc:sldMkLst>
        <pc:spChg chg="del">
          <ac:chgData name="Khattab, Sherif" userId="c83b1e15-36f3-4f46-aceb-05aac24c545e" providerId="ADAL" clId="{AEF84FCA-7C62-4ED2-B832-CE198FFB7EC8}" dt="2022-10-13T13:20:46.165" v="4641" actId="478"/>
          <ac:spMkLst>
            <pc:docMk/>
            <pc:sldMk cId="1773598164" sldId="675"/>
            <ac:spMk id="5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1:49.812" v="4791" actId="20577"/>
          <ac:spMkLst>
            <pc:docMk/>
            <pc:sldMk cId="1773598164" sldId="675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3" creationId="{E68B5931-80D8-1940-B7AC-EE3DE7A6E376}"/>
          </ac:grpSpMkLst>
        </pc:gr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4" creationId="{53DB5056-7D06-49BF-6346-F9C5122C7CB8}"/>
          </ac:grpSpMkLst>
        </pc:grpChg>
        <pc:grpChg chg="mod">
          <ac:chgData name="Khattab, Sherif" userId="c83b1e15-36f3-4f46-aceb-05aac24c545e" providerId="ADAL" clId="{AEF84FCA-7C62-4ED2-B832-CE198FFB7EC8}" dt="2022-10-13T13:21:11.485" v="4676"/>
          <ac:grpSpMkLst>
            <pc:docMk/>
            <pc:sldMk cId="1773598164" sldId="675"/>
            <ac:grpSpMk id="47" creationId="{5CD65760-32EB-42ED-5238-02B066AFADAA}"/>
          </ac:grpSpMkLst>
        </pc:grpChg>
        <pc:grpChg chg="mod">
          <ac:chgData name="Khattab, Sherif" userId="c83b1e15-36f3-4f46-aceb-05aac24c545e" providerId="ADAL" clId="{AEF84FCA-7C62-4ED2-B832-CE198FFB7EC8}" dt="2022-10-13T13:21:18.154" v="4687"/>
          <ac:grpSpMkLst>
            <pc:docMk/>
            <pc:sldMk cId="1773598164" sldId="675"/>
            <ac:grpSpMk id="58" creationId="{3C35C89C-A700-F778-1408-5E4F9BBBABDF}"/>
          </ac:grpSpMkLst>
        </pc:grp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3" creationId="{64E10454-B1C6-3F49-38E5-F205780EC5E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4" creationId="{34D8A5F3-B509-3054-A796-9156D05E1B9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5" creationId="{EE3B8E85-73B3-A08F-09A7-96FDA6FC830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6" creationId="{DEE41FEF-87C3-3FF6-1157-B9B8A7F68B81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7" creationId="{14660FB8-2167-1BDF-070C-11D9A609F184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8" creationId="{B2B68E13-EC1E-AFDA-B9B3-24F62B772B2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9" creationId="{B9DE13EE-0FCF-FA39-3CF3-418B571E738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0" creationId="{0E55CFC8-AA7D-2BBB-66BF-93419206987F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1" creationId="{946705DC-85BA-D312-73A5-A9F78CC2091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2" creationId="{81C21019-CB34-505F-5EF8-5F0390294F12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3" creationId="{80831C9D-34ED-FB8C-3701-D1CE4EA2D1B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4" creationId="{55B1FB3A-8372-2F51-3901-698E55AC361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5" creationId="{5708A2C7-343D-78B7-DFAE-0A1024BD79F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6" creationId="{A7E4525D-42DC-29FD-3B7A-2EF48FC45BD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7" creationId="{6E193729-3FB4-317E-6B4D-1ADA5786D35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8" creationId="{6365C790-95B2-AE45-2E9B-11F98BD4C7E7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9" creationId="{41256581-F96F-BF2B-CF35-1E861DA4E43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0" creationId="{1EAF5C81-18C7-1D8B-BABC-4462E3DD522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1" creationId="{79651C7C-8C4B-8447-046A-23194B9E623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2" creationId="{6CB3938D-CC21-E7FB-9B19-DA7443C87954}"/>
          </ac:inkMkLst>
        </pc:inkChg>
        <pc:inkChg chg="add del">
          <ac:chgData name="Khattab, Sherif" userId="c83b1e15-36f3-4f46-aceb-05aac24c545e" providerId="ADAL" clId="{AEF84FCA-7C62-4ED2-B832-CE198FFB7EC8}" dt="2022-10-13T13:21:03.628" v="4664" actId="9405"/>
          <ac:inkMkLst>
            <pc:docMk/>
            <pc:sldMk cId="1773598164" sldId="675"/>
            <ac:inkMk id="35" creationId="{754CB149-DFE3-1060-E365-C3360ABE310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6" creationId="{597B3EF9-66EB-431A-3D5B-E69E2E7C111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7" creationId="{D0A119D0-4E89-47DF-946B-8344C1608C91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8" creationId="{8800EC85-2284-B47E-9BC6-F2E872816E3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9" creationId="{7B075882-4E1E-5FA3-34C6-E407DC38D19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0" creationId="{133C6EF3-59BB-8628-1C97-D3CED0B2DFB9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1" creationId="{B8644A9D-02E2-BA50-BD6C-C3613582B47F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2" creationId="{1DF5D2AC-3C1F-F283-187A-6F4AF0B9FC8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3" creationId="{9C5A5B60-76B9-3278-F4C9-66D809D9C93E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4" creationId="{D4C9D21A-4270-1B50-775B-643000E7E7C8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5" creationId="{2C2630EE-E992-61BF-95C7-83A9FB57B6DD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6" creationId="{9E7FA83A-DCE1-4667-D16D-D0C47099907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8" creationId="{D182CBA5-87CF-04A7-0951-C5C59AC6AA1F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9" creationId="{BD77A9AE-B3ED-0EA3-24A1-2D77129B91B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0" creationId="{91F68240-72AB-AA8C-75D6-888A7D40F82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1" creationId="{74412358-CE72-627B-C4A4-32821B2E4C7A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2" creationId="{48CD3346-FB97-92D7-8BE0-5923D53996F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3" creationId="{4F743EAC-5CBA-10C9-F22D-C8532D69CF53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4" creationId="{DA5E8940-7B4F-F5CD-4957-576EF3C4434B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5" creationId="{3553C767-4D71-D08B-0650-B719A5243D6C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6" creationId="{2B1D9A61-8DB9-F899-2673-B8E9AC9A6651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7" creationId="{B237AC73-C0A5-CD29-E1CB-1817D0AF6635}"/>
          </ac:inkMkLst>
        </pc:inkChg>
      </pc:sldChg>
      <pc:sldChg chg="modSp add del mod">
        <pc:chgData name="Khattab, Sherif" userId="c83b1e15-36f3-4f46-aceb-05aac24c545e" providerId="ADAL" clId="{AEF84FCA-7C62-4ED2-B832-CE198FFB7EC8}" dt="2022-10-17T16:41:22.031" v="4799" actId="47"/>
        <pc:sldMkLst>
          <pc:docMk/>
          <pc:sldMk cId="3540700973" sldId="676"/>
        </pc:sldMkLst>
        <pc:spChg chg="mod">
          <ac:chgData name="Khattab, Sherif" userId="c83b1e15-36f3-4f46-aceb-05aac24c545e" providerId="ADAL" clId="{AEF84FCA-7C62-4ED2-B832-CE198FFB7EC8}" dt="2022-10-13T13:22:14.979" v="4794" actId="207"/>
          <ac:spMkLst>
            <pc:docMk/>
            <pc:sldMk cId="3540700973" sldId="676"/>
            <ac:spMk id="3" creationId="{A369D9A3-E1A7-5BE8-561B-FC3664DBEC0A}"/>
          </ac:spMkLst>
        </pc:spChg>
      </pc:sldChg>
    </pc:docChg>
  </pc:docChgLst>
  <pc:docChgLst>
    <pc:chgData name="Khattab, Sherif" userId="c83b1e15-36f3-4f46-aceb-05aac24c545e" providerId="ADAL" clId="{1D92B633-7634-1049-85FC-4839D026F659}"/>
    <pc:docChg chg="undo custSel addSld delSld modSld">
      <pc:chgData name="Khattab, Sherif" userId="c83b1e15-36f3-4f46-aceb-05aac24c545e" providerId="ADAL" clId="{1D92B633-7634-1049-85FC-4839D026F659}" dt="2023-10-19T12:30:58.266" v="1428" actId="20577"/>
      <pc:docMkLst>
        <pc:docMk/>
      </pc:docMkLst>
      <pc:sldChg chg="del">
        <pc:chgData name="Khattab, Sherif" userId="c83b1e15-36f3-4f46-aceb-05aac24c545e" providerId="ADAL" clId="{1D92B633-7634-1049-85FC-4839D026F659}" dt="2023-10-19T11:31:09.685" v="45" actId="2696"/>
        <pc:sldMkLst>
          <pc:docMk/>
          <pc:sldMk cId="3411722790" sldId="427"/>
        </pc:sldMkLst>
      </pc:sldChg>
      <pc:sldChg chg="modSp add del mod">
        <pc:chgData name="Khattab, Sherif" userId="c83b1e15-36f3-4f46-aceb-05aac24c545e" providerId="ADAL" clId="{1D92B633-7634-1049-85FC-4839D026F659}" dt="2023-10-19T12:02:52.350" v="347" actId="6549"/>
        <pc:sldMkLst>
          <pc:docMk/>
          <pc:sldMk cId="877733664" sldId="429"/>
        </pc:sldMkLst>
        <pc:spChg chg="mod">
          <ac:chgData name="Khattab, Sherif" userId="c83b1e15-36f3-4f46-aceb-05aac24c545e" providerId="ADAL" clId="{1D92B633-7634-1049-85FC-4839D026F659}" dt="2023-10-19T12:02:44.378" v="346" actId="20577"/>
          <ac:spMkLst>
            <pc:docMk/>
            <pc:sldMk cId="877733664" sldId="429"/>
            <ac:spMk id="28674" creationId="{00000000-0000-0000-0000-000000000000}"/>
          </ac:spMkLst>
        </pc:spChg>
        <pc:spChg chg="mod">
          <ac:chgData name="Khattab, Sherif" userId="c83b1e15-36f3-4f46-aceb-05aac24c545e" providerId="ADAL" clId="{1D92B633-7634-1049-85FC-4839D026F659}" dt="2023-10-19T12:02:52.350" v="347" actId="6549"/>
          <ac:spMkLst>
            <pc:docMk/>
            <pc:sldMk cId="877733664" sldId="429"/>
            <ac:spMk id="28675" creationId="{00000000-0000-0000-0000-000000000000}"/>
          </ac:spMkLst>
        </pc:spChg>
      </pc:sldChg>
      <pc:sldChg chg="modSp add del modAnim">
        <pc:chgData name="Khattab, Sherif" userId="c83b1e15-36f3-4f46-aceb-05aac24c545e" providerId="ADAL" clId="{1D92B633-7634-1049-85FC-4839D026F659}" dt="2023-10-19T12:04:54.822" v="413"/>
        <pc:sldMkLst>
          <pc:docMk/>
          <pc:sldMk cId="3200028341" sldId="430"/>
        </pc:sldMkLst>
        <pc:spChg chg="mod">
          <ac:chgData name="Khattab, Sherif" userId="c83b1e15-36f3-4f46-aceb-05aac24c545e" providerId="ADAL" clId="{1D92B633-7634-1049-85FC-4839D026F659}" dt="2023-10-19T12:04:21.645" v="410" actId="20577"/>
          <ac:spMkLst>
            <pc:docMk/>
            <pc:sldMk cId="3200028341" sldId="430"/>
            <ac:spMk id="29699" creationId="{00000000-0000-0000-0000-000000000000}"/>
          </ac:spMkLst>
        </pc:spChg>
      </pc:sldChg>
      <pc:sldChg chg="addSp modSp add del mod modAnim">
        <pc:chgData name="Khattab, Sherif" userId="c83b1e15-36f3-4f46-aceb-05aac24c545e" providerId="ADAL" clId="{1D92B633-7634-1049-85FC-4839D026F659}" dt="2023-10-19T12:06:21.928" v="462"/>
        <pc:sldMkLst>
          <pc:docMk/>
          <pc:sldMk cId="305957640" sldId="431"/>
        </pc:sldMkLst>
        <pc:spChg chg="mod">
          <ac:chgData name="Khattab, Sherif" userId="c83b1e15-36f3-4f46-aceb-05aac24c545e" providerId="ADAL" clId="{1D92B633-7634-1049-85FC-4839D026F659}" dt="2023-10-19T12:05:22.928" v="454" actId="20577"/>
          <ac:spMkLst>
            <pc:docMk/>
            <pc:sldMk cId="305957640" sldId="431"/>
            <ac:spMk id="30722" creationId="{00000000-0000-0000-0000-000000000000}"/>
          </ac:spMkLst>
        </pc:spChg>
        <pc:picChg chg="add mod">
          <ac:chgData name="Khattab, Sherif" userId="c83b1e15-36f3-4f46-aceb-05aac24c545e" providerId="ADAL" clId="{1D92B633-7634-1049-85FC-4839D026F659}" dt="2023-10-19T12:05:43.872" v="455"/>
          <ac:picMkLst>
            <pc:docMk/>
            <pc:sldMk cId="305957640" sldId="431"/>
            <ac:picMk id="3" creationId="{556C7661-1F66-8059-1056-19F26124F473}"/>
          </ac:picMkLst>
        </pc:picChg>
        <pc:picChg chg="add mod">
          <ac:chgData name="Khattab, Sherif" userId="c83b1e15-36f3-4f46-aceb-05aac24c545e" providerId="ADAL" clId="{1D92B633-7634-1049-85FC-4839D026F659}" dt="2023-10-19T12:06:08.278" v="458"/>
          <ac:picMkLst>
            <pc:docMk/>
            <pc:sldMk cId="305957640" sldId="431"/>
            <ac:picMk id="6" creationId="{508F8B43-7C75-D06B-8B4B-F5CF6E996B1D}"/>
          </ac:picMkLst>
        </pc:picChg>
        <pc:picChg chg="add mod">
          <ac:chgData name="Khattab, Sherif" userId="c83b1e15-36f3-4f46-aceb-05aac24c545e" providerId="ADAL" clId="{1D92B633-7634-1049-85FC-4839D026F659}" dt="2023-10-19T12:06:20.437" v="461"/>
          <ac:picMkLst>
            <pc:docMk/>
            <pc:sldMk cId="305957640" sldId="431"/>
            <ac:picMk id="7" creationId="{BF9F1033-07A5-BA3E-9322-A48D128B801D}"/>
          </ac:picMkLst>
        </pc:picChg>
      </pc:sldChg>
      <pc:sldChg chg="addSp modSp add del mod modAnim">
        <pc:chgData name="Khattab, Sherif" userId="c83b1e15-36f3-4f46-aceb-05aac24c545e" providerId="ADAL" clId="{1D92B633-7634-1049-85FC-4839D026F659}" dt="2023-10-19T12:07:33.685" v="483"/>
        <pc:sldMkLst>
          <pc:docMk/>
          <pc:sldMk cId="1168892798" sldId="432"/>
        </pc:sldMkLst>
        <pc:spChg chg="mod">
          <ac:chgData name="Khattab, Sherif" userId="c83b1e15-36f3-4f46-aceb-05aac24c545e" providerId="ADAL" clId="{1D92B633-7634-1049-85FC-4839D026F659}" dt="2023-10-19T12:06:40.310" v="473" actId="20577"/>
          <ac:spMkLst>
            <pc:docMk/>
            <pc:sldMk cId="1168892798" sldId="432"/>
            <ac:spMk id="31746" creationId="{00000000-0000-0000-0000-000000000000}"/>
          </ac:spMkLst>
        </pc:spChg>
        <pc:picChg chg="add mod">
          <ac:chgData name="Khattab, Sherif" userId="c83b1e15-36f3-4f46-aceb-05aac24c545e" providerId="ADAL" clId="{1D92B633-7634-1049-85FC-4839D026F659}" dt="2023-10-19T12:07:09.530" v="475" actId="1076"/>
          <ac:picMkLst>
            <pc:docMk/>
            <pc:sldMk cId="1168892798" sldId="432"/>
            <ac:picMk id="3" creationId="{18C92D09-B85E-C9E2-3278-2285C8FAAA28}"/>
          </ac:picMkLst>
        </pc:picChg>
        <pc:picChg chg="add mod">
          <ac:chgData name="Khattab, Sherif" userId="c83b1e15-36f3-4f46-aceb-05aac24c545e" providerId="ADAL" clId="{1D92B633-7634-1049-85FC-4839D026F659}" dt="2023-10-19T12:07:23.373" v="479" actId="1076"/>
          <ac:picMkLst>
            <pc:docMk/>
            <pc:sldMk cId="1168892798" sldId="432"/>
            <ac:picMk id="6" creationId="{D25448D0-8502-8830-B3D8-4C7EFEF94A19}"/>
          </ac:picMkLst>
        </pc:picChg>
        <pc:picChg chg="add mod">
          <ac:chgData name="Khattab, Sherif" userId="c83b1e15-36f3-4f46-aceb-05aac24c545e" providerId="ADAL" clId="{1D92B633-7634-1049-85FC-4839D026F659}" dt="2023-10-19T12:07:31.653" v="482"/>
          <ac:picMkLst>
            <pc:docMk/>
            <pc:sldMk cId="1168892798" sldId="432"/>
            <ac:picMk id="7" creationId="{8D6779D4-DEB8-1C98-E525-21AFFD7D2E7F}"/>
          </ac:picMkLst>
        </pc:picChg>
      </pc:sldChg>
      <pc:sldChg chg="add del">
        <pc:chgData name="Khattab, Sherif" userId="c83b1e15-36f3-4f46-aceb-05aac24c545e" providerId="ADAL" clId="{1D92B633-7634-1049-85FC-4839D026F659}" dt="2023-10-19T12:12:50.824" v="811" actId="2696"/>
        <pc:sldMkLst>
          <pc:docMk/>
          <pc:sldMk cId="2587724035" sldId="433"/>
        </pc:sldMkLst>
      </pc:sldChg>
      <pc:sldChg chg="addSp modSp add del mod modAnim">
        <pc:chgData name="Khattab, Sherif" userId="c83b1e15-36f3-4f46-aceb-05aac24c545e" providerId="ADAL" clId="{1D92B633-7634-1049-85FC-4839D026F659}" dt="2023-10-19T12:13:50.402" v="843"/>
        <pc:sldMkLst>
          <pc:docMk/>
          <pc:sldMk cId="1312019815" sldId="434"/>
        </pc:sldMkLst>
        <pc:spChg chg="mod">
          <ac:chgData name="Khattab, Sherif" userId="c83b1e15-36f3-4f46-aceb-05aac24c545e" providerId="ADAL" clId="{1D92B633-7634-1049-85FC-4839D026F659}" dt="2023-10-19T12:13:13.833" v="832" actId="6549"/>
          <ac:spMkLst>
            <pc:docMk/>
            <pc:sldMk cId="1312019815" sldId="434"/>
            <ac:spMk id="33794" creationId="{00000000-0000-0000-0000-000000000000}"/>
          </ac:spMkLst>
        </pc:spChg>
        <pc:spChg chg="mod">
          <ac:chgData name="Khattab, Sherif" userId="c83b1e15-36f3-4f46-aceb-05aac24c545e" providerId="ADAL" clId="{1D92B633-7634-1049-85FC-4839D026F659}" dt="2023-10-19T12:12:58.955" v="812" actId="21"/>
          <ac:spMkLst>
            <pc:docMk/>
            <pc:sldMk cId="1312019815" sldId="434"/>
            <ac:spMk id="33795" creationId="{00000000-0000-0000-0000-000000000000}"/>
          </ac:spMkLst>
        </pc:spChg>
        <pc:picChg chg="add mod">
          <ac:chgData name="Khattab, Sherif" userId="c83b1e15-36f3-4f46-aceb-05aac24c545e" providerId="ADAL" clId="{1D92B633-7634-1049-85FC-4839D026F659}" dt="2023-10-19T12:13:23.106" v="833"/>
          <ac:picMkLst>
            <pc:docMk/>
            <pc:sldMk cId="1312019815" sldId="434"/>
            <ac:picMk id="3" creationId="{74DA892A-C1C8-5A70-2A1A-5EBD2F8C9411}"/>
          </ac:picMkLst>
        </pc:picChg>
        <pc:picChg chg="add mod">
          <ac:chgData name="Khattab, Sherif" userId="c83b1e15-36f3-4f46-aceb-05aac24c545e" providerId="ADAL" clId="{1D92B633-7634-1049-85FC-4839D026F659}" dt="2023-10-19T12:13:32.350" v="836"/>
          <ac:picMkLst>
            <pc:docMk/>
            <pc:sldMk cId="1312019815" sldId="434"/>
            <ac:picMk id="6" creationId="{76E87D72-6982-8045-6FFC-AC5236A6E1C2}"/>
          </ac:picMkLst>
        </pc:picChg>
        <pc:picChg chg="add mod">
          <ac:chgData name="Khattab, Sherif" userId="c83b1e15-36f3-4f46-aceb-05aac24c545e" providerId="ADAL" clId="{1D92B633-7634-1049-85FC-4839D026F659}" dt="2023-10-19T12:13:42.043" v="839"/>
          <ac:picMkLst>
            <pc:docMk/>
            <pc:sldMk cId="1312019815" sldId="434"/>
            <ac:picMk id="7" creationId="{05691A06-1B45-27C6-C006-4F4C23EED39A}"/>
          </ac:picMkLst>
        </pc:picChg>
        <pc:picChg chg="add mod">
          <ac:chgData name="Khattab, Sherif" userId="c83b1e15-36f3-4f46-aceb-05aac24c545e" providerId="ADAL" clId="{1D92B633-7634-1049-85FC-4839D026F659}" dt="2023-10-19T12:13:49.182" v="842"/>
          <ac:picMkLst>
            <pc:docMk/>
            <pc:sldMk cId="1312019815" sldId="434"/>
            <ac:picMk id="8" creationId="{C7F39777-7971-770D-3197-A27C8CBF7DA9}"/>
          </ac:picMkLst>
        </pc:picChg>
      </pc:sldChg>
      <pc:sldChg chg="modSp add del mod">
        <pc:chgData name="Khattab, Sherif" userId="c83b1e15-36f3-4f46-aceb-05aac24c545e" providerId="ADAL" clId="{1D92B633-7634-1049-85FC-4839D026F659}" dt="2023-10-19T12:27:08.315" v="1398" actId="1076"/>
        <pc:sldMkLst>
          <pc:docMk/>
          <pc:sldMk cId="3315019199" sldId="435"/>
        </pc:sldMkLst>
        <pc:spChg chg="mod">
          <ac:chgData name="Khattab, Sherif" userId="c83b1e15-36f3-4f46-aceb-05aac24c545e" providerId="ADAL" clId="{1D92B633-7634-1049-85FC-4839D026F659}" dt="2023-10-19T12:27:08.315" v="1398" actId="1076"/>
          <ac:spMkLst>
            <pc:docMk/>
            <pc:sldMk cId="3315019199" sldId="435"/>
            <ac:spMk id="10" creationId="{2ACB47FA-F574-A303-0093-5AFAD6F85259}"/>
          </ac:spMkLst>
        </pc:spChg>
      </pc:sldChg>
      <pc:sldChg chg="add del">
        <pc:chgData name="Khattab, Sherif" userId="c83b1e15-36f3-4f46-aceb-05aac24c545e" providerId="ADAL" clId="{1D92B633-7634-1049-85FC-4839D026F659}" dt="2023-10-19T11:33:15.728" v="51"/>
        <pc:sldMkLst>
          <pc:docMk/>
          <pc:sldMk cId="3498414007" sldId="436"/>
        </pc:sldMkLst>
      </pc:sldChg>
      <pc:sldChg chg="add del">
        <pc:chgData name="Khattab, Sherif" userId="c83b1e15-36f3-4f46-aceb-05aac24c545e" providerId="ADAL" clId="{1D92B633-7634-1049-85FC-4839D026F659}" dt="2023-10-19T12:28:24.270" v="1401"/>
        <pc:sldMkLst>
          <pc:docMk/>
          <pc:sldMk cId="270984104" sldId="439"/>
        </pc:sldMkLst>
      </pc:sldChg>
      <pc:sldChg chg="del">
        <pc:chgData name="Khattab, Sherif" userId="c83b1e15-36f3-4f46-aceb-05aac24c545e" providerId="ADAL" clId="{1D92B633-7634-1049-85FC-4839D026F659}" dt="2023-10-19T11:32:34.711" v="48" actId="2696"/>
        <pc:sldMkLst>
          <pc:docMk/>
          <pc:sldMk cId="3482196459" sldId="441"/>
        </pc:sldMkLst>
      </pc:sldChg>
      <pc:sldChg chg="del">
        <pc:chgData name="Khattab, Sherif" userId="c83b1e15-36f3-4f46-aceb-05aac24c545e" providerId="ADAL" clId="{1D92B633-7634-1049-85FC-4839D026F659}" dt="2023-10-19T11:32:34.711" v="48" actId="2696"/>
        <pc:sldMkLst>
          <pc:docMk/>
          <pc:sldMk cId="2069291401" sldId="442"/>
        </pc:sldMkLst>
      </pc:sldChg>
      <pc:sldChg chg="del">
        <pc:chgData name="Khattab, Sherif" userId="c83b1e15-36f3-4f46-aceb-05aac24c545e" providerId="ADAL" clId="{1D92B633-7634-1049-85FC-4839D026F659}" dt="2023-10-19T11:32:34.711" v="48" actId="2696"/>
        <pc:sldMkLst>
          <pc:docMk/>
          <pc:sldMk cId="2804343175" sldId="459"/>
        </pc:sldMkLst>
      </pc:sldChg>
      <pc:sldChg chg="del">
        <pc:chgData name="Khattab, Sherif" userId="c83b1e15-36f3-4f46-aceb-05aac24c545e" providerId="ADAL" clId="{1D92B633-7634-1049-85FC-4839D026F659}" dt="2023-10-19T11:32:34.711" v="48" actId="2696"/>
        <pc:sldMkLst>
          <pc:docMk/>
          <pc:sldMk cId="2189265553" sldId="460"/>
        </pc:sldMkLst>
      </pc:sldChg>
      <pc:sldChg chg="del">
        <pc:chgData name="Khattab, Sherif" userId="c83b1e15-36f3-4f46-aceb-05aac24c545e" providerId="ADAL" clId="{1D92B633-7634-1049-85FC-4839D026F659}" dt="2023-10-19T11:32:34.711" v="48" actId="2696"/>
        <pc:sldMkLst>
          <pc:docMk/>
          <pc:sldMk cId="527651798" sldId="461"/>
        </pc:sldMkLst>
      </pc:sldChg>
      <pc:sldChg chg="del">
        <pc:chgData name="Khattab, Sherif" userId="c83b1e15-36f3-4f46-aceb-05aac24c545e" providerId="ADAL" clId="{1D92B633-7634-1049-85FC-4839D026F659}" dt="2023-10-19T11:32:34.711" v="48" actId="2696"/>
        <pc:sldMkLst>
          <pc:docMk/>
          <pc:sldMk cId="3877357776" sldId="462"/>
        </pc:sldMkLst>
      </pc:sldChg>
      <pc:sldChg chg="delSp modSp mod">
        <pc:chgData name="Khattab, Sherif" userId="c83b1e15-36f3-4f46-aceb-05aac24c545e" providerId="ADAL" clId="{1D92B633-7634-1049-85FC-4839D026F659}" dt="2023-10-19T11:29:52.871" v="34" actId="404"/>
        <pc:sldMkLst>
          <pc:docMk/>
          <pc:sldMk cId="0" sldId="471"/>
        </pc:sldMkLst>
        <pc:spChg chg="mod">
          <ac:chgData name="Khattab, Sherif" userId="c83b1e15-36f3-4f46-aceb-05aac24c545e" providerId="ADAL" clId="{1D92B633-7634-1049-85FC-4839D026F659}" dt="2023-10-19T11:29:52.871" v="34" actId="404"/>
          <ac:spMkLst>
            <pc:docMk/>
            <pc:sldMk cId="0" sldId="471"/>
            <ac:spMk id="3" creationId="{00000000-0000-0000-0000-000000000000}"/>
          </ac:spMkLst>
        </pc:spChg>
        <pc:picChg chg="del">
          <ac:chgData name="Khattab, Sherif" userId="c83b1e15-36f3-4f46-aceb-05aac24c545e" providerId="ADAL" clId="{1D92B633-7634-1049-85FC-4839D026F659}" dt="2023-10-19T11:29:22.780" v="2" actId="478"/>
          <ac:picMkLst>
            <pc:docMk/>
            <pc:sldMk cId="0" sldId="471"/>
            <ac:picMk id="7" creationId="{EAD1B896-B823-FE72-CDA4-10660B3BCE48}"/>
          </ac:picMkLst>
        </pc:picChg>
      </pc:sldChg>
      <pc:sldChg chg="modSp mod modAnim">
        <pc:chgData name="Khattab, Sherif" userId="c83b1e15-36f3-4f46-aceb-05aac24c545e" providerId="ADAL" clId="{1D92B633-7634-1049-85FC-4839D026F659}" dt="2023-10-19T11:36:05.336" v="8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D92B633-7634-1049-85FC-4839D026F659}" dt="2023-10-19T11:36:05.336" v="8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1D92B633-7634-1049-85FC-4839D026F659}" dt="2023-10-19T11:31:09.685" v="45" actId="2696"/>
        <pc:sldMkLst>
          <pc:docMk/>
          <pc:sldMk cId="3616649543" sldId="502"/>
        </pc:sldMkLst>
      </pc:sldChg>
      <pc:sldChg chg="del">
        <pc:chgData name="Khattab, Sherif" userId="c83b1e15-36f3-4f46-aceb-05aac24c545e" providerId="ADAL" clId="{1D92B633-7634-1049-85FC-4839D026F659}" dt="2023-10-19T11:31:09.685" v="45" actId="2696"/>
        <pc:sldMkLst>
          <pc:docMk/>
          <pc:sldMk cId="1868593258" sldId="551"/>
        </pc:sldMkLst>
      </pc:sldChg>
      <pc:sldChg chg="del">
        <pc:chgData name="Khattab, Sherif" userId="c83b1e15-36f3-4f46-aceb-05aac24c545e" providerId="ADAL" clId="{1D92B633-7634-1049-85FC-4839D026F659}" dt="2023-10-19T11:32:34.711" v="48" actId="2696"/>
        <pc:sldMkLst>
          <pc:docMk/>
          <pc:sldMk cId="2192443293" sldId="621"/>
        </pc:sldMkLst>
      </pc:sldChg>
      <pc:sldChg chg="del">
        <pc:chgData name="Khattab, Sherif" userId="c83b1e15-36f3-4f46-aceb-05aac24c545e" providerId="ADAL" clId="{1D92B633-7634-1049-85FC-4839D026F659}" dt="2023-10-19T11:32:34.711" v="48" actId="2696"/>
        <pc:sldMkLst>
          <pc:docMk/>
          <pc:sldMk cId="2359853632" sldId="622"/>
        </pc:sldMkLst>
      </pc:sldChg>
      <pc:sldChg chg="del">
        <pc:chgData name="Khattab, Sherif" userId="c83b1e15-36f3-4f46-aceb-05aac24c545e" providerId="ADAL" clId="{1D92B633-7634-1049-85FC-4839D026F659}" dt="2023-10-19T11:32:34.711" v="48" actId="2696"/>
        <pc:sldMkLst>
          <pc:docMk/>
          <pc:sldMk cId="3839241662" sldId="623"/>
        </pc:sldMkLst>
      </pc:sldChg>
      <pc:sldChg chg="del">
        <pc:chgData name="Khattab, Sherif" userId="c83b1e15-36f3-4f46-aceb-05aac24c545e" providerId="ADAL" clId="{1D92B633-7634-1049-85FC-4839D026F659}" dt="2023-10-19T11:31:09.685" v="45" actId="2696"/>
        <pc:sldMkLst>
          <pc:docMk/>
          <pc:sldMk cId="2815017892" sldId="626"/>
        </pc:sldMkLst>
      </pc:sldChg>
      <pc:sldChg chg="addSp delSp modSp add del mod delAnim">
        <pc:chgData name="Khattab, Sherif" userId="c83b1e15-36f3-4f46-aceb-05aac24c545e" providerId="ADAL" clId="{1D92B633-7634-1049-85FC-4839D026F659}" dt="2023-10-19T12:01:03.314" v="312"/>
        <pc:sldMkLst>
          <pc:docMk/>
          <pc:sldMk cId="3187781446" sldId="632"/>
        </pc:sldMkLst>
        <pc:spChg chg="mod">
          <ac:chgData name="Khattab, Sherif" userId="c83b1e15-36f3-4f46-aceb-05aac24c545e" providerId="ADAL" clId="{1D92B633-7634-1049-85FC-4839D026F659}" dt="2023-10-19T11:46:37.252" v="98" actId="20577"/>
          <ac:spMkLst>
            <pc:docMk/>
            <pc:sldMk cId="3187781446" sldId="632"/>
            <ac:spMk id="2" creationId="{9E6C8730-61EF-0DCF-A3AE-5E14516C0B68}"/>
          </ac:spMkLst>
        </pc:spChg>
        <pc:picChg chg="add del mod">
          <ac:chgData name="Khattab, Sherif" userId="c83b1e15-36f3-4f46-aceb-05aac24c545e" providerId="ADAL" clId="{1D92B633-7634-1049-85FC-4839D026F659}" dt="2023-10-19T12:01:02.882" v="311" actId="478"/>
          <ac:picMkLst>
            <pc:docMk/>
            <pc:sldMk cId="3187781446" sldId="632"/>
            <ac:picMk id="6" creationId="{010C0F47-3EE0-EDA1-5F65-CB53E99D896B}"/>
          </ac:picMkLst>
        </pc:picChg>
        <pc:picChg chg="add mod">
          <ac:chgData name="Khattab, Sherif" userId="c83b1e15-36f3-4f46-aceb-05aac24c545e" providerId="ADAL" clId="{1D92B633-7634-1049-85FC-4839D026F659}" dt="2023-10-19T12:01:03.314" v="312"/>
          <ac:picMkLst>
            <pc:docMk/>
            <pc:sldMk cId="3187781446" sldId="632"/>
            <ac:picMk id="7" creationId="{BB9A6693-9254-D7C8-64A2-1CA61C227697}"/>
          </ac:picMkLst>
        </pc:picChg>
        <pc:picChg chg="del">
          <ac:chgData name="Khattab, Sherif" userId="c83b1e15-36f3-4f46-aceb-05aac24c545e" providerId="ADAL" clId="{1D92B633-7634-1049-85FC-4839D026F659}" dt="2023-10-19T11:46:30.034" v="95" actId="478"/>
          <ac:picMkLst>
            <pc:docMk/>
            <pc:sldMk cId="3187781446" sldId="632"/>
            <ac:picMk id="11" creationId="{2B5BD57D-FE7A-A4D9-AF0F-56DA617FE4D8}"/>
          </ac:picMkLst>
        </pc:picChg>
      </pc:sldChg>
      <pc:sldChg chg="modSp add del mod modAnim">
        <pc:chgData name="Khattab, Sherif" userId="c83b1e15-36f3-4f46-aceb-05aac24c545e" providerId="ADAL" clId="{1D92B633-7634-1049-85FC-4839D026F659}" dt="2023-10-19T11:51:57.346" v="282"/>
        <pc:sldMkLst>
          <pc:docMk/>
          <pc:sldMk cId="1666450619" sldId="633"/>
        </pc:sldMkLst>
        <pc:spChg chg="mod">
          <ac:chgData name="Khattab, Sherif" userId="c83b1e15-36f3-4f46-aceb-05aac24c545e" providerId="ADAL" clId="{1D92B633-7634-1049-85FC-4839D026F659}" dt="2023-10-19T11:47:03.384" v="118" actId="20577"/>
          <ac:spMkLst>
            <pc:docMk/>
            <pc:sldMk cId="1666450619" sldId="633"/>
            <ac:spMk id="2" creationId="{9E6C8730-61EF-0DCF-A3AE-5E14516C0B68}"/>
          </ac:spMkLst>
        </pc:spChg>
        <pc:spChg chg="mod">
          <ac:chgData name="Khattab, Sherif" userId="c83b1e15-36f3-4f46-aceb-05aac24c545e" providerId="ADAL" clId="{1D92B633-7634-1049-85FC-4839D026F659}" dt="2023-10-19T11:51:42.103" v="281" actId="114"/>
          <ac:spMkLst>
            <pc:docMk/>
            <pc:sldMk cId="1666450619" sldId="633"/>
            <ac:spMk id="3" creationId="{C86AEC12-95E4-F4EC-68B3-EA7EDFAB103B}"/>
          </ac:spMkLst>
        </pc:spChg>
      </pc:sldChg>
      <pc:sldChg chg="addSp delSp modSp add del mod">
        <pc:chgData name="Khattab, Sherif" userId="c83b1e15-36f3-4f46-aceb-05aac24c545e" providerId="ADAL" clId="{1D92B633-7634-1049-85FC-4839D026F659}" dt="2023-10-19T12:00:56.956" v="310" actId="1076"/>
        <pc:sldMkLst>
          <pc:docMk/>
          <pc:sldMk cId="994552500" sldId="634"/>
        </pc:sldMkLst>
        <pc:spChg chg="mod">
          <ac:chgData name="Khattab, Sherif" userId="c83b1e15-36f3-4f46-aceb-05aac24c545e" providerId="ADAL" clId="{1D92B633-7634-1049-85FC-4839D026F659}" dt="2023-10-19T11:46:43.904" v="100" actId="20577"/>
          <ac:spMkLst>
            <pc:docMk/>
            <pc:sldMk cId="994552500" sldId="634"/>
            <ac:spMk id="2" creationId="{9E6C8730-61EF-0DCF-A3AE-5E14516C0B68}"/>
          </ac:spMkLst>
        </pc:spChg>
        <pc:picChg chg="add mod modCrop">
          <ac:chgData name="Khattab, Sherif" userId="c83b1e15-36f3-4f46-aceb-05aac24c545e" providerId="ADAL" clId="{1D92B633-7634-1049-85FC-4839D026F659}" dt="2023-10-19T12:00:56.956" v="310" actId="1076"/>
          <ac:picMkLst>
            <pc:docMk/>
            <pc:sldMk cId="994552500" sldId="634"/>
            <ac:picMk id="6" creationId="{14D66E34-E17B-1CE9-BA07-F14EAEB613AC}"/>
          </ac:picMkLst>
        </pc:picChg>
        <pc:picChg chg="del">
          <ac:chgData name="Khattab, Sherif" userId="c83b1e15-36f3-4f46-aceb-05aac24c545e" providerId="ADAL" clId="{1D92B633-7634-1049-85FC-4839D026F659}" dt="2023-10-19T11:46:12.778" v="88" actId="478"/>
          <ac:picMkLst>
            <pc:docMk/>
            <pc:sldMk cId="994552500" sldId="634"/>
            <ac:picMk id="8" creationId="{24690393-19D1-14B1-127D-B79EF3C6D316}"/>
          </ac:picMkLst>
        </pc:picChg>
      </pc:sldChg>
      <pc:sldChg chg="addSp delSp modSp add del mod modAnim">
        <pc:chgData name="Khattab, Sherif" userId="c83b1e15-36f3-4f46-aceb-05aac24c545e" providerId="ADAL" clId="{1D92B633-7634-1049-85FC-4839D026F659}" dt="2023-10-19T12:02:26.096" v="328"/>
        <pc:sldMkLst>
          <pc:docMk/>
          <pc:sldMk cId="2066850255" sldId="635"/>
        </pc:sldMkLst>
        <pc:spChg chg="mod">
          <ac:chgData name="Khattab, Sherif" userId="c83b1e15-36f3-4f46-aceb-05aac24c545e" providerId="ADAL" clId="{1D92B633-7634-1049-85FC-4839D026F659}" dt="2023-10-19T11:52:13.366" v="300" actId="20577"/>
          <ac:spMkLst>
            <pc:docMk/>
            <pc:sldMk cId="2066850255" sldId="635"/>
            <ac:spMk id="2" creationId="{9E6C8730-61EF-0DCF-A3AE-5E14516C0B68}"/>
          </ac:spMkLst>
        </pc:spChg>
        <pc:spChg chg="mod">
          <ac:chgData name="Khattab, Sherif" userId="c83b1e15-36f3-4f46-aceb-05aac24c545e" providerId="ADAL" clId="{1D92B633-7634-1049-85FC-4839D026F659}" dt="2023-10-19T11:52:18.624" v="302" actId="5793"/>
          <ac:spMkLst>
            <pc:docMk/>
            <pc:sldMk cId="2066850255" sldId="635"/>
            <ac:spMk id="3" creationId="{C86AEC12-95E4-F4EC-68B3-EA7EDFAB103B}"/>
          </ac:spMkLst>
        </pc:spChg>
        <pc:picChg chg="add mod modCrop">
          <ac:chgData name="Khattab, Sherif" userId="c83b1e15-36f3-4f46-aceb-05aac24c545e" providerId="ADAL" clId="{1D92B633-7634-1049-85FC-4839D026F659}" dt="2023-10-19T12:01:33.401" v="318" actId="732"/>
          <ac:picMkLst>
            <pc:docMk/>
            <pc:sldMk cId="2066850255" sldId="635"/>
            <ac:picMk id="6" creationId="{D7190153-82E4-10EF-CCE4-86C586971720}"/>
          </ac:picMkLst>
        </pc:picChg>
        <pc:picChg chg="add mod modCrop">
          <ac:chgData name="Khattab, Sherif" userId="c83b1e15-36f3-4f46-aceb-05aac24c545e" providerId="ADAL" clId="{1D92B633-7634-1049-85FC-4839D026F659}" dt="2023-10-19T12:01:55.044" v="321" actId="732"/>
          <ac:picMkLst>
            <pc:docMk/>
            <pc:sldMk cId="2066850255" sldId="635"/>
            <ac:picMk id="7" creationId="{3F113D80-E4A1-EF5A-FCCA-73337739E7D0}"/>
          </ac:picMkLst>
        </pc:picChg>
        <pc:picChg chg="del">
          <ac:chgData name="Khattab, Sherif" userId="c83b1e15-36f3-4f46-aceb-05aac24c545e" providerId="ADAL" clId="{1D92B633-7634-1049-85FC-4839D026F659}" dt="2023-10-19T11:59:24.134" v="303" actId="478"/>
          <ac:picMkLst>
            <pc:docMk/>
            <pc:sldMk cId="2066850255" sldId="635"/>
            <ac:picMk id="8" creationId="{A79865D2-06B4-D892-F6EF-5907A6A0B249}"/>
          </ac:picMkLst>
        </pc:picChg>
        <pc:picChg chg="add mod modCrop">
          <ac:chgData name="Khattab, Sherif" userId="c83b1e15-36f3-4f46-aceb-05aac24c545e" providerId="ADAL" clId="{1D92B633-7634-1049-85FC-4839D026F659}" dt="2023-10-19T12:02:16.832" v="325" actId="1076"/>
          <ac:picMkLst>
            <pc:docMk/>
            <pc:sldMk cId="2066850255" sldId="635"/>
            <ac:picMk id="9" creationId="{317CC97C-774F-338B-096C-B1D58D6AD5A1}"/>
          </ac:picMkLst>
        </pc:picChg>
      </pc:sldChg>
      <pc:sldChg chg="del">
        <pc:chgData name="Khattab, Sherif" userId="c83b1e15-36f3-4f46-aceb-05aac24c545e" providerId="ADAL" clId="{1D92B633-7634-1049-85FC-4839D026F659}" dt="2023-10-19T11:31:09.685" v="45" actId="2696"/>
        <pc:sldMkLst>
          <pc:docMk/>
          <pc:sldMk cId="2013600975" sldId="639"/>
        </pc:sldMkLst>
      </pc:sldChg>
      <pc:sldChg chg="del">
        <pc:chgData name="Khattab, Sherif" userId="c83b1e15-36f3-4f46-aceb-05aac24c545e" providerId="ADAL" clId="{1D92B633-7634-1049-85FC-4839D026F659}" dt="2023-10-19T11:31:09.685" v="45" actId="2696"/>
        <pc:sldMkLst>
          <pc:docMk/>
          <pc:sldMk cId="1465371323" sldId="640"/>
        </pc:sldMkLst>
      </pc:sldChg>
      <pc:sldChg chg="add del">
        <pc:chgData name="Khattab, Sherif" userId="c83b1e15-36f3-4f46-aceb-05aac24c545e" providerId="ADAL" clId="{1D92B633-7634-1049-85FC-4839D026F659}" dt="2023-10-19T12:02:31.891" v="329" actId="2696"/>
        <pc:sldMkLst>
          <pc:docMk/>
          <pc:sldMk cId="504857646" sldId="641"/>
        </pc:sldMkLst>
      </pc:sldChg>
      <pc:sldChg chg="add del">
        <pc:chgData name="Khattab, Sherif" userId="c83b1e15-36f3-4f46-aceb-05aac24c545e" providerId="ADAL" clId="{1D92B633-7634-1049-85FC-4839D026F659}" dt="2023-10-19T12:02:32.715" v="330" actId="2696"/>
        <pc:sldMkLst>
          <pc:docMk/>
          <pc:sldMk cId="2128305799" sldId="642"/>
        </pc:sldMkLst>
      </pc:sldChg>
      <pc:sldChg chg="add del">
        <pc:chgData name="Khattab, Sherif" userId="c83b1e15-36f3-4f46-aceb-05aac24c545e" providerId="ADAL" clId="{1D92B633-7634-1049-85FC-4839D026F659}" dt="2023-10-19T12:02:33.645" v="331" actId="2696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1D92B633-7634-1049-85FC-4839D026F659}" dt="2023-10-19T11:31:09.685" v="45" actId="2696"/>
        <pc:sldMkLst>
          <pc:docMk/>
          <pc:sldMk cId="1393599646" sldId="644"/>
        </pc:sldMkLst>
      </pc:sldChg>
      <pc:sldChg chg="del">
        <pc:chgData name="Khattab, Sherif" userId="c83b1e15-36f3-4f46-aceb-05aac24c545e" providerId="ADAL" clId="{1D92B633-7634-1049-85FC-4839D026F659}" dt="2023-10-19T11:31:09.685" v="45" actId="2696"/>
        <pc:sldMkLst>
          <pc:docMk/>
          <pc:sldMk cId="1284542940" sldId="645"/>
        </pc:sldMkLst>
      </pc:sldChg>
      <pc:sldChg chg="del">
        <pc:chgData name="Khattab, Sherif" userId="c83b1e15-36f3-4f46-aceb-05aac24c545e" providerId="ADAL" clId="{1D92B633-7634-1049-85FC-4839D026F659}" dt="2023-10-19T11:31:09.685" v="45" actId="2696"/>
        <pc:sldMkLst>
          <pc:docMk/>
          <pc:sldMk cId="3175013117" sldId="646"/>
        </pc:sldMkLst>
      </pc:sldChg>
      <pc:sldChg chg="del">
        <pc:chgData name="Khattab, Sherif" userId="c83b1e15-36f3-4f46-aceb-05aac24c545e" providerId="ADAL" clId="{1D92B633-7634-1049-85FC-4839D026F659}" dt="2023-10-19T11:31:09.685" v="45" actId="2696"/>
        <pc:sldMkLst>
          <pc:docMk/>
          <pc:sldMk cId="3796057375" sldId="647"/>
        </pc:sldMkLst>
      </pc:sldChg>
      <pc:sldChg chg="add del">
        <pc:chgData name="Khattab, Sherif" userId="c83b1e15-36f3-4f46-aceb-05aac24c545e" providerId="ADAL" clId="{1D92B633-7634-1049-85FC-4839D026F659}" dt="2023-10-19T12:06:00.853" v="457" actId="2696"/>
        <pc:sldMkLst>
          <pc:docMk/>
          <pc:sldMk cId="3265711577" sldId="648"/>
        </pc:sldMkLst>
      </pc:sldChg>
      <pc:sldChg chg="add del">
        <pc:chgData name="Khattab, Sherif" userId="c83b1e15-36f3-4f46-aceb-05aac24c545e" providerId="ADAL" clId="{1D92B633-7634-1049-85FC-4839D026F659}" dt="2023-10-19T12:06:15.290" v="460" actId="2696"/>
        <pc:sldMkLst>
          <pc:docMk/>
          <pc:sldMk cId="1290192700" sldId="649"/>
        </pc:sldMkLst>
      </pc:sldChg>
      <pc:sldChg chg="add del">
        <pc:chgData name="Khattab, Sherif" userId="c83b1e15-36f3-4f46-aceb-05aac24c545e" providerId="ADAL" clId="{1D92B633-7634-1049-85FC-4839D026F659}" dt="2023-10-19T12:06:25.354" v="463" actId="2696"/>
        <pc:sldMkLst>
          <pc:docMk/>
          <pc:sldMk cId="1704798039" sldId="650"/>
        </pc:sldMkLst>
      </pc:sldChg>
      <pc:sldChg chg="add del">
        <pc:chgData name="Khattab, Sherif" userId="c83b1e15-36f3-4f46-aceb-05aac24c545e" providerId="ADAL" clId="{1D92B633-7634-1049-85FC-4839D026F659}" dt="2023-10-19T12:07:14.569" v="477" actId="2696"/>
        <pc:sldMkLst>
          <pc:docMk/>
          <pc:sldMk cId="503436857" sldId="651"/>
        </pc:sldMkLst>
      </pc:sldChg>
      <pc:sldChg chg="add del">
        <pc:chgData name="Khattab, Sherif" userId="c83b1e15-36f3-4f46-aceb-05aac24c545e" providerId="ADAL" clId="{1D92B633-7634-1049-85FC-4839D026F659}" dt="2023-10-19T12:07:26.773" v="481" actId="2696"/>
        <pc:sldMkLst>
          <pc:docMk/>
          <pc:sldMk cId="4093409914" sldId="652"/>
        </pc:sldMkLst>
      </pc:sldChg>
      <pc:sldChg chg="add del">
        <pc:chgData name="Khattab, Sherif" userId="c83b1e15-36f3-4f46-aceb-05aac24c545e" providerId="ADAL" clId="{1D92B633-7634-1049-85FC-4839D026F659}" dt="2023-10-19T12:07:36.096" v="484" actId="2696"/>
        <pc:sldMkLst>
          <pc:docMk/>
          <pc:sldMk cId="95011121" sldId="653"/>
        </pc:sldMkLst>
      </pc:sldChg>
      <pc:sldChg chg="modSp add del mod">
        <pc:chgData name="Khattab, Sherif" userId="c83b1e15-36f3-4f46-aceb-05aac24c545e" providerId="ADAL" clId="{1D92B633-7634-1049-85FC-4839D026F659}" dt="2023-10-19T12:09:10.459" v="642" actId="20577"/>
        <pc:sldMkLst>
          <pc:docMk/>
          <pc:sldMk cId="216344531" sldId="654"/>
        </pc:sldMkLst>
        <pc:spChg chg="mod">
          <ac:chgData name="Khattab, Sherif" userId="c83b1e15-36f3-4f46-aceb-05aac24c545e" providerId="ADAL" clId="{1D92B633-7634-1049-85FC-4839D026F659}" dt="2023-10-19T12:08:25.438" v="518" actId="20577"/>
          <ac:spMkLst>
            <pc:docMk/>
            <pc:sldMk cId="216344531" sldId="654"/>
            <ac:spMk id="32770" creationId="{00000000-0000-0000-0000-000000000000}"/>
          </ac:spMkLst>
        </pc:spChg>
        <pc:spChg chg="mod">
          <ac:chgData name="Khattab, Sherif" userId="c83b1e15-36f3-4f46-aceb-05aac24c545e" providerId="ADAL" clId="{1D92B633-7634-1049-85FC-4839D026F659}" dt="2023-10-19T12:09:10.459" v="642" actId="20577"/>
          <ac:spMkLst>
            <pc:docMk/>
            <pc:sldMk cId="216344531" sldId="654"/>
            <ac:spMk id="32771" creationId="{00000000-0000-0000-0000-000000000000}"/>
          </ac:spMkLst>
        </pc:spChg>
        <pc:picChg chg="mod">
          <ac:chgData name="Khattab, Sherif" userId="c83b1e15-36f3-4f46-aceb-05aac24c545e" providerId="ADAL" clId="{1D92B633-7634-1049-85FC-4839D026F659}" dt="2023-10-19T12:08:52.437" v="587" actId="1076"/>
          <ac:picMkLst>
            <pc:docMk/>
            <pc:sldMk cId="216344531" sldId="654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1D92B633-7634-1049-85FC-4839D026F659}" dt="2023-10-19T11:33:46.078" v="56"/>
        <pc:sldMkLst>
          <pc:docMk/>
          <pc:sldMk cId="3880074342" sldId="655"/>
        </pc:sldMkLst>
      </pc:sldChg>
      <pc:sldChg chg="addSp modSp add del mod modAnim">
        <pc:chgData name="Khattab, Sherif" userId="c83b1e15-36f3-4f46-aceb-05aac24c545e" providerId="ADAL" clId="{1D92B633-7634-1049-85FC-4839D026F659}" dt="2023-10-19T12:12:32.886" v="810"/>
        <pc:sldMkLst>
          <pc:docMk/>
          <pc:sldMk cId="3987990635" sldId="656"/>
        </pc:sldMkLst>
        <pc:spChg chg="mod">
          <ac:chgData name="Khattab, Sherif" userId="c83b1e15-36f3-4f46-aceb-05aac24c545e" providerId="ADAL" clId="{1D92B633-7634-1049-85FC-4839D026F659}" dt="2023-10-19T12:09:56.760" v="676" actId="20577"/>
          <ac:spMkLst>
            <pc:docMk/>
            <pc:sldMk cId="3987990635" sldId="656"/>
            <ac:spMk id="32770" creationId="{00000000-0000-0000-0000-000000000000}"/>
          </ac:spMkLst>
        </pc:spChg>
        <pc:spChg chg="mod">
          <ac:chgData name="Khattab, Sherif" userId="c83b1e15-36f3-4f46-aceb-05aac24c545e" providerId="ADAL" clId="{1D92B633-7634-1049-85FC-4839D026F659}" dt="2023-10-19T12:11:38.903" v="809" actId="20577"/>
          <ac:spMkLst>
            <pc:docMk/>
            <pc:sldMk cId="3987990635" sldId="656"/>
            <ac:spMk id="32771" creationId="{00000000-0000-0000-0000-000000000000}"/>
          </ac:spMkLst>
        </pc:spChg>
        <pc:picChg chg="mod modCrop">
          <ac:chgData name="Khattab, Sherif" userId="c83b1e15-36f3-4f46-aceb-05aac24c545e" providerId="ADAL" clId="{1D92B633-7634-1049-85FC-4839D026F659}" dt="2023-10-19T12:11:28.231" v="805" actId="1076"/>
          <ac:picMkLst>
            <pc:docMk/>
            <pc:sldMk cId="3987990635" sldId="656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1D92B633-7634-1049-85FC-4839D026F659}" dt="2023-10-19T12:11:28.231" v="805" actId="1076"/>
          <ac:picMkLst>
            <pc:docMk/>
            <pc:sldMk cId="3987990635" sldId="656"/>
            <ac:picMk id="3" creationId="{8CF527AF-2A36-A9D7-48FD-ADA4236AF7DA}"/>
          </ac:picMkLst>
        </pc:picChg>
        <pc:picChg chg="add mod">
          <ac:chgData name="Khattab, Sherif" userId="c83b1e15-36f3-4f46-aceb-05aac24c545e" providerId="ADAL" clId="{1D92B633-7634-1049-85FC-4839D026F659}" dt="2023-10-19T12:11:28.231" v="805" actId="1076"/>
          <ac:picMkLst>
            <pc:docMk/>
            <pc:sldMk cId="3987990635" sldId="656"/>
            <ac:picMk id="6" creationId="{7923D72E-30D6-2E73-D73E-48FFB7161094}"/>
          </ac:picMkLst>
        </pc:picChg>
      </pc:sldChg>
      <pc:sldChg chg="add del">
        <pc:chgData name="Khattab, Sherif" userId="c83b1e15-36f3-4f46-aceb-05aac24c545e" providerId="ADAL" clId="{1D92B633-7634-1049-85FC-4839D026F659}" dt="2023-10-19T12:13:27.513" v="835" actId="2696"/>
        <pc:sldMkLst>
          <pc:docMk/>
          <pc:sldMk cId="173036265" sldId="657"/>
        </pc:sldMkLst>
      </pc:sldChg>
      <pc:sldChg chg="add del">
        <pc:chgData name="Khattab, Sherif" userId="c83b1e15-36f3-4f46-aceb-05aac24c545e" providerId="ADAL" clId="{1D92B633-7634-1049-85FC-4839D026F659}" dt="2023-10-19T12:13:37.753" v="838" actId="2696"/>
        <pc:sldMkLst>
          <pc:docMk/>
          <pc:sldMk cId="1423103651" sldId="658"/>
        </pc:sldMkLst>
      </pc:sldChg>
      <pc:sldChg chg="add del">
        <pc:chgData name="Khattab, Sherif" userId="c83b1e15-36f3-4f46-aceb-05aac24c545e" providerId="ADAL" clId="{1D92B633-7634-1049-85FC-4839D026F659}" dt="2023-10-19T12:13:45.407" v="841" actId="2696"/>
        <pc:sldMkLst>
          <pc:docMk/>
          <pc:sldMk cId="771506200" sldId="659"/>
        </pc:sldMkLst>
      </pc:sldChg>
      <pc:sldChg chg="add del">
        <pc:chgData name="Khattab, Sherif" userId="c83b1e15-36f3-4f46-aceb-05aac24c545e" providerId="ADAL" clId="{1D92B633-7634-1049-85FC-4839D026F659}" dt="2023-10-19T12:13:52.906" v="844" actId="2696"/>
        <pc:sldMkLst>
          <pc:docMk/>
          <pc:sldMk cId="2957382728" sldId="660"/>
        </pc:sldMkLst>
      </pc:sldChg>
      <pc:sldChg chg="del">
        <pc:chgData name="Khattab, Sherif" userId="c83b1e15-36f3-4f46-aceb-05aac24c545e" providerId="ADAL" clId="{1D92B633-7634-1049-85FC-4839D026F659}" dt="2023-10-19T11:31:09.685" v="45" actId="2696"/>
        <pc:sldMkLst>
          <pc:docMk/>
          <pc:sldMk cId="1289819242" sldId="661"/>
        </pc:sldMkLst>
      </pc:sldChg>
      <pc:sldChg chg="del">
        <pc:chgData name="Khattab, Sherif" userId="c83b1e15-36f3-4f46-aceb-05aac24c545e" providerId="ADAL" clId="{1D92B633-7634-1049-85FC-4839D026F659}" dt="2023-10-19T11:31:09.685" v="45" actId="2696"/>
        <pc:sldMkLst>
          <pc:docMk/>
          <pc:sldMk cId="2942229635" sldId="662"/>
        </pc:sldMkLst>
      </pc:sldChg>
      <pc:sldChg chg="del">
        <pc:chgData name="Khattab, Sherif" userId="c83b1e15-36f3-4f46-aceb-05aac24c545e" providerId="ADAL" clId="{1D92B633-7634-1049-85FC-4839D026F659}" dt="2023-10-19T11:31:09.685" v="45" actId="2696"/>
        <pc:sldMkLst>
          <pc:docMk/>
          <pc:sldMk cId="3808179708" sldId="663"/>
        </pc:sldMkLst>
      </pc:sldChg>
      <pc:sldChg chg="del">
        <pc:chgData name="Khattab, Sherif" userId="c83b1e15-36f3-4f46-aceb-05aac24c545e" providerId="ADAL" clId="{1D92B633-7634-1049-85FC-4839D026F659}" dt="2023-10-19T11:31:09.685" v="45" actId="2696"/>
        <pc:sldMkLst>
          <pc:docMk/>
          <pc:sldMk cId="3684231445" sldId="664"/>
        </pc:sldMkLst>
      </pc:sldChg>
      <pc:sldChg chg="del">
        <pc:chgData name="Khattab, Sherif" userId="c83b1e15-36f3-4f46-aceb-05aac24c545e" providerId="ADAL" clId="{1D92B633-7634-1049-85FC-4839D026F659}" dt="2023-10-19T11:31:09.685" v="45" actId="2696"/>
        <pc:sldMkLst>
          <pc:docMk/>
          <pc:sldMk cId="3950644820" sldId="665"/>
        </pc:sldMkLst>
      </pc:sldChg>
      <pc:sldChg chg="del">
        <pc:chgData name="Khattab, Sherif" userId="c83b1e15-36f3-4f46-aceb-05aac24c545e" providerId="ADAL" clId="{1D92B633-7634-1049-85FC-4839D026F659}" dt="2023-10-19T11:31:09.685" v="45" actId="2696"/>
        <pc:sldMkLst>
          <pc:docMk/>
          <pc:sldMk cId="266363320" sldId="666"/>
        </pc:sldMkLst>
      </pc:sldChg>
      <pc:sldChg chg="del">
        <pc:chgData name="Khattab, Sherif" userId="c83b1e15-36f3-4f46-aceb-05aac24c545e" providerId="ADAL" clId="{1D92B633-7634-1049-85FC-4839D026F659}" dt="2023-10-19T11:32:34.711" v="48" actId="2696"/>
        <pc:sldMkLst>
          <pc:docMk/>
          <pc:sldMk cId="3036272805" sldId="667"/>
        </pc:sldMkLst>
      </pc:sldChg>
      <pc:sldChg chg="del">
        <pc:chgData name="Khattab, Sherif" userId="c83b1e15-36f3-4f46-aceb-05aac24c545e" providerId="ADAL" clId="{1D92B633-7634-1049-85FC-4839D026F659}" dt="2023-10-19T11:32:34.711" v="48" actId="2696"/>
        <pc:sldMkLst>
          <pc:docMk/>
          <pc:sldMk cId="3241204519" sldId="668"/>
        </pc:sldMkLst>
      </pc:sldChg>
      <pc:sldChg chg="modSp add del mod modAnim">
        <pc:chgData name="Khattab, Sherif" userId="c83b1e15-36f3-4f46-aceb-05aac24c545e" providerId="ADAL" clId="{1D92B633-7634-1049-85FC-4839D026F659}" dt="2023-10-19T12:20:22.884" v="971" actId="20577"/>
        <pc:sldMkLst>
          <pc:docMk/>
          <pc:sldMk cId="3525140953" sldId="670"/>
        </pc:sldMkLst>
        <pc:spChg chg="mod">
          <ac:chgData name="Khattab, Sherif" userId="c83b1e15-36f3-4f46-aceb-05aac24c545e" providerId="ADAL" clId="{1D92B633-7634-1049-85FC-4839D026F659}" dt="2023-10-19T12:20:22.884" v="971" actId="20577"/>
          <ac:spMkLst>
            <pc:docMk/>
            <pc:sldMk cId="3525140953" sldId="670"/>
            <ac:spMk id="3" creationId="{750DE433-D6C2-B29A-67A2-D95A7A405068}"/>
          </ac:spMkLst>
        </pc:spChg>
      </pc:sldChg>
      <pc:sldChg chg="modSp add del mod modAnim">
        <pc:chgData name="Khattab, Sherif" userId="c83b1e15-36f3-4f46-aceb-05aac24c545e" providerId="ADAL" clId="{1D92B633-7634-1049-85FC-4839D026F659}" dt="2023-10-19T12:26:54.062" v="1397"/>
        <pc:sldMkLst>
          <pc:docMk/>
          <pc:sldMk cId="100483460" sldId="671"/>
        </pc:sldMkLst>
        <pc:spChg chg="mod">
          <ac:chgData name="Khattab, Sherif" userId="c83b1e15-36f3-4f46-aceb-05aac24c545e" providerId="ADAL" clId="{1D92B633-7634-1049-85FC-4839D026F659}" dt="2023-10-19T12:25:55.222" v="1396" actId="20577"/>
          <ac:spMkLst>
            <pc:docMk/>
            <pc:sldMk cId="100483460" sldId="671"/>
            <ac:spMk id="3" creationId="{750DE433-D6C2-B29A-67A2-D95A7A405068}"/>
          </ac:spMkLst>
        </pc:spChg>
      </pc:sldChg>
      <pc:sldChg chg="del">
        <pc:chgData name="Khattab, Sherif" userId="c83b1e15-36f3-4f46-aceb-05aac24c545e" providerId="ADAL" clId="{1D92B633-7634-1049-85FC-4839D026F659}" dt="2023-10-19T11:32:34.711" v="48" actId="2696"/>
        <pc:sldMkLst>
          <pc:docMk/>
          <pc:sldMk cId="2389703478" sldId="672"/>
        </pc:sldMkLst>
      </pc:sldChg>
      <pc:sldChg chg="add">
        <pc:chgData name="Khattab, Sherif" userId="c83b1e15-36f3-4f46-aceb-05aac24c545e" providerId="ADAL" clId="{1D92B633-7634-1049-85FC-4839D026F659}" dt="2023-10-19T12:14:20.260" v="845"/>
        <pc:sldMkLst>
          <pc:docMk/>
          <pc:sldMk cId="2401381849" sldId="672"/>
        </pc:sldMkLst>
      </pc:sldChg>
      <pc:sldChg chg="del">
        <pc:chgData name="Khattab, Sherif" userId="c83b1e15-36f3-4f46-aceb-05aac24c545e" providerId="ADAL" clId="{1D92B633-7634-1049-85FC-4839D026F659}" dt="2023-10-19T11:32:34.711" v="48" actId="2696"/>
        <pc:sldMkLst>
          <pc:docMk/>
          <pc:sldMk cId="3415553564" sldId="673"/>
        </pc:sldMkLst>
      </pc:sldChg>
      <pc:sldChg chg="del">
        <pc:chgData name="Khattab, Sherif" userId="c83b1e15-36f3-4f46-aceb-05aac24c545e" providerId="ADAL" clId="{1D92B633-7634-1049-85FC-4839D026F659}" dt="2023-10-19T11:32:34.711" v="48" actId="2696"/>
        <pc:sldMkLst>
          <pc:docMk/>
          <pc:sldMk cId="10672808" sldId="674"/>
        </pc:sldMkLst>
      </pc:sldChg>
      <pc:sldChg chg="del">
        <pc:chgData name="Khattab, Sherif" userId="c83b1e15-36f3-4f46-aceb-05aac24c545e" providerId="ADAL" clId="{1D92B633-7634-1049-85FC-4839D026F659}" dt="2023-10-19T11:32:34.711" v="48" actId="2696"/>
        <pc:sldMkLst>
          <pc:docMk/>
          <pc:sldMk cId="1773598164" sldId="675"/>
        </pc:sldMkLst>
      </pc:sldChg>
      <pc:sldChg chg="add del">
        <pc:chgData name="Khattab, Sherif" userId="c83b1e15-36f3-4f46-aceb-05aac24c545e" providerId="ADAL" clId="{1D92B633-7634-1049-85FC-4839D026F659}" dt="2023-10-19T11:33:15.728" v="51"/>
        <pc:sldMkLst>
          <pc:docMk/>
          <pc:sldMk cId="3950539306" sldId="677"/>
        </pc:sldMkLst>
      </pc:sldChg>
      <pc:sldChg chg="add del">
        <pc:chgData name="Khattab, Sherif" userId="c83b1e15-36f3-4f46-aceb-05aac24c545e" providerId="ADAL" clId="{1D92B633-7634-1049-85FC-4839D026F659}" dt="2023-10-19T11:33:15.728" v="51"/>
        <pc:sldMkLst>
          <pc:docMk/>
          <pc:sldMk cId="4083792035" sldId="678"/>
        </pc:sldMkLst>
      </pc:sldChg>
      <pc:sldChg chg="add del">
        <pc:chgData name="Khattab, Sherif" userId="c83b1e15-36f3-4f46-aceb-05aac24c545e" providerId="ADAL" clId="{1D92B633-7634-1049-85FC-4839D026F659}" dt="2023-10-19T12:28:24.270" v="1401"/>
        <pc:sldMkLst>
          <pc:docMk/>
          <pc:sldMk cId="15974877" sldId="680"/>
        </pc:sldMkLst>
      </pc:sldChg>
      <pc:sldChg chg="add del">
        <pc:chgData name="Khattab, Sherif" userId="c83b1e15-36f3-4f46-aceb-05aac24c545e" providerId="ADAL" clId="{1D92B633-7634-1049-85FC-4839D026F659}" dt="2023-10-19T12:28:24.270" v="1401"/>
        <pc:sldMkLst>
          <pc:docMk/>
          <pc:sldMk cId="1036260609" sldId="681"/>
        </pc:sldMkLst>
      </pc:sldChg>
      <pc:sldChg chg="add del">
        <pc:chgData name="Khattab, Sherif" userId="c83b1e15-36f3-4f46-aceb-05aac24c545e" providerId="ADAL" clId="{1D92B633-7634-1049-85FC-4839D026F659}" dt="2023-10-19T12:28:24.270" v="1401"/>
        <pc:sldMkLst>
          <pc:docMk/>
          <pc:sldMk cId="1147627539" sldId="682"/>
        </pc:sldMkLst>
      </pc:sldChg>
      <pc:sldChg chg="add del">
        <pc:chgData name="Khattab, Sherif" userId="c83b1e15-36f3-4f46-aceb-05aac24c545e" providerId="ADAL" clId="{1D92B633-7634-1049-85FC-4839D026F659}" dt="2023-10-19T12:28:24.270" v="1401"/>
        <pc:sldMkLst>
          <pc:docMk/>
          <pc:sldMk cId="1187393209" sldId="683"/>
        </pc:sldMkLst>
      </pc:sldChg>
      <pc:sldChg chg="add del">
        <pc:chgData name="Khattab, Sherif" userId="c83b1e15-36f3-4f46-aceb-05aac24c545e" providerId="ADAL" clId="{1D92B633-7634-1049-85FC-4839D026F659}" dt="2023-10-19T12:28:24.270" v="1401"/>
        <pc:sldMkLst>
          <pc:docMk/>
          <pc:sldMk cId="731943062" sldId="684"/>
        </pc:sldMkLst>
      </pc:sldChg>
      <pc:sldChg chg="add del">
        <pc:chgData name="Khattab, Sherif" userId="c83b1e15-36f3-4f46-aceb-05aac24c545e" providerId="ADAL" clId="{1D92B633-7634-1049-85FC-4839D026F659}" dt="2023-10-19T12:28:24.270" v="1401"/>
        <pc:sldMkLst>
          <pc:docMk/>
          <pc:sldMk cId="2027429552" sldId="685"/>
        </pc:sldMkLst>
      </pc:sldChg>
      <pc:sldChg chg="add del">
        <pc:chgData name="Khattab, Sherif" userId="c83b1e15-36f3-4f46-aceb-05aac24c545e" providerId="ADAL" clId="{1D92B633-7634-1049-85FC-4839D026F659}" dt="2023-10-19T12:28:24.270" v="1401"/>
        <pc:sldMkLst>
          <pc:docMk/>
          <pc:sldMk cId="4206976443" sldId="686"/>
        </pc:sldMkLst>
      </pc:sldChg>
      <pc:sldChg chg="add del">
        <pc:chgData name="Khattab, Sherif" userId="c83b1e15-36f3-4f46-aceb-05aac24c545e" providerId="ADAL" clId="{1D92B633-7634-1049-85FC-4839D026F659}" dt="2023-10-19T11:34:21.421" v="59"/>
        <pc:sldMkLst>
          <pc:docMk/>
          <pc:sldMk cId="191005978" sldId="1719"/>
        </pc:sldMkLst>
      </pc:sldChg>
      <pc:sldChg chg="add del">
        <pc:chgData name="Khattab, Sherif" userId="c83b1e15-36f3-4f46-aceb-05aac24c545e" providerId="ADAL" clId="{1D92B633-7634-1049-85FC-4839D026F659}" dt="2023-10-19T11:34:21.421" v="59"/>
        <pc:sldMkLst>
          <pc:docMk/>
          <pc:sldMk cId="3611804342" sldId="1720"/>
        </pc:sldMkLst>
      </pc:sldChg>
      <pc:sldChg chg="add del">
        <pc:chgData name="Khattab, Sherif" userId="c83b1e15-36f3-4f46-aceb-05aac24c545e" providerId="ADAL" clId="{1D92B633-7634-1049-85FC-4839D026F659}" dt="2023-10-19T11:34:21.421" v="59"/>
        <pc:sldMkLst>
          <pc:docMk/>
          <pc:sldMk cId="2282500662" sldId="1721"/>
        </pc:sldMkLst>
      </pc:sldChg>
      <pc:sldChg chg="add del">
        <pc:chgData name="Khattab, Sherif" userId="c83b1e15-36f3-4f46-aceb-05aac24c545e" providerId="ADAL" clId="{1D92B633-7634-1049-85FC-4839D026F659}" dt="2023-10-19T11:34:21.421" v="59"/>
        <pc:sldMkLst>
          <pc:docMk/>
          <pc:sldMk cId="2071125212" sldId="1722"/>
        </pc:sldMkLst>
      </pc:sldChg>
      <pc:sldChg chg="add del">
        <pc:chgData name="Khattab, Sherif" userId="c83b1e15-36f3-4f46-aceb-05aac24c545e" providerId="ADAL" clId="{1D92B633-7634-1049-85FC-4839D026F659}" dt="2023-10-19T11:35:36.416" v="62"/>
        <pc:sldMkLst>
          <pc:docMk/>
          <pc:sldMk cId="3520949872" sldId="1728"/>
        </pc:sldMkLst>
      </pc:sldChg>
      <pc:sldChg chg="add del">
        <pc:chgData name="Khattab, Sherif" userId="c83b1e15-36f3-4f46-aceb-05aac24c545e" providerId="ADAL" clId="{1D92B633-7634-1049-85FC-4839D026F659}" dt="2023-10-19T11:35:36.416" v="62"/>
        <pc:sldMkLst>
          <pc:docMk/>
          <pc:sldMk cId="4098127258" sldId="1729"/>
        </pc:sldMkLst>
      </pc:sldChg>
      <pc:sldChg chg="add del">
        <pc:chgData name="Khattab, Sherif" userId="c83b1e15-36f3-4f46-aceb-05aac24c545e" providerId="ADAL" clId="{1D92B633-7634-1049-85FC-4839D026F659}" dt="2023-10-19T11:35:36.416" v="62"/>
        <pc:sldMkLst>
          <pc:docMk/>
          <pc:sldMk cId="1386997494" sldId="1730"/>
        </pc:sldMkLst>
      </pc:sldChg>
      <pc:sldChg chg="add del">
        <pc:chgData name="Khattab, Sherif" userId="c83b1e15-36f3-4f46-aceb-05aac24c545e" providerId="ADAL" clId="{1D92B633-7634-1049-85FC-4839D026F659}" dt="2023-10-19T11:35:36.416" v="62"/>
        <pc:sldMkLst>
          <pc:docMk/>
          <pc:sldMk cId="2852291182" sldId="1731"/>
        </pc:sldMkLst>
      </pc:sldChg>
      <pc:sldChg chg="add del">
        <pc:chgData name="Khattab, Sherif" userId="c83b1e15-36f3-4f46-aceb-05aac24c545e" providerId="ADAL" clId="{1D92B633-7634-1049-85FC-4839D026F659}" dt="2023-10-19T11:35:36.416" v="62"/>
        <pc:sldMkLst>
          <pc:docMk/>
          <pc:sldMk cId="4032896837" sldId="1745"/>
        </pc:sldMkLst>
      </pc:sldChg>
      <pc:sldChg chg="add del">
        <pc:chgData name="Khattab, Sherif" userId="c83b1e15-36f3-4f46-aceb-05aac24c545e" providerId="ADAL" clId="{1D92B633-7634-1049-85FC-4839D026F659}" dt="2023-10-19T11:35:36.416" v="62"/>
        <pc:sldMkLst>
          <pc:docMk/>
          <pc:sldMk cId="1858180767" sldId="1746"/>
        </pc:sldMkLst>
      </pc:sldChg>
      <pc:sldChg chg="add del">
        <pc:chgData name="Khattab, Sherif" userId="c83b1e15-36f3-4f46-aceb-05aac24c545e" providerId="ADAL" clId="{1D92B633-7634-1049-85FC-4839D026F659}" dt="2023-10-19T11:35:36.416" v="62"/>
        <pc:sldMkLst>
          <pc:docMk/>
          <pc:sldMk cId="82189537" sldId="1747"/>
        </pc:sldMkLst>
      </pc:sldChg>
      <pc:sldChg chg="add del">
        <pc:chgData name="Khattab, Sherif" userId="c83b1e15-36f3-4f46-aceb-05aac24c545e" providerId="ADAL" clId="{1D92B633-7634-1049-85FC-4839D026F659}" dt="2023-10-19T11:35:36.416" v="62"/>
        <pc:sldMkLst>
          <pc:docMk/>
          <pc:sldMk cId="158213887" sldId="1748"/>
        </pc:sldMkLst>
      </pc:sldChg>
      <pc:sldChg chg="add del">
        <pc:chgData name="Khattab, Sherif" userId="c83b1e15-36f3-4f46-aceb-05aac24c545e" providerId="ADAL" clId="{1D92B633-7634-1049-85FC-4839D026F659}" dt="2023-10-19T11:35:36.416" v="62"/>
        <pc:sldMkLst>
          <pc:docMk/>
          <pc:sldMk cId="1703020444" sldId="1749"/>
        </pc:sldMkLst>
      </pc:sldChg>
      <pc:sldChg chg="add del">
        <pc:chgData name="Khattab, Sherif" userId="c83b1e15-36f3-4f46-aceb-05aac24c545e" providerId="ADAL" clId="{1D92B633-7634-1049-85FC-4839D026F659}" dt="2023-10-19T11:35:36.416" v="62"/>
        <pc:sldMkLst>
          <pc:docMk/>
          <pc:sldMk cId="2360623223" sldId="1750"/>
        </pc:sldMkLst>
      </pc:sldChg>
      <pc:sldChg chg="add del">
        <pc:chgData name="Khattab, Sherif" userId="c83b1e15-36f3-4f46-aceb-05aac24c545e" providerId="ADAL" clId="{1D92B633-7634-1049-85FC-4839D026F659}" dt="2023-10-19T11:35:36.416" v="62"/>
        <pc:sldMkLst>
          <pc:docMk/>
          <pc:sldMk cId="4040782406" sldId="1751"/>
        </pc:sldMkLst>
      </pc:sldChg>
      <pc:sldChg chg="add del">
        <pc:chgData name="Khattab, Sherif" userId="c83b1e15-36f3-4f46-aceb-05aac24c545e" providerId="ADAL" clId="{1D92B633-7634-1049-85FC-4839D026F659}" dt="2023-10-19T11:35:36.416" v="62"/>
        <pc:sldMkLst>
          <pc:docMk/>
          <pc:sldMk cId="600838262" sldId="1752"/>
        </pc:sldMkLst>
      </pc:sldChg>
      <pc:sldChg chg="add del">
        <pc:chgData name="Khattab, Sherif" userId="c83b1e15-36f3-4f46-aceb-05aac24c545e" providerId="ADAL" clId="{1D92B633-7634-1049-85FC-4839D026F659}" dt="2023-10-19T11:35:36.416" v="62"/>
        <pc:sldMkLst>
          <pc:docMk/>
          <pc:sldMk cId="2084855627" sldId="1753"/>
        </pc:sldMkLst>
      </pc:sldChg>
      <pc:sldChg chg="add del">
        <pc:chgData name="Khattab, Sherif" userId="c83b1e15-36f3-4f46-aceb-05aac24c545e" providerId="ADAL" clId="{1D92B633-7634-1049-85FC-4839D026F659}" dt="2023-10-19T11:35:36.416" v="62"/>
        <pc:sldMkLst>
          <pc:docMk/>
          <pc:sldMk cId="3016797374" sldId="1754"/>
        </pc:sldMkLst>
      </pc:sldChg>
      <pc:sldChg chg="add del">
        <pc:chgData name="Khattab, Sherif" userId="c83b1e15-36f3-4f46-aceb-05aac24c545e" providerId="ADAL" clId="{1D92B633-7634-1049-85FC-4839D026F659}" dt="2023-10-19T11:35:36.416" v="62"/>
        <pc:sldMkLst>
          <pc:docMk/>
          <pc:sldMk cId="619658695" sldId="1755"/>
        </pc:sldMkLst>
      </pc:sldChg>
      <pc:sldChg chg="add del">
        <pc:chgData name="Khattab, Sherif" userId="c83b1e15-36f3-4f46-aceb-05aac24c545e" providerId="ADAL" clId="{1D92B633-7634-1049-85FC-4839D026F659}" dt="2023-10-19T11:35:36.416" v="62"/>
        <pc:sldMkLst>
          <pc:docMk/>
          <pc:sldMk cId="2198596895" sldId="1756"/>
        </pc:sldMkLst>
      </pc:sldChg>
      <pc:sldChg chg="add del">
        <pc:chgData name="Khattab, Sherif" userId="c83b1e15-36f3-4f46-aceb-05aac24c545e" providerId="ADAL" clId="{1D92B633-7634-1049-85FC-4839D026F659}" dt="2023-10-19T11:35:36.416" v="62"/>
        <pc:sldMkLst>
          <pc:docMk/>
          <pc:sldMk cId="3277442458" sldId="1757"/>
        </pc:sldMkLst>
      </pc:sldChg>
      <pc:sldChg chg="add del">
        <pc:chgData name="Khattab, Sherif" userId="c83b1e15-36f3-4f46-aceb-05aac24c545e" providerId="ADAL" clId="{1D92B633-7634-1049-85FC-4839D026F659}" dt="2023-10-19T11:35:36.416" v="62"/>
        <pc:sldMkLst>
          <pc:docMk/>
          <pc:sldMk cId="4183699133" sldId="1758"/>
        </pc:sldMkLst>
      </pc:sldChg>
      <pc:sldChg chg="addSp delSp add del mod">
        <pc:chgData name="Khattab, Sherif" userId="c83b1e15-36f3-4f46-aceb-05aac24c545e" providerId="ADAL" clId="{1D92B633-7634-1049-85FC-4839D026F659}" dt="2023-10-19T12:30:19" v="1414" actId="22"/>
        <pc:sldMkLst>
          <pc:docMk/>
          <pc:sldMk cId="486538189" sldId="1793"/>
        </pc:sldMkLst>
        <pc:spChg chg="add del">
          <ac:chgData name="Khattab, Sherif" userId="c83b1e15-36f3-4f46-aceb-05aac24c545e" providerId="ADAL" clId="{1D92B633-7634-1049-85FC-4839D026F659}" dt="2023-10-19T12:30:19" v="1414" actId="22"/>
          <ac:spMkLst>
            <pc:docMk/>
            <pc:sldMk cId="486538189" sldId="1793"/>
            <ac:spMk id="5" creationId="{6C3832A6-33D1-7F45-EC04-7BA87B3C2F9F}"/>
          </ac:spMkLst>
        </pc:spChg>
      </pc:sldChg>
      <pc:sldChg chg="modSp add del mod">
        <pc:chgData name="Khattab, Sherif" userId="c83b1e15-36f3-4f46-aceb-05aac24c545e" providerId="ADAL" clId="{1D92B633-7634-1049-85FC-4839D026F659}" dt="2023-10-19T12:29:19.471" v="1406"/>
        <pc:sldMkLst>
          <pc:docMk/>
          <pc:sldMk cId="58635276" sldId="1794"/>
        </pc:sldMkLst>
        <pc:spChg chg="mod">
          <ac:chgData name="Khattab, Sherif" userId="c83b1e15-36f3-4f46-aceb-05aac24c545e" providerId="ADAL" clId="{1D92B633-7634-1049-85FC-4839D026F659}" dt="2023-10-19T12:29:19.471" v="1406"/>
          <ac:spMkLst>
            <pc:docMk/>
            <pc:sldMk cId="58635276" sldId="1794"/>
            <ac:spMk id="2" creationId="{CB715C91-0CF7-B977-0D75-138201EE897E}"/>
          </ac:spMkLst>
        </pc:spChg>
        <pc:spChg chg="mod">
          <ac:chgData name="Khattab, Sherif" userId="c83b1e15-36f3-4f46-aceb-05aac24c545e" providerId="ADAL" clId="{1D92B633-7634-1049-85FC-4839D026F659}" dt="2023-10-19T12:29:19.471" v="1406"/>
          <ac:spMkLst>
            <pc:docMk/>
            <pc:sldMk cId="58635276" sldId="1794"/>
            <ac:spMk id="3" creationId="{5E8D9D7B-AACE-5704-58BA-04B95870A8D3}"/>
          </ac:spMkLst>
        </pc:spChg>
      </pc:sldChg>
      <pc:sldChg chg="modSp add mod">
        <pc:chgData name="Khattab, Sherif" userId="c83b1e15-36f3-4f46-aceb-05aac24c545e" providerId="ADAL" clId="{1D92B633-7634-1049-85FC-4839D026F659}" dt="2023-10-19T12:29:46.763" v="1412" actId="20577"/>
        <pc:sldMkLst>
          <pc:docMk/>
          <pc:sldMk cId="114084205" sldId="1794"/>
        </pc:sldMkLst>
        <pc:spChg chg="mod">
          <ac:chgData name="Khattab, Sherif" userId="c83b1e15-36f3-4f46-aceb-05aac24c545e" providerId="ADAL" clId="{1D92B633-7634-1049-85FC-4839D026F659}" dt="2023-10-19T12:29:46.763" v="1412" actId="20577"/>
          <ac:spMkLst>
            <pc:docMk/>
            <pc:sldMk cId="114084205" sldId="1794"/>
            <ac:spMk id="2" creationId="{CB715C91-0CF7-B977-0D75-138201EE897E}"/>
          </ac:spMkLst>
        </pc:spChg>
      </pc:sldChg>
      <pc:sldChg chg="modSp add del mod">
        <pc:chgData name="Khattab, Sherif" userId="c83b1e15-36f3-4f46-aceb-05aac24c545e" providerId="ADAL" clId="{1D92B633-7634-1049-85FC-4839D026F659}" dt="2023-10-19T12:30:43.931" v="1418"/>
        <pc:sldMkLst>
          <pc:docMk/>
          <pc:sldMk cId="2938150656" sldId="1795"/>
        </pc:sldMkLst>
        <pc:spChg chg="mod">
          <ac:chgData name="Khattab, Sherif" userId="c83b1e15-36f3-4f46-aceb-05aac24c545e" providerId="ADAL" clId="{1D92B633-7634-1049-85FC-4839D026F659}" dt="2023-10-19T12:30:43.931" v="1418"/>
          <ac:spMkLst>
            <pc:docMk/>
            <pc:sldMk cId="2938150656" sldId="1795"/>
            <ac:spMk id="3" creationId="{5E8D9D7B-AACE-5704-58BA-04B95870A8D3}"/>
          </ac:spMkLst>
        </pc:spChg>
      </pc:sldChg>
      <pc:sldChg chg="modSp add mod">
        <pc:chgData name="Khattab, Sherif" userId="c83b1e15-36f3-4f46-aceb-05aac24c545e" providerId="ADAL" clId="{1D92B633-7634-1049-85FC-4839D026F659}" dt="2023-10-19T12:30:58.266" v="1428" actId="20577"/>
        <pc:sldMkLst>
          <pc:docMk/>
          <pc:sldMk cId="3036077918" sldId="1795"/>
        </pc:sldMkLst>
        <pc:spChg chg="mod">
          <ac:chgData name="Khattab, Sherif" userId="c83b1e15-36f3-4f46-aceb-05aac24c545e" providerId="ADAL" clId="{1D92B633-7634-1049-85FC-4839D026F659}" dt="2023-10-19T12:30:58.266" v="1428" actId="20577"/>
          <ac:spMkLst>
            <pc:docMk/>
            <pc:sldMk cId="3036077918" sldId="1795"/>
            <ac:spMk id="2" creationId="{CB715C91-0CF7-B977-0D75-138201EE897E}"/>
          </ac:spMkLst>
        </pc:spChg>
      </pc:sld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0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0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0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0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66C4FA5C-056E-414E-98A1-61345D89319A}"/>
    <pc:docChg chg="undo custSel addSld delSld modSld sldOrd">
      <pc:chgData name="Khattab, Sherif" userId="c83b1e15-36f3-4f46-aceb-05aac24c545e" providerId="ADAL" clId="{66C4FA5C-056E-414E-98A1-61345D89319A}" dt="2022-09-22T13:22:27.542" v="3689" actId="20577"/>
      <pc:docMkLst>
        <pc:docMk/>
      </pc:docMkLst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51158943" sldId="40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62100407" sldId="40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23502148" sldId="40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9626819" sldId="40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3258387" sldId="40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9108511" sldId="40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51437395" sldId="41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600104" sldId="41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51885050" sldId="41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28146547" sldId="41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64775203" sldId="41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735576552" sldId="41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71735815" sldId="41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86116977" sldId="41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945051733" sldId="41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56324858" sldId="41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3502517" sldId="42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338024" sldId="42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96915802" sldId="42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156114" sldId="42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470923040" sldId="42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75636016" sldId="42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50433387" sldId="42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1473117" sldId="42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2881137" sldId="42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360103704" sldId="42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5165111" sldId="43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74119019" sldId="43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741305" sldId="43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092889202" sldId="43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5611056" sldId="43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13674270" sldId="44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07779014" sldId="44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98832071" sldId="44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7574914" sldId="44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241223" sldId="44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39797538" sldId="44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291506515" sldId="44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58647136" sldId="44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95245365" sldId="44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10444335" sldId="44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988091615" sldId="45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37020356" sldId="45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28528222" sldId="45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63695913" sldId="45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694215633" sldId="45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29095958" sldId="45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85683052" sldId="45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57265421" sldId="45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44484207" sldId="45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12842533" sldId="45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62378894" sldId="46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93316408" sldId="46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77347453" sldId="46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63285173" sldId="46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7704575" sldId="46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9847693" sldId="46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39199741" sldId="46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578571884" sldId="46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6062667" sldId="47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559965189" sldId="47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77175499" sldId="47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93602005" sldId="482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937293836" sldId="48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97604373" sldId="484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86033345" sldId="48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4107913713" sldId="48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704400605" sldId="487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60557727" sldId="488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06257233" sldId="48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186927523" sldId="49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47278071" sldId="49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39558048" sldId="49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844296746" sldId="49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64592532" sldId="494"/>
        </pc:sldMkLst>
      </pc:sldChg>
      <pc:sldChg chg="modSp mod modAnim">
        <pc:chgData name="Khattab, Sherif" userId="c83b1e15-36f3-4f46-aceb-05aac24c545e" providerId="ADAL" clId="{66C4FA5C-056E-414E-98A1-61345D89319A}" dt="2022-09-22T12:31:32.093" v="1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66C4FA5C-056E-414E-98A1-61345D89319A}" dt="2022-09-22T12:31:32.093" v="1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6C4FA5C-056E-414E-98A1-61345D89319A}" dt="2022-09-22T13:06:06.209" v="15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66C4FA5C-056E-414E-98A1-61345D89319A}" dt="2022-09-22T13:06:06.209" v="15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486235731" sldId="49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02089635" sldId="500"/>
        </pc:sldMkLst>
      </pc:sldChg>
      <pc:sldChg chg="modSp mod modAnim">
        <pc:chgData name="Khattab, Sherif" userId="c83b1e15-36f3-4f46-aceb-05aac24c545e" providerId="ADAL" clId="{66C4FA5C-056E-414E-98A1-61345D89319A}" dt="2022-09-22T12:34:07.900" v="404"/>
        <pc:sldMkLst>
          <pc:docMk/>
          <pc:sldMk cId="3616649543" sldId="502"/>
        </pc:sldMkLst>
        <pc:spChg chg="mod">
          <ac:chgData name="Khattab, Sherif" userId="c83b1e15-36f3-4f46-aceb-05aac24c545e" providerId="ADAL" clId="{66C4FA5C-056E-414E-98A1-61345D89319A}" dt="2022-09-22T12:34:00.656" v="40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36755702" sldId="50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606334964" sldId="504"/>
        </pc:sldMkLst>
      </pc:sldChg>
      <pc:sldChg chg="add">
        <pc:chgData name="Khattab, Sherif" userId="c83b1e15-36f3-4f46-aceb-05aac24c545e" providerId="ADAL" clId="{66C4FA5C-056E-414E-98A1-61345D89319A}" dt="2022-09-22T13:05:52.479" v="1517"/>
        <pc:sldMkLst>
          <pc:docMk/>
          <pc:sldMk cId="42346587" sldId="505"/>
        </pc:sldMkLst>
      </pc:sldChg>
      <pc:sldChg chg="modSp del mod modAnim">
        <pc:chgData name="Khattab, Sherif" userId="c83b1e15-36f3-4f46-aceb-05aac24c545e" providerId="ADAL" clId="{66C4FA5C-056E-414E-98A1-61345D89319A}" dt="2022-09-22T13:05:45.537" v="1516" actId="2696"/>
        <pc:sldMkLst>
          <pc:docMk/>
          <pc:sldMk cId="1424555987" sldId="505"/>
        </pc:sldMkLst>
        <pc:spChg chg="mod">
          <ac:chgData name="Khattab, Sherif" userId="c83b1e15-36f3-4f46-aceb-05aac24c545e" providerId="ADAL" clId="{66C4FA5C-056E-414E-98A1-61345D89319A}" dt="2022-09-22T13:00:07.560" v="924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04319593" sldId="506"/>
        </pc:sldMkLst>
      </pc:sldChg>
      <pc:sldChg chg="modSp modAnim">
        <pc:chgData name="Khattab, Sherif" userId="c83b1e15-36f3-4f46-aceb-05aac24c545e" providerId="ADAL" clId="{66C4FA5C-056E-414E-98A1-61345D89319A}" dt="2022-09-22T13:21:44.739" v="3599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66C4FA5C-056E-414E-98A1-61345D89319A}" dt="2022-09-22T13:21:44.739" v="3599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52871853" sldId="52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900199877" sldId="52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101058349" sldId="527"/>
        </pc:sldMkLst>
      </pc:sldChg>
      <pc:sldChg chg="modSp mod modAnim">
        <pc:chgData name="Khattab, Sherif" userId="c83b1e15-36f3-4f46-aceb-05aac24c545e" providerId="ADAL" clId="{66C4FA5C-056E-414E-98A1-61345D89319A}" dt="2022-09-22T13:10:08.676" v="2082" actId="6549"/>
        <pc:sldMkLst>
          <pc:docMk/>
          <pc:sldMk cId="375157858" sldId="529"/>
        </pc:sldMkLst>
        <pc:spChg chg="mod">
          <ac:chgData name="Khattab, Sherif" userId="c83b1e15-36f3-4f46-aceb-05aac24c545e" providerId="ADAL" clId="{66C4FA5C-056E-414E-98A1-61345D89319A}" dt="2022-09-22T13:10:08.676" v="2082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3:49.161" v="2577" actId="6549"/>
        <pc:sldMkLst>
          <pc:docMk/>
          <pc:sldMk cId="2033790459" sldId="530"/>
        </pc:sldMkLst>
        <pc:spChg chg="mod">
          <ac:chgData name="Khattab, Sherif" userId="c83b1e15-36f3-4f46-aceb-05aac24c545e" providerId="ADAL" clId="{66C4FA5C-056E-414E-98A1-61345D89319A}" dt="2022-09-22T13:13:49.161" v="2577" actId="6549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del mod ord addAnim delAnim modAnim">
        <pc:chgData name="Khattab, Sherif" userId="c83b1e15-36f3-4f46-aceb-05aac24c545e" providerId="ADAL" clId="{66C4FA5C-056E-414E-98A1-61345D89319A}" dt="2022-09-22T13:15:47.701" v="2836"/>
        <pc:sldMkLst>
          <pc:docMk/>
          <pc:sldMk cId="2589097507" sldId="531"/>
        </pc:sldMkLst>
        <pc:spChg chg="mod">
          <ac:chgData name="Khattab, Sherif" userId="c83b1e15-36f3-4f46-aceb-05aac24c545e" providerId="ADAL" clId="{66C4FA5C-056E-414E-98A1-61345D89319A}" dt="2022-09-22T13:15:43.238" v="2834" actId="21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05:42.071" v="1515" actId="113"/>
        <pc:sldMkLst>
          <pc:docMk/>
          <pc:sldMk cId="829687268" sldId="537"/>
        </pc:sldMkLst>
        <pc:spChg chg="mod">
          <ac:chgData name="Khattab, Sherif" userId="c83b1e15-36f3-4f46-aceb-05aac24c545e" providerId="ADAL" clId="{66C4FA5C-056E-414E-98A1-61345D89319A}" dt="2022-09-22T13:05:42.071" v="1515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9:39.776" v="3212"/>
        <pc:sldMkLst>
          <pc:docMk/>
          <pc:sldMk cId="2205440596" sldId="538"/>
        </pc:sldMkLst>
        <pc:spChg chg="mod">
          <ac:chgData name="Khattab, Sherif" userId="c83b1e15-36f3-4f46-aceb-05aac24c545e" providerId="ADAL" clId="{66C4FA5C-056E-414E-98A1-61345D89319A}" dt="2022-09-22T13:19:26.929" v="3209" actId="20577"/>
          <ac:spMkLst>
            <pc:docMk/>
            <pc:sldMk cId="2205440596" sldId="538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1:56.995" v="2332"/>
        <pc:sldMkLst>
          <pc:docMk/>
          <pc:sldMk cId="4012849589" sldId="539"/>
        </pc:sldMkLst>
        <pc:spChg chg="mod">
          <ac:chgData name="Khattab, Sherif" userId="c83b1e15-36f3-4f46-aceb-05aac24c545e" providerId="ADAL" clId="{66C4FA5C-056E-414E-98A1-61345D89319A}" dt="2022-09-22T13:11:49.198" v="2329" actId="6549"/>
          <ac:spMkLst>
            <pc:docMk/>
            <pc:sldMk cId="4012849589" sldId="539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20:50.570" v="3398" actId="20577"/>
        <pc:sldMkLst>
          <pc:docMk/>
          <pc:sldMk cId="4289348754" sldId="540"/>
        </pc:sldMkLst>
        <pc:spChg chg="mod">
          <ac:chgData name="Khattab, Sherif" userId="c83b1e15-36f3-4f46-aceb-05aac24c545e" providerId="ADAL" clId="{66C4FA5C-056E-414E-98A1-61345D89319A}" dt="2022-09-22T13:20:50.570" v="3398" actId="20577"/>
          <ac:spMkLst>
            <pc:docMk/>
            <pc:sldMk cId="4289348754" sldId="540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07:21.934" v="1665" actId="113"/>
        <pc:sldMkLst>
          <pc:docMk/>
          <pc:sldMk cId="519316362" sldId="541"/>
        </pc:sldMkLst>
        <pc:spChg chg="mod">
          <ac:chgData name="Khattab, Sherif" userId="c83b1e15-36f3-4f46-aceb-05aac24c545e" providerId="ADAL" clId="{66C4FA5C-056E-414E-98A1-61345D89319A}" dt="2022-09-22T13:07:21.934" v="1665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230640834" sldId="542"/>
        </pc:sldMkLst>
      </pc:sldChg>
      <pc:sldChg chg="modSp add del modAnim">
        <pc:chgData name="Khattab, Sherif" userId="c83b1e15-36f3-4f46-aceb-05aac24c545e" providerId="ADAL" clId="{66C4FA5C-056E-414E-98A1-61345D89319A}" dt="2022-09-22T13:21:50.924" v="3600" actId="47"/>
        <pc:sldMkLst>
          <pc:docMk/>
          <pc:sldMk cId="135622227" sldId="543"/>
        </pc:sldMkLst>
        <pc:spChg chg="mod">
          <ac:chgData name="Khattab, Sherif" userId="c83b1e15-36f3-4f46-aceb-05aac24c545e" providerId="ADAL" clId="{66C4FA5C-056E-414E-98A1-61345D89319A}" dt="2022-09-22T12:54:58.265" v="424"/>
          <ac:spMkLst>
            <pc:docMk/>
            <pc:sldMk cId="135622227" sldId="543"/>
            <ac:spMk id="3" creationId="{6E964C0F-69D1-999C-778E-B82399A4DF14}"/>
          </ac:spMkLst>
        </pc:spChg>
      </pc:sldChg>
      <pc:sldChg chg="modSp add modAnim">
        <pc:chgData name="Khattab, Sherif" userId="c83b1e15-36f3-4f46-aceb-05aac24c545e" providerId="ADAL" clId="{66C4FA5C-056E-414E-98A1-61345D89319A}" dt="2022-09-22T13:22:27.542" v="3689" actId="20577"/>
        <pc:sldMkLst>
          <pc:docMk/>
          <pc:sldMk cId="3458497854" sldId="544"/>
        </pc:sldMkLst>
        <pc:spChg chg="mod">
          <ac:chgData name="Khattab, Sherif" userId="c83b1e15-36f3-4f46-aceb-05aac24c545e" providerId="ADAL" clId="{66C4FA5C-056E-414E-98A1-61345D89319A}" dt="2022-09-22T13:22:27.542" v="3689" actId="20577"/>
          <ac:spMkLst>
            <pc:docMk/>
            <pc:sldMk cId="3458497854" sldId="544"/>
            <ac:spMk id="3" creationId="{6E964C0F-69D1-999C-778E-B82399A4DF14}"/>
          </ac:spMkLst>
        </pc:spChg>
      </pc:sldChg>
      <pc:sldChg chg="add del">
        <pc:chgData name="Khattab, Sherif" userId="c83b1e15-36f3-4f46-aceb-05aac24c545e" providerId="ADAL" clId="{66C4FA5C-056E-414E-98A1-61345D89319A}" dt="2022-09-22T12:55:26.945" v="432" actId="47"/>
        <pc:sldMkLst>
          <pc:docMk/>
          <pc:sldMk cId="1369965567" sldId="545"/>
        </pc:sldMkLst>
      </pc:sldChg>
      <pc:sldChg chg="add del">
        <pc:chgData name="Khattab, Sherif" userId="c83b1e15-36f3-4f46-aceb-05aac24c545e" providerId="ADAL" clId="{66C4FA5C-056E-414E-98A1-61345D89319A}" dt="2022-09-22T12:55:27.543" v="433" actId="47"/>
        <pc:sldMkLst>
          <pc:docMk/>
          <pc:sldMk cId="1413773220" sldId="546"/>
        </pc:sldMkLst>
      </pc:sldChg>
      <pc:sldChg chg="add del">
        <pc:chgData name="Khattab, Sherif" userId="c83b1e15-36f3-4f46-aceb-05aac24c545e" providerId="ADAL" clId="{66C4FA5C-056E-414E-98A1-61345D89319A}" dt="2022-09-22T12:55:28.563" v="434" actId="47"/>
        <pc:sldMkLst>
          <pc:docMk/>
          <pc:sldMk cId="1447371765" sldId="547"/>
        </pc:sldMkLst>
      </pc:sldChg>
      <pc:sldChg chg="add del">
        <pc:chgData name="Khattab, Sherif" userId="c83b1e15-36f3-4f46-aceb-05aac24c545e" providerId="ADAL" clId="{66C4FA5C-056E-414E-98A1-61345D89319A}" dt="2022-09-22T12:55:29.248" v="435" actId="47"/>
        <pc:sldMkLst>
          <pc:docMk/>
          <pc:sldMk cId="74773484" sldId="548"/>
        </pc:sldMkLst>
      </pc:sldChg>
      <pc:sldChg chg="add del">
        <pc:chgData name="Khattab, Sherif" userId="c83b1e15-36f3-4f46-aceb-05aac24c545e" providerId="ADAL" clId="{66C4FA5C-056E-414E-98A1-61345D89319A}" dt="2022-09-22T12:55:30.033" v="436" actId="47"/>
        <pc:sldMkLst>
          <pc:docMk/>
          <pc:sldMk cId="3712496387" sldId="5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90" y="4283075"/>
            <a:ext cx="70564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342694" indent="0" algn="ctr">
              <a:buNone/>
              <a:defRPr/>
            </a:lvl2pPr>
            <a:lvl3pPr marL="685387" indent="0" algn="ctr">
              <a:buNone/>
              <a:defRPr/>
            </a:lvl3pPr>
            <a:lvl4pPr marL="1028081" indent="0" algn="ctr">
              <a:buNone/>
              <a:defRPr/>
            </a:lvl4pPr>
            <a:lvl5pPr marL="1370773" indent="0" algn="ctr">
              <a:buNone/>
              <a:defRPr/>
            </a:lvl5pPr>
            <a:lvl6pPr marL="1713467" indent="0" algn="ctr">
              <a:buNone/>
              <a:defRPr/>
            </a:lvl6pPr>
            <a:lvl7pPr marL="2056160" indent="0" algn="ctr">
              <a:buNone/>
              <a:defRPr/>
            </a:lvl7pPr>
            <a:lvl8pPr marL="2398854" indent="0" algn="ctr">
              <a:buNone/>
              <a:defRPr/>
            </a:lvl8pPr>
            <a:lvl9pPr marL="27415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01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7"/>
            <a:ext cx="10096296" cy="6567487"/>
          </a:xfrm>
        </p:spPr>
        <p:txBody>
          <a:bodyPr>
            <a:normAutofit/>
          </a:bodyPr>
          <a:lstStyle>
            <a:lvl1pPr marL="342694" indent="-342694">
              <a:buFont typeface="Arial" charset="0"/>
              <a:buChar char="•"/>
              <a:defRPr/>
            </a:lvl1pPr>
            <a:lvl2pPr marL="685387" indent="-342694">
              <a:buFont typeface="Arial" charset="0"/>
              <a:buChar char="•"/>
              <a:defRPr/>
            </a:lvl2pPr>
            <a:lvl3pPr marL="942406" indent="-257020">
              <a:buFont typeface="Arial" charset="0"/>
              <a:buChar char="•"/>
              <a:defRPr/>
            </a:lvl3pPr>
            <a:lvl4pPr marL="1285100" indent="-257020">
              <a:buFont typeface="Arial" charset="0"/>
              <a:buChar char="•"/>
              <a:defRPr/>
            </a:lvl4pPr>
            <a:lvl5pPr marL="1627793" indent="-25702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40" y="7260998"/>
            <a:ext cx="5059014" cy="49847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9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2662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723902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2" y="7326316"/>
            <a:ext cx="4923505" cy="498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9" y="7319964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04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1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93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</p:sldLayoutIdLst>
  <p:hf hdr="0" dt="0"/>
  <p:txStyles>
    <p:titleStyle>
      <a:lvl1pPr algn="ctr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+mj-lt"/>
          <a:ea typeface="+mj-ea"/>
          <a:cs typeface="+mj-cs"/>
        </a:defRPr>
      </a:lvl1pPr>
      <a:lvl2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2pPr>
      <a:lvl3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3pPr>
      <a:lvl4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4pPr>
      <a:lvl5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57020" indent="-257020" algn="l" defTabSz="342694" rtl="0" eaLnBrk="0" fontAlgn="base" hangingPunct="0">
        <a:spcBef>
          <a:spcPct val="0"/>
        </a:spcBef>
        <a:spcAft>
          <a:spcPts val="1068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ea typeface="+mn-ea"/>
          <a:cs typeface="+mn-cs"/>
        </a:defRPr>
      </a:lvl1pPr>
      <a:lvl2pPr marL="556876" indent="-214183" algn="l" defTabSz="342694" rtl="0" eaLnBrk="0" fontAlgn="base" hangingPunct="0">
        <a:spcBef>
          <a:spcPct val="0"/>
        </a:spcBef>
        <a:spcAft>
          <a:spcPts val="853"/>
        </a:spcAft>
        <a:buClr>
          <a:srgbClr val="000000"/>
        </a:buClr>
        <a:buSzPct val="100000"/>
        <a:buFont typeface="Times New Roman" panose="02020603050405020304" pitchFamily="18" charset="0"/>
        <a:defRPr sz="2098">
          <a:solidFill>
            <a:srgbClr val="000000"/>
          </a:solidFill>
          <a:latin typeface="+mn-lt"/>
          <a:cs typeface="+mn-cs"/>
        </a:defRPr>
      </a:lvl2pPr>
      <a:lvl3pPr marL="856733" indent="-171347" algn="l" defTabSz="342694" rtl="0" eaLnBrk="0" fontAlgn="base" hangingPunct="0">
        <a:spcBef>
          <a:spcPct val="0"/>
        </a:spcBef>
        <a:spcAft>
          <a:spcPts val="637"/>
        </a:spcAft>
        <a:buClr>
          <a:srgbClr val="000000"/>
        </a:buClr>
        <a:buSzPct val="100000"/>
        <a:buFont typeface="Times New Roman" panose="02020603050405020304" pitchFamily="18" charset="0"/>
        <a:defRPr sz="1798">
          <a:solidFill>
            <a:srgbClr val="000000"/>
          </a:solidFill>
          <a:latin typeface="+mn-lt"/>
          <a:cs typeface="+mn-cs"/>
        </a:defRPr>
      </a:lvl3pPr>
      <a:lvl4pPr marL="1199426" indent="-171347" algn="l" defTabSz="342694" rtl="0" eaLnBrk="0" fontAlgn="base" hangingPunct="0">
        <a:spcBef>
          <a:spcPct val="0"/>
        </a:spcBef>
        <a:spcAft>
          <a:spcPts val="432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4pPr>
      <a:lvl5pPr marL="1542120" indent="-171347" algn="l" defTabSz="342694" rtl="0" eaLnBrk="0" fontAlgn="base" hangingPunct="0"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69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38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081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773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46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16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885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546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Fibonacci_number" TargetMode="Externa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Fall 2023</a:t>
            </a:r>
          </a:p>
          <a:p>
            <a:r>
              <a:rPr lang="en-US" sz="4400" b="1" dirty="0"/>
              <a:t>More Recursion Examples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are adapted from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and Dr. </a:t>
            </a:r>
            <a:r>
              <a:rPr kumimoji="0" lang="en-US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Farnan’s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CS1501 slides.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Solution of Towers of Hanoi with three disks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sequence of moves for solving the Towers of Hanoi problem with three disks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/>
          <a:srcRect b="76566"/>
          <a:stretch/>
        </p:blipFill>
        <p:spPr bwMode="auto">
          <a:xfrm>
            <a:off x="2902554" y="1402265"/>
            <a:ext cx="4640800" cy="1340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3ADBA-5183-1645-84E9-13BCBA1F41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56C7661-1F66-8059-1056-19F26124F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51881"/>
          <a:stretch/>
        </p:blipFill>
        <p:spPr bwMode="auto">
          <a:xfrm>
            <a:off x="2902554" y="1402265"/>
            <a:ext cx="4640800" cy="2753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08F8B43-7C75-D06B-8B4B-F5CF6E996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25288"/>
          <a:stretch/>
        </p:blipFill>
        <p:spPr bwMode="auto">
          <a:xfrm>
            <a:off x="2902554" y="1402265"/>
            <a:ext cx="4640800" cy="4275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BF9F1033-07A5-BA3E-9322-A48D128B8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2554" y="1402265"/>
            <a:ext cx="4640800" cy="5722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5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Solution of Towers of Hanoi with three disks (contd.)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sequence of moves for solving the Towers of Hanoi problem with three disks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/>
          <a:srcRect b="75687"/>
          <a:stretch/>
        </p:blipFill>
        <p:spPr bwMode="auto">
          <a:xfrm>
            <a:off x="2641165" y="1190837"/>
            <a:ext cx="4798294" cy="1429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DFA47-BFAA-A341-B5ED-8BA886C274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92D09-B85E-C9E2-3278-2285C8FAAA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49873"/>
          <a:stretch/>
        </p:blipFill>
        <p:spPr bwMode="auto">
          <a:xfrm>
            <a:off x="2649001" y="1190837"/>
            <a:ext cx="4798294" cy="2947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25448D0-8502-8830-B3D8-4C7EFEF94A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24274"/>
          <a:stretch/>
        </p:blipFill>
        <p:spPr bwMode="auto">
          <a:xfrm>
            <a:off x="2649001" y="1202743"/>
            <a:ext cx="4798294" cy="4452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D6779D4-DEB8-1C98-E525-21AFFD7D2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9001" y="1218131"/>
            <a:ext cx="4798294" cy="5879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89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Deriving Recursive Case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Imagine a friend who can move disks from one pole to another</a:t>
            </a:r>
          </a:p>
          <a:p>
            <a:pPr marL="0" indent="0" eaLnBrk="1" hangingPunct="1">
              <a:buNone/>
            </a:pPr>
            <a:r>
              <a:rPr lang="en-US" altLang="en-US" dirty="0"/>
              <a:t>We are given four disks to move from Pole 1 to Pole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/>
          <a:srcRect b="74415"/>
          <a:stretch/>
        </p:blipFill>
        <p:spPr bwMode="auto">
          <a:xfrm>
            <a:off x="2484340" y="1814672"/>
            <a:ext cx="4962787" cy="1254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77B75-C321-CB4D-8AD8-C985EC9615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44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Recursive Case Derivation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Ask our friend to move </a:t>
            </a:r>
            <a:r>
              <a:rPr lang="en-US" altLang="en-US" b="1" dirty="0"/>
              <a:t>three</a:t>
            </a:r>
            <a:r>
              <a:rPr lang="en-US" altLang="en-US" dirty="0"/>
              <a:t> disks from Pole 1 to Pole 2</a:t>
            </a:r>
          </a:p>
          <a:p>
            <a:pPr marL="0" indent="0" eaLnBrk="1" hangingPunct="1">
              <a:buNone/>
            </a:pPr>
            <a:r>
              <a:rPr lang="en-US" altLang="en-US" dirty="0"/>
              <a:t>Move one disk ourselves from Pole 1 to Pole 3</a:t>
            </a:r>
          </a:p>
          <a:p>
            <a:pPr marL="0" indent="0" eaLnBrk="1" hangingPunct="1">
              <a:buNone/>
            </a:pPr>
            <a:r>
              <a:rPr lang="en-US" altLang="en-US" dirty="0"/>
              <a:t>Ask our friend to move </a:t>
            </a:r>
            <a:r>
              <a:rPr lang="en-US" altLang="en-US" b="1" dirty="0"/>
              <a:t>three</a:t>
            </a:r>
            <a:r>
              <a:rPr lang="en-US" altLang="en-US" dirty="0"/>
              <a:t> disks from Pole 2 to Pole 3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/>
          <a:srcRect t="1" b="49781"/>
          <a:stretch/>
        </p:blipFill>
        <p:spPr bwMode="auto">
          <a:xfrm>
            <a:off x="2484342" y="2204638"/>
            <a:ext cx="4962787" cy="2461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77B75-C321-CB4D-8AD8-C985EC9615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527AF-2A36-A9D7-48FD-ADA4236AF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26245"/>
          <a:stretch/>
        </p:blipFill>
        <p:spPr bwMode="auto">
          <a:xfrm>
            <a:off x="2484340" y="2204637"/>
            <a:ext cx="4962787" cy="3615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923D72E-30D6-2E73-D73E-48FFB7161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342" y="2204637"/>
            <a:ext cx="4962787" cy="4901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799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Towers of Hanoi: Recursive algorithm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83500"/>
          <a:stretch/>
        </p:blipFill>
        <p:spPr bwMode="auto">
          <a:xfrm>
            <a:off x="486997" y="2485835"/>
            <a:ext cx="9318920" cy="49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44ACA-BC5B-5D4D-9915-60F1263421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DA892A-C1C8-5A70-2A1A-5EBD2F8C94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61213"/>
          <a:stretch/>
        </p:blipFill>
        <p:spPr bwMode="auto">
          <a:xfrm>
            <a:off x="486997" y="2485835"/>
            <a:ext cx="9318920" cy="1171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6E87D72-6982-8045-6FFC-AC5236A6E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33204"/>
          <a:stretch/>
        </p:blipFill>
        <p:spPr bwMode="auto">
          <a:xfrm>
            <a:off x="486997" y="2485836"/>
            <a:ext cx="9318920" cy="2017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5691A06-1B45-27C6-C006-4F4C23EED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24169"/>
          <a:stretch/>
        </p:blipFill>
        <p:spPr bwMode="auto">
          <a:xfrm>
            <a:off x="486997" y="2485836"/>
            <a:ext cx="9318920" cy="2290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7F39777-7971-770D-3197-A27C8CBF7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-1" b="-677"/>
          <a:stretch/>
        </p:blipFill>
        <p:spPr bwMode="auto">
          <a:xfrm>
            <a:off x="486997" y="2485835"/>
            <a:ext cx="9318920" cy="3041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201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E220-9C93-53D3-5246-505F5ABD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 Recursively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DE433-D6C2-B29A-67A2-D95A7A405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have seen in recitations how to reverse a linked list iteratively</a:t>
            </a:r>
          </a:p>
          <a:p>
            <a:pPr lvl="1"/>
            <a:r>
              <a:rPr lang="en-US" dirty="0"/>
              <a:t>pretty much involved</a:t>
            </a:r>
          </a:p>
          <a:p>
            <a:r>
              <a:rPr lang="en-US" dirty="0"/>
              <a:t>Let’s try a recursive solution!</a:t>
            </a:r>
          </a:p>
          <a:p>
            <a:r>
              <a:rPr lang="en-US" dirty="0"/>
              <a:t>Imagine you have a friend who can reverse a linked list</a:t>
            </a:r>
          </a:p>
          <a:p>
            <a:r>
              <a:rPr lang="en-US" dirty="0"/>
              <a:t>You can use your friend’s help</a:t>
            </a:r>
          </a:p>
          <a:p>
            <a:r>
              <a:rPr lang="en-US" dirty="0"/>
              <a:t>But …</a:t>
            </a:r>
          </a:p>
          <a:p>
            <a:r>
              <a:rPr lang="en-US" dirty="0"/>
              <a:t>You can’t ask your friend to reverse the same list given to you</a:t>
            </a:r>
          </a:p>
          <a:p>
            <a:pPr lvl="1"/>
            <a:r>
              <a:rPr lang="en-US" dirty="0"/>
              <a:t>ask for help on a “smaller” list</a:t>
            </a:r>
          </a:p>
          <a:p>
            <a:r>
              <a:rPr lang="en-US" dirty="0"/>
              <a:t>Our friend is the recursive method after all!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4E0AE-8CF9-C0A6-DF10-1AB3C515D89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DC3D2-E78C-96C9-3EAB-63BDC62FB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2514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E220-9C93-53D3-5246-505F5ABD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 Recursively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DE433-D6C2-B29A-67A2-D95A7A405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Input: first node of list to reverse</a:t>
            </a:r>
          </a:p>
          <a:p>
            <a:r>
              <a:rPr lang="en-US" dirty="0"/>
              <a:t>Output: first node of reversed list</a:t>
            </a:r>
          </a:p>
          <a:p>
            <a:r>
              <a:rPr lang="en-US" dirty="0"/>
              <a:t>Base cases</a:t>
            </a:r>
          </a:p>
          <a:p>
            <a:pPr lvl="1"/>
            <a:r>
              <a:rPr lang="en-US" dirty="0"/>
              <a:t>reversing an empty or singleton list </a:t>
            </a:r>
            <a:r>
              <a:rPr lang="en-US" dirty="0">
                <a:sym typeface="Wingdings" panose="05000000000000000000" pitchFamily="2" charset="2"/>
              </a:rPr>
              <a:t> return same list</a:t>
            </a:r>
          </a:p>
          <a:p>
            <a:r>
              <a:rPr lang="en-US" dirty="0"/>
              <a:t>Recursive case:</a:t>
            </a:r>
          </a:p>
          <a:p>
            <a:pPr lvl="1"/>
            <a:r>
              <a:rPr lang="en-US" dirty="0"/>
              <a:t>Keep track of the first node</a:t>
            </a:r>
          </a:p>
          <a:p>
            <a:pPr lvl="1"/>
            <a:r>
              <a:rPr lang="en-US" dirty="0"/>
              <a:t>Ask friend to reverse the rest of the list …</a:t>
            </a:r>
          </a:p>
          <a:p>
            <a:pPr lvl="2"/>
            <a:r>
              <a:rPr lang="en-US" dirty="0"/>
              <a:t>i.e., starting from second node</a:t>
            </a:r>
          </a:p>
          <a:p>
            <a:pPr lvl="1"/>
            <a:r>
              <a:rPr lang="en-US" dirty="0"/>
              <a:t>Attach the first node to last node of reversed sub-list</a:t>
            </a:r>
          </a:p>
          <a:p>
            <a:pPr lvl="2"/>
            <a:r>
              <a:rPr lang="en-US" dirty="0"/>
              <a:t>which node is last node of reversed list?</a:t>
            </a:r>
          </a:p>
          <a:p>
            <a:pPr lvl="2"/>
            <a:r>
              <a:rPr lang="en-US" dirty="0"/>
              <a:t>Yes! it is the second node in the original list</a:t>
            </a:r>
          </a:p>
          <a:p>
            <a:pPr lvl="2"/>
            <a:r>
              <a:rPr lang="en-US" dirty="0"/>
              <a:t>Remember we asked our first to reverse the sub-list starting from second node</a:t>
            </a:r>
          </a:p>
          <a:p>
            <a:pPr lvl="2"/>
            <a:r>
              <a:rPr lang="en-US" dirty="0"/>
              <a:t>Need to keep track of second node as well</a:t>
            </a:r>
          </a:p>
          <a:p>
            <a:pPr lvl="1"/>
            <a:r>
              <a:rPr lang="en-US" dirty="0"/>
              <a:t>Return the first node of reversed list</a:t>
            </a:r>
          </a:p>
          <a:p>
            <a:pPr lvl="2"/>
            <a:r>
              <a:rPr lang="en-US" dirty="0"/>
              <a:t>from our friend’s return value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Let’s code!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4E0AE-8CF9-C0A6-DF10-1AB3C515D89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DC3D2-E78C-96C9-3EAB-63BDC62FB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48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Generating Fibonacci Numbers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Fibonacci numbers:</a:t>
            </a:r>
          </a:p>
          <a:p>
            <a:pPr lvl="1" eaLnBrk="1" hangingPunct="1"/>
            <a:r>
              <a:rPr lang="en-US" altLang="en-US" dirty="0"/>
              <a:t>1, 1, 2, 3, 5, 8, 13, 21, 34, 55, ….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A10A0-67F9-FE44-BBE5-E1889362FA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B47FA-F574-A303-0093-5AFAD6F85259}"/>
              </a:ext>
            </a:extLst>
          </p:cNvPr>
          <p:cNvSpPr txBox="1"/>
          <p:nvPr/>
        </p:nvSpPr>
        <p:spPr>
          <a:xfrm>
            <a:off x="2777319" y="5350326"/>
            <a:ext cx="5037476" cy="861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Fibonacci number. (2022, October 13). In Wikipedia.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2"/>
              </a:rPr>
              <a:t>https://en.wikipedia.org/wiki/Fibonacci_number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CC BY-SA 4.0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5BA271-F763-1180-31AD-0B0669D64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" y="2141071"/>
            <a:ext cx="4850404" cy="300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D67897-94AE-23BD-D543-8E4D23BB8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875" y="2148258"/>
            <a:ext cx="4828957" cy="299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01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Generating Fibonacci Numbers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Fibonacci numbers:</a:t>
            </a:r>
          </a:p>
          <a:p>
            <a:pPr lvl="1" eaLnBrk="1" hangingPunct="1"/>
            <a:r>
              <a:rPr lang="en-US" altLang="en-US" dirty="0"/>
              <a:t>1, 1, 2, 3, 5, 8, 13, 21, 34, 55, ….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40285"/>
          <a:stretch/>
        </p:blipFill>
        <p:spPr bwMode="auto">
          <a:xfrm>
            <a:off x="486962" y="2083163"/>
            <a:ext cx="9140274" cy="1588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A10A0-67F9-FE44-BBE5-E1889362FA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539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Generating Fibonacci Numbers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Fibonacci numbers:</a:t>
            </a:r>
          </a:p>
          <a:p>
            <a:pPr lvl="1" eaLnBrk="1" hangingPunct="1"/>
            <a:r>
              <a:rPr lang="en-US" altLang="en-US" dirty="0"/>
              <a:t>1, 1, 2, 3, 5, 8, 13, 21, 34, 55, ….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86962" y="2083162"/>
            <a:ext cx="9140274" cy="2659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A10A0-67F9-FE44-BBE5-E1889362FA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BA29B3-63A3-878F-8494-B300686EDB06}"/>
              </a:ext>
            </a:extLst>
          </p:cNvPr>
          <p:cNvSpPr/>
          <p:nvPr/>
        </p:nvSpPr>
        <p:spPr bwMode="auto">
          <a:xfrm>
            <a:off x="2484340" y="5131558"/>
            <a:ext cx="5451833" cy="132383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Double Recursion!</a:t>
            </a:r>
          </a:p>
        </p:txBody>
      </p:sp>
    </p:spTree>
    <p:extLst>
      <p:ext uri="{BB962C8B-B14F-4D97-AF65-F5344CB8AC3E}">
        <p14:creationId xmlns:p14="http://schemas.microsoft.com/office/powerpoint/2010/main" val="408379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Programming Assignment 2: Friday 10/20 @ 11:59 pm</a:t>
            </a:r>
          </a:p>
          <a:p>
            <a:pPr lvl="1"/>
            <a:r>
              <a:rPr lang="en-US" dirty="0"/>
              <a:t>Homework 7: Tuesday 10/17 @ 11:59 pm</a:t>
            </a:r>
          </a:p>
          <a:p>
            <a:r>
              <a:rPr lang="en-US" dirty="0"/>
              <a:t>Lost points in a lab assignment because of the autograder or a simple mistake?</a:t>
            </a:r>
          </a:p>
          <a:p>
            <a:pPr lvl="1"/>
            <a:r>
              <a:rPr lang="en-US" dirty="0"/>
              <a:t>please reach out to Grader TA over Piazza</a:t>
            </a:r>
          </a:p>
          <a:p>
            <a:r>
              <a:rPr lang="en-US" dirty="0"/>
              <a:t>OMET Midterm Survey Results</a:t>
            </a:r>
          </a:p>
          <a:p>
            <a:pPr lvl="1"/>
            <a:r>
              <a:rPr lang="en-US" dirty="0"/>
              <a:t>Slowing down</a:t>
            </a:r>
          </a:p>
          <a:p>
            <a:pPr lvl="1"/>
            <a:r>
              <a:rPr lang="en-US" dirty="0"/>
              <a:t>Live coding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 recursion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recursive algorithm with a single recursive call provides a </a:t>
            </a:r>
            <a:r>
              <a:rPr lang="en-US" altLang="en-US">
                <a:solidFill>
                  <a:srgbClr val="FF0000"/>
                </a:solidFill>
              </a:rPr>
              <a:t>linear</a:t>
            </a:r>
            <a:r>
              <a:rPr lang="en-US" altLang="en-US"/>
              <a:t> chain of calls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250881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D5A1B8E-622E-40AD-9865-B5B8DD5ADB8D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rPr>
              <a:pPr marL="0" marR="0" lvl="0" indent="0" algn="ct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2100438" y="3107866"/>
            <a:ext cx="2351899" cy="43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1428501" name="Line 21"/>
          <p:cNvSpPr>
            <a:spLocks noChangeShapeType="1"/>
          </p:cNvSpPr>
          <p:nvPr/>
        </p:nvSpPr>
        <p:spPr bwMode="auto">
          <a:xfrm flipV="1">
            <a:off x="1891766" y="3632102"/>
            <a:ext cx="0" cy="3191863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1428512" name="Line 32"/>
          <p:cNvSpPr>
            <a:spLocks noChangeShapeType="1"/>
          </p:cNvSpPr>
          <p:nvPr/>
        </p:nvSpPr>
        <p:spPr bwMode="auto">
          <a:xfrm>
            <a:off x="4831639" y="3716098"/>
            <a:ext cx="0" cy="1259946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1428513" name="Text Box 33"/>
          <p:cNvSpPr txBox="1">
            <a:spLocks noChangeArrowheads="1"/>
          </p:cNvSpPr>
          <p:nvPr/>
        </p:nvSpPr>
        <p:spPr bwMode="auto">
          <a:xfrm>
            <a:off x="1428467" y="6467721"/>
            <a:ext cx="3359856" cy="43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/>
              </a:rPr>
              <a:t>Calls build run-time stack</a:t>
            </a:r>
          </a:p>
        </p:txBody>
      </p:sp>
      <p:sp>
        <p:nvSpPr>
          <p:cNvPr id="1428514" name="Text Box 34"/>
          <p:cNvSpPr txBox="1">
            <a:spLocks noChangeArrowheads="1"/>
          </p:cNvSpPr>
          <p:nvPr/>
        </p:nvSpPr>
        <p:spPr bwMode="auto">
          <a:xfrm>
            <a:off x="5544290" y="6467722"/>
            <a:ext cx="3695841" cy="43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/>
              </a:rPr>
              <a:t>Stack shrinks as calls finish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94F89-089E-2B4B-97A3-97D4EB4B45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5FA52167-BB28-2EF6-4466-3D1F51DFDCB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036264" y="2842423"/>
            <a:ext cx="1558925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ABAB94B-5AEF-7FEE-F268-7838C6FBD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52" y="2856711"/>
            <a:ext cx="1516063" cy="5445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7BC6BE6-B8FE-95FD-AAA5-F9B901236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139" y="2858298"/>
            <a:ext cx="15144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AC1E036B-A05D-32F6-EC8D-FE8D2E0F8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52" y="3399636"/>
            <a:ext cx="1516063" cy="5445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57" name="Picture 9">
            <a:extLst>
              <a:ext uri="{FF2B5EF4-FFF2-40B4-BE49-F238E27FC236}">
                <a16:creationId xmlns:a16="http://schemas.microsoft.com/office/drawing/2014/main" id="{26D83D6D-FA7F-B65E-EA3E-9CC98D34A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139" y="3401223"/>
            <a:ext cx="15144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1C12CB18-55AF-3892-D88C-EA150243E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52" y="3399636"/>
            <a:ext cx="1516063" cy="5445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B15FA59-111C-7949-0C4B-2B7DCCE52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52" y="3942561"/>
            <a:ext cx="1516063" cy="5445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B8A83729-BD8F-EA1B-C5EB-B0BC46BB2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139" y="3944148"/>
            <a:ext cx="15144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3">
            <a:extLst>
              <a:ext uri="{FF2B5EF4-FFF2-40B4-BE49-F238E27FC236}">
                <a16:creationId xmlns:a16="http://schemas.microsoft.com/office/drawing/2014/main" id="{E46474A6-427C-192F-B91F-AB1497593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52" y="3942561"/>
            <a:ext cx="1516063" cy="5445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805048FD-27F7-3A3B-480F-876D10F0C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52" y="4485486"/>
            <a:ext cx="1516063" cy="5445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63" name="Picture 15">
            <a:extLst>
              <a:ext uri="{FF2B5EF4-FFF2-40B4-BE49-F238E27FC236}">
                <a16:creationId xmlns:a16="http://schemas.microsoft.com/office/drawing/2014/main" id="{99D934FF-D49D-6C8A-B062-DA717198E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139" y="4487073"/>
            <a:ext cx="15144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6">
            <a:extLst>
              <a:ext uri="{FF2B5EF4-FFF2-40B4-BE49-F238E27FC236}">
                <a16:creationId xmlns:a16="http://schemas.microsoft.com/office/drawing/2014/main" id="{60DB3948-102E-B00A-B0B6-327A4C1B5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52" y="4485486"/>
            <a:ext cx="1516063" cy="5445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29726788-5D08-062B-3BCE-CCC12C873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52" y="5029998"/>
            <a:ext cx="1516063" cy="5429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6BE8AB63-832B-707D-2440-46B057B97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139" y="5029998"/>
            <a:ext cx="15144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72D897A-FC90-A07E-4B23-A6D08D5E7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52" y="5029998"/>
            <a:ext cx="1516063" cy="5429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B5659E-E7B4-A454-5B58-3098F5505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52" y="5572923"/>
            <a:ext cx="1514475" cy="5429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69" name="Picture 21">
            <a:extLst>
              <a:ext uri="{FF2B5EF4-FFF2-40B4-BE49-F238E27FC236}">
                <a16:creationId xmlns:a16="http://schemas.microsoft.com/office/drawing/2014/main" id="{360EB0F2-5273-0F00-CE8F-19F2D323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139" y="5572923"/>
            <a:ext cx="15144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2">
            <a:extLst>
              <a:ext uri="{FF2B5EF4-FFF2-40B4-BE49-F238E27FC236}">
                <a16:creationId xmlns:a16="http://schemas.microsoft.com/office/drawing/2014/main" id="{008D48FF-28F9-311E-C4B5-74FF3CA62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552" y="5572923"/>
            <a:ext cx="1514475" cy="5429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AE4B2FC7-0623-4E6F-B483-653AD5DC7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7852" y="3401223"/>
            <a:ext cx="15430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80CDF5B2-E367-E934-C854-D89DB315C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7852" y="3944148"/>
            <a:ext cx="15430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DCE2D0AD-C19C-8B4F-324A-BAA43635E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7852" y="4487073"/>
            <a:ext cx="15430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6A31D487-050E-A045-AF92-2C0A0FA2D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7852" y="5029998"/>
            <a:ext cx="15430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70D8F915-9649-1595-30C2-C7C5C684A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7852" y="5572923"/>
            <a:ext cx="15430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161256E0-D47F-E69C-BF54-BB0F970AA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139" y="2844011"/>
            <a:ext cx="0" cy="3286125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9343DED5-9991-14EC-5112-534639BE5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6614" y="2844011"/>
            <a:ext cx="0" cy="3286125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37057D2E-5962-AD86-F6B8-4CB502727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7852" y="2858298"/>
            <a:ext cx="1543050" cy="0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A5DEF97F-ED03-EA77-E017-C45110F03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7852" y="6115848"/>
            <a:ext cx="1543050" cy="0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AutoShape 3">
            <a:extLst>
              <a:ext uri="{FF2B5EF4-FFF2-40B4-BE49-F238E27FC236}">
                <a16:creationId xmlns:a16="http://schemas.microsoft.com/office/drawing/2014/main" id="{06EF529B-A84A-4B96-1843-D835029CDB8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631474" y="2865891"/>
            <a:ext cx="1558925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B455B25B-417A-9490-B993-96AADCDB5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762" y="2880179"/>
            <a:ext cx="1516063" cy="5445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2DB90219-09A0-D86D-97C6-2F42AD5F7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349" y="2881766"/>
            <a:ext cx="15144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8">
            <a:extLst>
              <a:ext uri="{FF2B5EF4-FFF2-40B4-BE49-F238E27FC236}">
                <a16:creationId xmlns:a16="http://schemas.microsoft.com/office/drawing/2014/main" id="{6077AAD6-2155-A0C3-D9E8-757D33AB2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762" y="3423104"/>
            <a:ext cx="1516063" cy="5445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6" name="Picture 9">
            <a:extLst>
              <a:ext uri="{FF2B5EF4-FFF2-40B4-BE49-F238E27FC236}">
                <a16:creationId xmlns:a16="http://schemas.microsoft.com/office/drawing/2014/main" id="{929C4186-AA42-55CA-D147-B3A23C40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349" y="3424691"/>
            <a:ext cx="15144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10">
            <a:extLst>
              <a:ext uri="{FF2B5EF4-FFF2-40B4-BE49-F238E27FC236}">
                <a16:creationId xmlns:a16="http://schemas.microsoft.com/office/drawing/2014/main" id="{EF5E62C6-0F5F-D1F4-4CC1-5196C227D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762" y="3423104"/>
            <a:ext cx="1516063" cy="5445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D03DEB84-00E3-C7AF-7FAE-D24E86CB1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762" y="3966029"/>
            <a:ext cx="1516063" cy="5445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id="{144F504D-C571-3B5B-7C33-7E4C5A07F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349" y="3967616"/>
            <a:ext cx="15144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13">
            <a:extLst>
              <a:ext uri="{FF2B5EF4-FFF2-40B4-BE49-F238E27FC236}">
                <a16:creationId xmlns:a16="http://schemas.microsoft.com/office/drawing/2014/main" id="{606AC887-9525-7945-0E2A-ACB8F25E2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762" y="3966029"/>
            <a:ext cx="1516063" cy="5445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14">
            <a:extLst>
              <a:ext uri="{FF2B5EF4-FFF2-40B4-BE49-F238E27FC236}">
                <a16:creationId xmlns:a16="http://schemas.microsoft.com/office/drawing/2014/main" id="{97F847AA-1617-0B20-F656-CFB7DA076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762" y="4508954"/>
            <a:ext cx="1516063" cy="5445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2" name="Picture 15">
            <a:extLst>
              <a:ext uri="{FF2B5EF4-FFF2-40B4-BE49-F238E27FC236}">
                <a16:creationId xmlns:a16="http://schemas.microsoft.com/office/drawing/2014/main" id="{B97137DC-D57B-E31F-A968-16E522ED6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349" y="4510541"/>
            <a:ext cx="15144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16">
            <a:extLst>
              <a:ext uri="{FF2B5EF4-FFF2-40B4-BE49-F238E27FC236}">
                <a16:creationId xmlns:a16="http://schemas.microsoft.com/office/drawing/2014/main" id="{7369895A-0918-9511-3339-08A955963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762" y="4508954"/>
            <a:ext cx="1516063" cy="5445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306D3D77-D450-B60C-2F43-C0833519F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762" y="5053466"/>
            <a:ext cx="1516063" cy="5429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5" name="Picture 18">
            <a:extLst>
              <a:ext uri="{FF2B5EF4-FFF2-40B4-BE49-F238E27FC236}">
                <a16:creationId xmlns:a16="http://schemas.microsoft.com/office/drawing/2014/main" id="{8D47CA3D-0391-1A86-CCED-4C9DA9482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349" y="5053466"/>
            <a:ext cx="15144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3B7EEE0-4953-E844-2099-FD1DE9461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762" y="5053466"/>
            <a:ext cx="1516063" cy="5429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B8FD7A-1916-7891-121D-9EB761677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762" y="5596391"/>
            <a:ext cx="1514475" cy="5429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8" name="Picture 21">
            <a:extLst>
              <a:ext uri="{FF2B5EF4-FFF2-40B4-BE49-F238E27FC236}">
                <a16:creationId xmlns:a16="http://schemas.microsoft.com/office/drawing/2014/main" id="{17D88A76-4327-857F-D955-86B587512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349" y="5596391"/>
            <a:ext cx="15144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22">
            <a:extLst>
              <a:ext uri="{FF2B5EF4-FFF2-40B4-BE49-F238E27FC236}">
                <a16:creationId xmlns:a16="http://schemas.microsoft.com/office/drawing/2014/main" id="{070FF159-5C84-ABAF-02B0-1BF34F0F2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762" y="5596391"/>
            <a:ext cx="1514475" cy="5429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Line 23">
            <a:extLst>
              <a:ext uri="{FF2B5EF4-FFF2-40B4-BE49-F238E27FC236}">
                <a16:creationId xmlns:a16="http://schemas.microsoft.com/office/drawing/2014/main" id="{4A7A0BC2-9D77-1196-EBF1-5BF23E8DD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3062" y="3424691"/>
            <a:ext cx="15430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Line 24">
            <a:extLst>
              <a:ext uri="{FF2B5EF4-FFF2-40B4-BE49-F238E27FC236}">
                <a16:creationId xmlns:a16="http://schemas.microsoft.com/office/drawing/2014/main" id="{70F88B22-AB05-ADEF-F20C-F8903DF67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3062" y="3967616"/>
            <a:ext cx="15430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Line 25">
            <a:extLst>
              <a:ext uri="{FF2B5EF4-FFF2-40B4-BE49-F238E27FC236}">
                <a16:creationId xmlns:a16="http://schemas.microsoft.com/office/drawing/2014/main" id="{415BD505-7791-6CF5-4062-65FB609BB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3062" y="4510541"/>
            <a:ext cx="15430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" name="Line 26">
            <a:extLst>
              <a:ext uri="{FF2B5EF4-FFF2-40B4-BE49-F238E27FC236}">
                <a16:creationId xmlns:a16="http://schemas.microsoft.com/office/drawing/2014/main" id="{2912BEBC-FCBE-0A46-A037-CA1F17826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3062" y="5053466"/>
            <a:ext cx="15430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Line 27">
            <a:extLst>
              <a:ext uri="{FF2B5EF4-FFF2-40B4-BE49-F238E27FC236}">
                <a16:creationId xmlns:a16="http://schemas.microsoft.com/office/drawing/2014/main" id="{4AA5BD47-F0F4-287A-2700-D25979B8B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3062" y="5596391"/>
            <a:ext cx="15430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Line 28">
            <a:extLst>
              <a:ext uri="{FF2B5EF4-FFF2-40B4-BE49-F238E27FC236}">
                <a16:creationId xmlns:a16="http://schemas.microsoft.com/office/drawing/2014/main" id="{E838F0C4-6955-6A90-6900-0AFF85400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7349" y="2867479"/>
            <a:ext cx="0" cy="3286125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6" name="Line 29">
            <a:extLst>
              <a:ext uri="{FF2B5EF4-FFF2-40B4-BE49-F238E27FC236}">
                <a16:creationId xmlns:a16="http://schemas.microsoft.com/office/drawing/2014/main" id="{95D261F7-F098-E836-B100-A805CA77A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1824" y="2867479"/>
            <a:ext cx="0" cy="3286125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7" name="Line 30">
            <a:extLst>
              <a:ext uri="{FF2B5EF4-FFF2-40B4-BE49-F238E27FC236}">
                <a16:creationId xmlns:a16="http://schemas.microsoft.com/office/drawing/2014/main" id="{5B6BB4CC-34C1-8924-614D-8B137170E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3062" y="2881766"/>
            <a:ext cx="1543050" cy="0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8" name="Line 31">
            <a:extLst>
              <a:ext uri="{FF2B5EF4-FFF2-40B4-BE49-F238E27FC236}">
                <a16:creationId xmlns:a16="http://schemas.microsoft.com/office/drawing/2014/main" id="{1AAB1B67-B688-6E7F-71C4-9294D9514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3062" y="6139316"/>
            <a:ext cx="1543050" cy="0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1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8513" grpId="0"/>
      <p:bldP spid="1428514" grpId="0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35" grpId="0" animBg="1"/>
      <p:bldP spid="37" grpId="0" animBg="1"/>
      <p:bldP spid="38" grpId="0" animBg="1"/>
      <p:bldP spid="40" grpId="0" animBg="1"/>
      <p:bldP spid="41" grpId="0" animBg="1"/>
      <p:bldP spid="43" grpId="0" animBg="1"/>
      <p:bldP spid="44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7" grpId="0" animBg="1"/>
      <p:bldP spid="5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 Recursion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computation of the Fibonacci </a:t>
            </a:r>
            <a:br>
              <a:rPr lang="en-US" altLang="en-US"/>
            </a:br>
            <a:r>
              <a:rPr lang="en-US" altLang="en-US"/>
              <a:t>number F</a:t>
            </a:r>
            <a:r>
              <a:rPr lang="en-US" altLang="en-US" baseline="-25000"/>
              <a:t>6</a:t>
            </a:r>
            <a:r>
              <a:rPr lang="en-US" altLang="en-US"/>
              <a:t> using recursion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4F0DF-2E0F-5D4B-855E-285B9DF0EE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2900590-5972-0283-0B7A-194DC7998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054790" y="941805"/>
            <a:ext cx="4706011" cy="1369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F93C67-60B9-C8FA-0FE8-66BE62339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34" b="85589"/>
          <a:stretch/>
        </p:blipFill>
        <p:spPr>
          <a:xfrm>
            <a:off x="1260714" y="2426518"/>
            <a:ext cx="7915700" cy="7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4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 Recursion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computation of the Fibonacci </a:t>
            </a:r>
            <a:br>
              <a:rPr lang="en-US" altLang="en-US"/>
            </a:br>
            <a:r>
              <a:rPr lang="en-US" altLang="en-US"/>
              <a:t>number F</a:t>
            </a:r>
            <a:r>
              <a:rPr lang="en-US" altLang="en-US" baseline="-25000"/>
              <a:t>6</a:t>
            </a:r>
            <a:r>
              <a:rPr lang="en-US" altLang="en-US"/>
              <a:t> using recursion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4F0DF-2E0F-5D4B-855E-285B9DF0EE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2900590-5972-0283-0B7A-194DC7998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054790" y="941805"/>
            <a:ext cx="4706011" cy="1369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F93C67-60B9-C8FA-0FE8-66BE62339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34" b="69902"/>
          <a:stretch/>
        </p:blipFill>
        <p:spPr>
          <a:xfrm>
            <a:off x="1260714" y="2426518"/>
            <a:ext cx="7915700" cy="154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 Recursion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computation of the Fibonacci </a:t>
            </a:r>
            <a:br>
              <a:rPr lang="en-US" altLang="en-US"/>
            </a:br>
            <a:r>
              <a:rPr lang="en-US" altLang="en-US"/>
              <a:t>number F</a:t>
            </a:r>
            <a:r>
              <a:rPr lang="en-US" altLang="en-US" baseline="-25000"/>
              <a:t>6</a:t>
            </a:r>
            <a:r>
              <a:rPr lang="en-US" altLang="en-US"/>
              <a:t> using recursion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4F0DF-2E0F-5D4B-855E-285B9DF0EE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2900590-5972-0283-0B7A-194DC7998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054790" y="941805"/>
            <a:ext cx="4706011" cy="1369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F93C67-60B9-C8FA-0FE8-66BE62339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34" r="30283" b="56209"/>
          <a:stretch/>
        </p:blipFill>
        <p:spPr>
          <a:xfrm>
            <a:off x="1260714" y="2426519"/>
            <a:ext cx="4607823" cy="224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60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 Recursion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computation of the Fibonacci </a:t>
            </a:r>
            <a:br>
              <a:rPr lang="en-US" altLang="en-US"/>
            </a:br>
            <a:r>
              <a:rPr lang="en-US" altLang="en-US"/>
              <a:t>number F</a:t>
            </a:r>
            <a:r>
              <a:rPr lang="en-US" altLang="en-US" baseline="-25000"/>
              <a:t>6</a:t>
            </a:r>
            <a:r>
              <a:rPr lang="en-US" altLang="en-US"/>
              <a:t> using recursion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4F0DF-2E0F-5D4B-855E-285B9DF0EE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2900590-5972-0283-0B7A-194DC7998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054790" y="941805"/>
            <a:ext cx="4706011" cy="1369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F93C67-60B9-C8FA-0FE8-66BE62339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34" b="55678"/>
          <a:stretch/>
        </p:blipFill>
        <p:spPr>
          <a:xfrm>
            <a:off x="1260714" y="2426519"/>
            <a:ext cx="7915700" cy="227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27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 Recursion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computation of the Fibonacci </a:t>
            </a:r>
            <a:br>
              <a:rPr lang="en-US" altLang="en-US"/>
            </a:br>
            <a:r>
              <a:rPr lang="en-US" altLang="en-US"/>
              <a:t>number F</a:t>
            </a:r>
            <a:r>
              <a:rPr lang="en-US" altLang="en-US" baseline="-25000"/>
              <a:t>6</a:t>
            </a:r>
            <a:r>
              <a:rPr lang="en-US" altLang="en-US"/>
              <a:t> using recursion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4F0DF-2E0F-5D4B-855E-285B9DF0EE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2900590-5972-0283-0B7A-194DC7998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054790" y="941805"/>
            <a:ext cx="4706011" cy="1369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F93C67-60B9-C8FA-0FE8-66BE62339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34" b="42384"/>
          <a:stretch/>
        </p:blipFill>
        <p:spPr>
          <a:xfrm>
            <a:off x="1260714" y="2426519"/>
            <a:ext cx="7915700" cy="29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9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 Recursion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computation of the Fibonacci </a:t>
            </a:r>
            <a:br>
              <a:rPr lang="en-US" altLang="en-US"/>
            </a:br>
            <a:r>
              <a:rPr lang="en-US" altLang="en-US"/>
              <a:t>number F</a:t>
            </a:r>
            <a:r>
              <a:rPr lang="en-US" altLang="en-US" baseline="-25000"/>
              <a:t>6</a:t>
            </a:r>
            <a:r>
              <a:rPr lang="en-US" altLang="en-US"/>
              <a:t> using recursion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4F0DF-2E0F-5D4B-855E-285B9DF0EE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2900590-5972-0283-0B7A-194DC7998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054790" y="941805"/>
            <a:ext cx="4706011" cy="1369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F93C67-60B9-C8FA-0FE8-66BE62339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34" b="28425"/>
          <a:stretch/>
        </p:blipFill>
        <p:spPr>
          <a:xfrm>
            <a:off x="1260714" y="2426518"/>
            <a:ext cx="7915700" cy="367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43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 Recursion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computation of the Fibonacci </a:t>
            </a:r>
            <a:br>
              <a:rPr lang="en-US" altLang="en-US"/>
            </a:br>
            <a:r>
              <a:rPr lang="en-US" altLang="en-US"/>
              <a:t>number F</a:t>
            </a:r>
            <a:r>
              <a:rPr lang="en-US" altLang="en-US" baseline="-25000"/>
              <a:t>6</a:t>
            </a:r>
            <a:r>
              <a:rPr lang="en-US" altLang="en-US"/>
              <a:t> using recursion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4F0DF-2E0F-5D4B-855E-285B9DF0EE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2900590-5972-0283-0B7A-194DC7998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054790" y="941805"/>
            <a:ext cx="4706011" cy="1369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F93C67-60B9-C8FA-0FE8-66BE62339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34" b="8883"/>
          <a:stretch/>
        </p:blipFill>
        <p:spPr>
          <a:xfrm>
            <a:off x="1260714" y="2426518"/>
            <a:ext cx="7915700" cy="46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29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91C2-24A5-E9E6-95A3-ADEF80F2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F62D1-8ED9-87E2-E076-F826E2F02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branching structure is called a tree</a:t>
            </a:r>
          </a:p>
          <a:p>
            <a:pPr lvl="1"/>
            <a:r>
              <a:rPr lang="en-US"/>
              <a:t>recursion tree</a:t>
            </a:r>
          </a:p>
          <a:p>
            <a:r>
              <a:rPr lang="en-US"/>
              <a:t>Each </a:t>
            </a:r>
            <a:r>
              <a:rPr lang="en-US" b="1"/>
              <a:t>node</a:t>
            </a:r>
            <a:r>
              <a:rPr lang="en-US"/>
              <a:t> represents one recursive call</a:t>
            </a:r>
          </a:p>
          <a:p>
            <a:r>
              <a:rPr lang="en-US"/>
              <a:t>Terminal nodes are called </a:t>
            </a:r>
            <a:r>
              <a:rPr lang="en-US" b="1"/>
              <a:t>leaves</a:t>
            </a: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31E45-5446-334B-4F80-4604D33431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E0499-5B18-1983-6732-5F8CDB8C0D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6CA6D-F3BD-14D5-0128-933DF2EB7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34" b="8883"/>
          <a:stretch/>
        </p:blipFill>
        <p:spPr>
          <a:xfrm>
            <a:off x="1260714" y="2426518"/>
            <a:ext cx="7915700" cy="46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7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5C91-0CF7-B977-0D75-138201E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Recipe for Designing Recursive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9D7B-AACE-5704-58BA-04B95870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Define the </a:t>
            </a:r>
            <a:r>
              <a:rPr lang="en-US" b="1" dirty="0"/>
              <a:t>problem</a:t>
            </a:r>
            <a:r>
              <a:rPr lang="en-US" dirty="0"/>
              <a:t> at hand</a:t>
            </a:r>
          </a:p>
          <a:p>
            <a:pPr lvl="1"/>
            <a:r>
              <a:rPr lang="en-US" dirty="0"/>
              <a:t>What are the input(s) and output(s)</a:t>
            </a:r>
          </a:p>
          <a:p>
            <a:r>
              <a:rPr lang="en-US" dirty="0"/>
              <a:t>Find a </a:t>
            </a:r>
            <a:r>
              <a:rPr lang="en-US" b="1" dirty="0"/>
              <a:t>Base 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What is an input that you can solve yourself </a:t>
            </a:r>
          </a:p>
          <a:p>
            <a:pPr lvl="2"/>
            <a:r>
              <a:rPr lang="en-US" dirty="0"/>
              <a:t>without asking for friends’ help</a:t>
            </a:r>
          </a:p>
          <a:p>
            <a:r>
              <a:rPr lang="en-US" dirty="0"/>
              <a:t>Define a </a:t>
            </a:r>
            <a:r>
              <a:rPr lang="en-US" b="1" dirty="0"/>
              <a:t>Recursive 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Imagine a friend who can solve the problem at hand</a:t>
            </a:r>
          </a:p>
          <a:p>
            <a:pPr lvl="1"/>
            <a:r>
              <a:rPr lang="en-US" dirty="0"/>
              <a:t>You can’t ask them for help with the </a:t>
            </a:r>
            <a:r>
              <a:rPr lang="en-US" b="1" dirty="0"/>
              <a:t>original problem</a:t>
            </a:r>
          </a:p>
          <a:p>
            <a:pPr lvl="1"/>
            <a:r>
              <a:rPr lang="en-US" dirty="0"/>
              <a:t>Find one or more smaller problems (</a:t>
            </a:r>
            <a:r>
              <a:rPr lang="en-US" b="1" dirty="0"/>
              <a:t>subproblems</a:t>
            </a:r>
            <a:r>
              <a:rPr lang="en-US" dirty="0"/>
              <a:t>) to ask your friend to solve</a:t>
            </a:r>
          </a:p>
          <a:p>
            <a:pPr lvl="1"/>
            <a:r>
              <a:rPr lang="en-US" dirty="0"/>
              <a:t>Given your friend’s solutions, how can you solve the original problem?</a:t>
            </a:r>
          </a:p>
          <a:p>
            <a:r>
              <a:rPr lang="en-US" b="1" dirty="0"/>
              <a:t>Revisit the inputs </a:t>
            </a:r>
            <a:r>
              <a:rPr lang="en-US" dirty="0"/>
              <a:t>to the problem given what your friend needs to define subproblem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CAF52-A32A-1A45-22CB-F2DA6798DD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FC3AB-73E0-9A10-FFF9-9FC24CE932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138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8730-61EF-0DCF-A3AE-5E14516C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</a:t>
            </a:r>
            <a:r>
              <a:rPr lang="en-US" dirty="0" err="1"/>
              <a:t>x</a:t>
            </a:r>
            <a:r>
              <a:rPr lang="en-US" baseline="30000" dirty="0" err="1"/>
              <a:t>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EC12-95E4-F4EC-68B3-EA7EDFAB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iteration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D2B66-E11E-0FDA-4434-A390484D86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4CF48-58AE-7CDA-8A7B-4C4A487F1E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9A6693-9254-D7C8-64A2-1CA61C227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52"/>
          <a:stretch/>
        </p:blipFill>
        <p:spPr>
          <a:xfrm>
            <a:off x="85445" y="2285999"/>
            <a:ext cx="9925406" cy="26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8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8730-61EF-0DCF-A3AE-5E14516C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</a:t>
            </a:r>
            <a:r>
              <a:rPr lang="en-US" dirty="0" err="1"/>
              <a:t>x</a:t>
            </a:r>
            <a:r>
              <a:rPr lang="en-US" baseline="30000" dirty="0" err="1"/>
              <a:t>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EC12-95E4-F4EC-68B3-EA7EDFAB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running time of </a:t>
            </a:r>
            <a:r>
              <a:rPr lang="en-US" dirty="0" err="1"/>
              <a:t>powerIterative</a:t>
            </a:r>
            <a:r>
              <a:rPr lang="en-US" dirty="0"/>
              <a:t>?</a:t>
            </a:r>
          </a:p>
          <a:p>
            <a:pPr lvl="1"/>
            <a:r>
              <a:rPr lang="en-US" i="1" dirty="0"/>
              <a:t>O(y)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D2B66-E11E-0FDA-4434-A390484D86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4CF48-58AE-7CDA-8A7B-4C4A487F1E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66E34-E17B-1CE9-BA07-F14EAEB61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52"/>
          <a:stretch/>
        </p:blipFill>
        <p:spPr>
          <a:xfrm>
            <a:off x="85445" y="2285999"/>
            <a:ext cx="9925406" cy="26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5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8730-61EF-0DCF-A3AE-5E14516C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</a:t>
            </a:r>
            <a:r>
              <a:rPr lang="en-US" dirty="0" err="1"/>
              <a:t>x</a:t>
            </a:r>
            <a:r>
              <a:rPr lang="en-US" baseline="30000" dirty="0" err="1"/>
              <a:t>y</a:t>
            </a:r>
            <a:r>
              <a:rPr lang="en-US" dirty="0"/>
              <a:t> using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EC12-95E4-F4EC-68B3-EA7EDFAB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Base (non-recursive) case</a:t>
            </a:r>
          </a:p>
          <a:p>
            <a:pPr lvl="1"/>
            <a:r>
              <a:rPr lang="en-US" sz="3299" dirty="0"/>
              <a:t>x</a:t>
            </a:r>
            <a:r>
              <a:rPr lang="en-US" sz="3299" baseline="30000" dirty="0"/>
              <a:t>0</a:t>
            </a:r>
            <a:r>
              <a:rPr lang="en-US" sz="3299" dirty="0"/>
              <a:t> = 1</a:t>
            </a:r>
            <a:endParaRPr lang="en-US" sz="3600" dirty="0"/>
          </a:p>
          <a:p>
            <a:r>
              <a:rPr lang="en-US" sz="3600" dirty="0"/>
              <a:t>Recursive case</a:t>
            </a:r>
          </a:p>
          <a:p>
            <a:pPr lvl="1"/>
            <a:r>
              <a:rPr lang="en-US" sz="3299" dirty="0"/>
              <a:t>You have a friend who can compute </a:t>
            </a:r>
            <a:r>
              <a:rPr lang="en-US" sz="3299" dirty="0" err="1"/>
              <a:t>x</a:t>
            </a:r>
            <a:r>
              <a:rPr lang="en-US" sz="3299" baseline="30000" dirty="0" err="1"/>
              <a:t>y</a:t>
            </a:r>
            <a:endParaRPr lang="en-US" sz="3299" baseline="30000" dirty="0"/>
          </a:p>
          <a:p>
            <a:pPr lvl="1"/>
            <a:r>
              <a:rPr lang="en-US" sz="3299" i="1" dirty="0" err="1"/>
              <a:t>x</a:t>
            </a:r>
            <a:r>
              <a:rPr lang="en-US" sz="3299" i="1" baseline="30000" dirty="0" err="1"/>
              <a:t>y</a:t>
            </a:r>
            <a:r>
              <a:rPr lang="en-US" sz="3299" i="1" dirty="0"/>
              <a:t> = </a:t>
            </a:r>
            <a:r>
              <a:rPr lang="en-US" sz="3299" i="1" dirty="0" err="1"/>
              <a:t>x</a:t>
            </a:r>
            <a:r>
              <a:rPr lang="en-US" sz="3299" i="1" baseline="30000" dirty="0" err="1"/>
              <a:t>y</a:t>
            </a:r>
            <a:r>
              <a:rPr lang="en-US" sz="3299" i="1" baseline="30000" dirty="0"/>
              <a:t>/2</a:t>
            </a:r>
            <a:r>
              <a:rPr lang="en-US" sz="3299" i="1" dirty="0"/>
              <a:t> * </a:t>
            </a:r>
            <a:r>
              <a:rPr lang="en-US" sz="3299" i="1" dirty="0" err="1"/>
              <a:t>x</a:t>
            </a:r>
            <a:r>
              <a:rPr lang="en-US" sz="3299" i="1" baseline="30000" dirty="0" err="1"/>
              <a:t>y</a:t>
            </a:r>
            <a:r>
              <a:rPr lang="en-US" sz="3299" i="1" baseline="30000" dirty="0"/>
              <a:t>/2</a:t>
            </a:r>
            <a:r>
              <a:rPr lang="en-US" sz="3299" i="1" dirty="0"/>
              <a:t> </a:t>
            </a:r>
          </a:p>
          <a:p>
            <a:pPr lvl="2"/>
            <a:r>
              <a:rPr lang="en-US" sz="2699" dirty="0"/>
              <a:t>when </a:t>
            </a:r>
            <a:r>
              <a:rPr lang="en-US" sz="2699" i="1" dirty="0"/>
              <a:t>y</a:t>
            </a:r>
            <a:r>
              <a:rPr lang="en-US" sz="2699" dirty="0"/>
              <a:t> is even</a:t>
            </a:r>
          </a:p>
          <a:p>
            <a:pPr lvl="1"/>
            <a:r>
              <a:rPr lang="en-US" sz="3299" dirty="0"/>
              <a:t>what if </a:t>
            </a:r>
            <a:r>
              <a:rPr lang="en-US" sz="3299" i="1" dirty="0"/>
              <a:t>y</a:t>
            </a:r>
            <a:r>
              <a:rPr lang="en-US" sz="3299" dirty="0"/>
              <a:t> is odd?</a:t>
            </a:r>
          </a:p>
          <a:p>
            <a:pPr lvl="2"/>
            <a:r>
              <a:rPr lang="en-US" sz="3200" i="1" dirty="0"/>
              <a:t>y/2 </a:t>
            </a:r>
            <a:r>
              <a:rPr lang="en-US" sz="3200" dirty="0"/>
              <a:t>is an integer division</a:t>
            </a:r>
            <a:endParaRPr lang="en-US" sz="2999" i="1" dirty="0"/>
          </a:p>
          <a:p>
            <a:pPr lvl="1"/>
            <a:r>
              <a:rPr lang="en-US" sz="3299" i="1" dirty="0" err="1"/>
              <a:t>x</a:t>
            </a:r>
            <a:r>
              <a:rPr lang="en-US" sz="3299" i="1" baseline="30000" dirty="0" err="1"/>
              <a:t>y</a:t>
            </a:r>
            <a:r>
              <a:rPr lang="en-US" sz="3299" i="1" dirty="0"/>
              <a:t> = </a:t>
            </a:r>
            <a:r>
              <a:rPr lang="en-US" sz="3299" i="1" dirty="0" err="1"/>
              <a:t>x</a:t>
            </a:r>
            <a:r>
              <a:rPr lang="en-US" sz="3299" i="1" baseline="30000" dirty="0" err="1"/>
              <a:t>y</a:t>
            </a:r>
            <a:r>
              <a:rPr lang="en-US" sz="3299" i="1" baseline="30000" dirty="0"/>
              <a:t>/2</a:t>
            </a:r>
            <a:r>
              <a:rPr lang="en-US" sz="3299" i="1" dirty="0"/>
              <a:t> * </a:t>
            </a:r>
            <a:r>
              <a:rPr lang="en-US" sz="3299" i="1" dirty="0" err="1"/>
              <a:t>x</a:t>
            </a:r>
            <a:r>
              <a:rPr lang="en-US" sz="3299" i="1" baseline="30000" dirty="0" err="1"/>
              <a:t>y</a:t>
            </a:r>
            <a:r>
              <a:rPr lang="en-US" sz="3299" i="1" baseline="30000" dirty="0"/>
              <a:t>/2</a:t>
            </a:r>
            <a:r>
              <a:rPr lang="en-US" sz="3299" i="1" dirty="0"/>
              <a:t> * x</a:t>
            </a:r>
          </a:p>
          <a:p>
            <a:pPr lvl="2"/>
            <a:r>
              <a:rPr lang="en-US" sz="2999" dirty="0"/>
              <a:t>when </a:t>
            </a:r>
            <a:r>
              <a:rPr lang="en-US" sz="2999" i="1" dirty="0"/>
              <a:t>y</a:t>
            </a:r>
            <a:r>
              <a:rPr lang="en-US" sz="2999" dirty="0"/>
              <a:t> is odd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D2B66-E11E-0FDA-4434-A390484D86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4CF48-58AE-7CDA-8A7B-4C4A487F1E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5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8730-61EF-0DCF-A3AE-5E14516C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</a:t>
            </a:r>
            <a:r>
              <a:rPr lang="en-US" dirty="0" err="1"/>
              <a:t>x</a:t>
            </a:r>
            <a:r>
              <a:rPr lang="en-US" baseline="30000" dirty="0" err="1"/>
              <a:t>y</a:t>
            </a:r>
            <a:r>
              <a:rPr lang="en-US" dirty="0"/>
              <a:t> Recursively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EC12-95E4-F4EC-68B3-EA7EDFAB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D2B66-E11E-0FDA-4434-A390484D86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4CF48-58AE-7CDA-8A7B-4C4A487F1E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90153-82E4-10EF-CCE4-86C586971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549"/>
          <a:stretch/>
        </p:blipFill>
        <p:spPr>
          <a:xfrm>
            <a:off x="223988" y="966141"/>
            <a:ext cx="9632647" cy="415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13D80-E4A1-EF5A-FCCA-73337739E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54" b="60095"/>
          <a:stretch/>
        </p:blipFill>
        <p:spPr>
          <a:xfrm>
            <a:off x="223986" y="1409056"/>
            <a:ext cx="9632647" cy="1374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7CC97C-774F-338B-096C-B1D58D6AD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72"/>
          <a:stretch/>
        </p:blipFill>
        <p:spPr>
          <a:xfrm>
            <a:off x="231824" y="2783541"/>
            <a:ext cx="9632647" cy="266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5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Towers of Hanoi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initial configuration of the </a:t>
            </a:r>
            <a:r>
              <a:rPr lang="en-US" altLang="en-US" b="1" dirty="0"/>
              <a:t>Towers of Hanoi </a:t>
            </a:r>
            <a:r>
              <a:rPr lang="en-US" altLang="en-US" dirty="0"/>
              <a:t>for three disks.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199" y="2845377"/>
            <a:ext cx="6310229" cy="1868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5C0D8-BA6A-554B-856E-A3ED5C5480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3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Towers of Hanoi Problem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b="1" dirty="0"/>
              <a:t>Goal: </a:t>
            </a:r>
            <a:r>
              <a:rPr lang="en-US" altLang="en-US" dirty="0"/>
              <a:t>Move disks from pole 1 to pole 3</a:t>
            </a:r>
          </a:p>
          <a:p>
            <a:pPr marL="0" indent="0" eaLnBrk="1" hangingPunct="1">
              <a:buNone/>
            </a:pPr>
            <a:r>
              <a:rPr lang="en-US" altLang="en-US" dirty="0"/>
              <a:t>Rules:</a:t>
            </a:r>
          </a:p>
          <a:p>
            <a:pPr eaLnBrk="1" hangingPunct="1">
              <a:buFontTx/>
              <a:buAutoNum type="arabicPeriod"/>
            </a:pPr>
            <a:r>
              <a:rPr lang="en-US" altLang="en-US" dirty="0"/>
              <a:t>Move one disk at a time. </a:t>
            </a:r>
          </a:p>
          <a:p>
            <a:pPr eaLnBrk="1" hangingPunct="1">
              <a:buFontTx/>
              <a:buAutoNum type="arabicPeriod"/>
            </a:pPr>
            <a:r>
              <a:rPr lang="en-US" altLang="en-US" dirty="0"/>
              <a:t>Moved Disk must be topmost</a:t>
            </a:r>
          </a:p>
          <a:p>
            <a:pPr eaLnBrk="1" hangingPunct="1">
              <a:buFontTx/>
              <a:buAutoNum type="arabicPeriod"/>
            </a:pPr>
            <a:r>
              <a:rPr lang="en-US" altLang="en-US" dirty="0"/>
              <a:t>No disk may rest on top of a smaller disk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C858B4-E12F-F84E-B68A-3D47C0B20B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36CE6A9-0374-7564-525C-E1F799B9C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8732" y="4373926"/>
            <a:ext cx="6310229" cy="1868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002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7794</TotalTime>
  <Words>1224</Words>
  <Application>Microsoft Office PowerPoint</Application>
  <PresentationFormat>Custom</PresentationFormat>
  <Paragraphs>182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Helvetica</vt:lpstr>
      <vt:lpstr>Times New Roman</vt:lpstr>
      <vt:lpstr>1_Office Theme</vt:lpstr>
      <vt:lpstr>2_Office Theme</vt:lpstr>
      <vt:lpstr>3_Office Theme</vt:lpstr>
      <vt:lpstr>Algorithms and Data Structures 1 CS 0445</vt:lpstr>
      <vt:lpstr>Announcements</vt:lpstr>
      <vt:lpstr>A Recipe for Designing Recursive Solutions</vt:lpstr>
      <vt:lpstr>Computing xy</vt:lpstr>
      <vt:lpstr>Computing xy</vt:lpstr>
      <vt:lpstr>Computing xy using Recursion</vt:lpstr>
      <vt:lpstr>Computing xy Recursively</vt:lpstr>
      <vt:lpstr>Towers of Hanoi</vt:lpstr>
      <vt:lpstr>Towers of Hanoi Problem</vt:lpstr>
      <vt:lpstr>Solution of Towers of Hanoi with three disks</vt:lpstr>
      <vt:lpstr>Solution of Towers of Hanoi with three disks (contd.)</vt:lpstr>
      <vt:lpstr>Deriving Recursive Case</vt:lpstr>
      <vt:lpstr>Recursive Case Derivation</vt:lpstr>
      <vt:lpstr>Towers of Hanoi: Recursive algorithm</vt:lpstr>
      <vt:lpstr>Reversing a Linked List Recursively</vt:lpstr>
      <vt:lpstr>Reversing a Linked List Recursively</vt:lpstr>
      <vt:lpstr>Generating Fibonacci Numbers</vt:lpstr>
      <vt:lpstr>Generating Fibonacci Numbers</vt:lpstr>
      <vt:lpstr>Generating Fibonacci Numbers</vt:lpstr>
      <vt:lpstr>Single recursion</vt:lpstr>
      <vt:lpstr>Double Recursion</vt:lpstr>
      <vt:lpstr>Double Recursion</vt:lpstr>
      <vt:lpstr>Double Recursion</vt:lpstr>
      <vt:lpstr>Double Recursion</vt:lpstr>
      <vt:lpstr>Double Recursion</vt:lpstr>
      <vt:lpstr>Double Recursion</vt:lpstr>
      <vt:lpstr>Double Recursion</vt:lpstr>
      <vt:lpstr>Recursion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97</cp:revision>
  <dcterms:modified xsi:type="dcterms:W3CDTF">2023-10-24T13:24:59Z</dcterms:modified>
</cp:coreProperties>
</file>