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17"/>
  </p:notesMasterIdLst>
  <p:sldIdLst>
    <p:sldId id="471" r:id="rId4"/>
    <p:sldId id="496" r:id="rId5"/>
    <p:sldId id="1794" r:id="rId6"/>
    <p:sldId id="1796" r:id="rId7"/>
    <p:sldId id="1719" r:id="rId8"/>
    <p:sldId id="1720" r:id="rId9"/>
    <p:sldId id="1721" r:id="rId10"/>
    <p:sldId id="1722" r:id="rId11"/>
    <p:sldId id="1793" r:id="rId12"/>
    <p:sldId id="1797" r:id="rId13"/>
    <p:sldId id="1728" r:id="rId14"/>
    <p:sldId id="1729" r:id="rId15"/>
    <p:sldId id="1730" r:id="rId16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704A2E-BF29-4F94-99DB-1BC1CBC61EE9}" v="1710" dt="2023-10-24T19:22:1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5" d="100"/>
          <a:sy n="95" d="100"/>
        </p:scale>
        <p:origin x="178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CC704A2E-BF29-4F94-99DB-1BC1CBC61EE9}"/>
    <pc:docChg chg="undo custSel addSld delSld modSld delMainMaster">
      <pc:chgData name="Khattab, Sherif" userId="c83b1e15-36f3-4f46-aceb-05aac24c545e" providerId="ADAL" clId="{CC704A2E-BF29-4F94-99DB-1BC1CBC61EE9}" dt="2023-10-24T19:22:19.269" v="1924" actId="6549"/>
      <pc:docMkLst>
        <pc:docMk/>
      </pc:docMkLst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069291401" sldId="442"/>
        </pc:sldMkLst>
      </pc:sldChg>
      <pc:sldChg chg="modSp add del">
        <pc:chgData name="Khattab, Sherif" userId="c83b1e15-36f3-4f46-aceb-05aac24c545e" providerId="ADAL" clId="{CC704A2E-BF29-4F94-99DB-1BC1CBC61EE9}" dt="2023-10-24T19:09:40.230" v="1132" actId="2696"/>
        <pc:sldMkLst>
          <pc:docMk/>
          <pc:sldMk cId="2804343175" sldId="459"/>
        </pc:sldMkLst>
        <pc:spChg chg="mod">
          <ac:chgData name="Khattab, Sherif" userId="c83b1e15-36f3-4f46-aceb-05aac24c545e" providerId="ADAL" clId="{CC704A2E-BF29-4F94-99DB-1BC1CBC61EE9}" dt="2023-10-24T13:15:22.492" v="444" actId="20577"/>
          <ac:spMkLst>
            <pc:docMk/>
            <pc:sldMk cId="2804343175" sldId="459"/>
            <ac:spMk id="1364995" creationId="{00000000-0000-0000-0000-000000000000}"/>
          </ac:spMkLst>
        </pc:spChg>
      </pc:sldChg>
      <pc:sldChg chg="add del">
        <pc:chgData name="Khattab, Sherif" userId="c83b1e15-36f3-4f46-aceb-05aac24c545e" providerId="ADAL" clId="{CC704A2E-BF29-4F94-99DB-1BC1CBC61EE9}" dt="2023-10-24T13:22:47.151" v="1007" actId="47"/>
        <pc:sldMkLst>
          <pc:docMk/>
          <pc:sldMk cId="2189265553" sldId="460"/>
        </pc:sldMkLst>
      </pc:sldChg>
      <pc:sldChg chg="modSp add del mod">
        <pc:chgData name="Khattab, Sherif" userId="c83b1e15-36f3-4f46-aceb-05aac24c545e" providerId="ADAL" clId="{CC704A2E-BF29-4F94-99DB-1BC1CBC61EE9}" dt="2023-10-24T19:09:40.230" v="1132" actId="2696"/>
        <pc:sldMkLst>
          <pc:docMk/>
          <pc:sldMk cId="527651798" sldId="461"/>
        </pc:sldMkLst>
        <pc:spChg chg="mod">
          <ac:chgData name="Khattab, Sherif" userId="c83b1e15-36f3-4f46-aceb-05aac24c545e" providerId="ADAL" clId="{CC704A2E-BF29-4F94-99DB-1BC1CBC61EE9}" dt="2023-10-24T13:12:42.034" v="38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CC704A2E-BF29-4F94-99DB-1BC1CBC61EE9}" dt="2023-10-24T19:09:40.230" v="1132" actId="2696"/>
        <pc:sldMkLst>
          <pc:docMk/>
          <pc:sldMk cId="3877357776" sldId="462"/>
        </pc:sldMkLst>
      </pc:sldChg>
      <pc:sldChg chg="delSp modSp mod">
        <pc:chgData name="Khattab, Sherif" userId="c83b1e15-36f3-4f46-aceb-05aac24c545e" providerId="ADAL" clId="{CC704A2E-BF29-4F94-99DB-1BC1CBC61EE9}" dt="2023-10-24T19:06:18.994" v="1075" actId="20577"/>
        <pc:sldMkLst>
          <pc:docMk/>
          <pc:sldMk cId="0" sldId="471"/>
        </pc:sldMkLst>
        <pc:spChg chg="mod">
          <ac:chgData name="Khattab, Sherif" userId="c83b1e15-36f3-4f46-aceb-05aac24c545e" providerId="ADAL" clId="{CC704A2E-BF29-4F94-99DB-1BC1CBC61EE9}" dt="2023-10-24T19:06:18.994" v="1075" actId="20577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CC704A2E-BF29-4F94-99DB-1BC1CBC61EE9}" dt="2023-10-24T13:13:57.456" v="397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CC704A2E-BF29-4F94-99DB-1BC1CBC61EE9}" dt="2023-10-24T13:10:20.803" v="379" actId="27636"/>
        <pc:sldMkLst>
          <pc:docMk/>
          <pc:sldMk cId="1068465410" sldId="496"/>
        </pc:sldMkLst>
        <pc:spChg chg="mod">
          <ac:chgData name="Khattab, Sherif" userId="c83b1e15-36f3-4f46-aceb-05aac24c545e" providerId="ADAL" clId="{CC704A2E-BF29-4F94-99DB-1BC1CBC61EE9}" dt="2023-10-24T13:10:20.803" v="379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CC704A2E-BF29-4F94-99DB-1BC1CBC61EE9}" dt="2023-10-24T13:10:32.789" v="380" actId="47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CC704A2E-BF29-4F94-99DB-1BC1CBC61EE9}" dt="2023-10-24T13:10:43.515" v="381" actId="47"/>
        <pc:sldMkLst>
          <pc:docMk/>
          <pc:sldMk cId="1868593258" sldId="551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241204519" sldId="668"/>
        </pc:sldMkLst>
      </pc:sldChg>
      <pc:sldChg chg="modSp add del modAnim">
        <pc:chgData name="Khattab, Sherif" userId="c83b1e15-36f3-4f46-aceb-05aac24c545e" providerId="ADAL" clId="{CC704A2E-BF29-4F94-99DB-1BC1CBC61EE9}" dt="2023-10-24T19:09:40.230" v="1132" actId="2696"/>
        <pc:sldMkLst>
          <pc:docMk/>
          <pc:sldMk cId="2389703478" sldId="672"/>
        </pc:sldMkLst>
        <pc:spChg chg="mod">
          <ac:chgData name="Khattab, Sherif" userId="c83b1e15-36f3-4f46-aceb-05aac24c545e" providerId="ADAL" clId="{CC704A2E-BF29-4F94-99DB-1BC1CBC61EE9}" dt="2023-10-24T13:21:54.329" v="1006" actId="20577"/>
          <ac:spMkLst>
            <pc:docMk/>
            <pc:sldMk cId="2389703478" sldId="672"/>
            <ac:spMk id="1364995" creationId="{00000000-0000-0000-0000-000000000000}"/>
          </ac:spMkLst>
        </pc:spChg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773598164" sldId="675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755355601" sldId="679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215074135" sldId="687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766386321" sldId="1435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27031964" sldId="1436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2314129304" sldId="1461"/>
        </pc:sldMkLst>
      </pc:sldChg>
      <pc:sldChg chg="add del">
        <pc:chgData name="Khattab, Sherif" userId="c83b1e15-36f3-4f46-aceb-05aac24c545e" providerId="ADAL" clId="{CC704A2E-BF29-4F94-99DB-1BC1CBC61EE9}" dt="2023-10-24T13:13:52.919" v="396"/>
        <pc:sldMkLst>
          <pc:docMk/>
          <pc:sldMk cId="191005978" sldId="1719"/>
        </pc:sldMkLst>
      </pc:sldChg>
      <pc:sldChg chg="add del">
        <pc:chgData name="Khattab, Sherif" userId="c83b1e15-36f3-4f46-aceb-05aac24c545e" providerId="ADAL" clId="{CC704A2E-BF29-4F94-99DB-1BC1CBC61EE9}" dt="2023-10-24T13:13:52.919" v="396"/>
        <pc:sldMkLst>
          <pc:docMk/>
          <pc:sldMk cId="3611804342" sldId="1720"/>
        </pc:sldMkLst>
      </pc:sldChg>
      <pc:sldChg chg="add del">
        <pc:chgData name="Khattab, Sherif" userId="c83b1e15-36f3-4f46-aceb-05aac24c545e" providerId="ADAL" clId="{CC704A2E-BF29-4F94-99DB-1BC1CBC61EE9}" dt="2023-10-24T13:13:52.919" v="396"/>
        <pc:sldMkLst>
          <pc:docMk/>
          <pc:sldMk cId="2282500662" sldId="1721"/>
        </pc:sldMkLst>
      </pc:sldChg>
      <pc:sldChg chg="add del">
        <pc:chgData name="Khattab, Sherif" userId="c83b1e15-36f3-4f46-aceb-05aac24c545e" providerId="ADAL" clId="{CC704A2E-BF29-4F94-99DB-1BC1CBC61EE9}" dt="2023-10-24T13:13:52.919" v="396"/>
        <pc:sldMkLst>
          <pc:docMk/>
          <pc:sldMk cId="2071125212" sldId="1722"/>
        </pc:sldMkLst>
      </pc:sldChg>
      <pc:sldChg chg="addSp modSp add del modAnim">
        <pc:chgData name="Khattab, Sherif" userId="c83b1e15-36f3-4f46-aceb-05aac24c545e" providerId="ADAL" clId="{CC704A2E-BF29-4F94-99DB-1BC1CBC61EE9}" dt="2023-10-24T19:07:31.364" v="1095"/>
        <pc:sldMkLst>
          <pc:docMk/>
          <pc:sldMk cId="3520949872" sldId="1728"/>
        </pc:sldMkLst>
        <pc:picChg chg="add mod">
          <ac:chgData name="Khattab, Sherif" userId="c83b1e15-36f3-4f46-aceb-05aac24c545e" providerId="ADAL" clId="{CC704A2E-BF29-4F94-99DB-1BC1CBC61EE9}" dt="2023-10-24T19:06:40.185" v="1076"/>
          <ac:picMkLst>
            <pc:docMk/>
            <pc:sldMk cId="3520949872" sldId="1728"/>
            <ac:picMk id="5" creationId="{14E1495B-4A7A-F6BE-759A-65D152DD2830}"/>
          </ac:picMkLst>
        </pc:picChg>
        <pc:picChg chg="add mod">
          <ac:chgData name="Khattab, Sherif" userId="c83b1e15-36f3-4f46-aceb-05aac24c545e" providerId="ADAL" clId="{CC704A2E-BF29-4F94-99DB-1BC1CBC61EE9}" dt="2023-10-24T19:06:52.577" v="1079"/>
          <ac:picMkLst>
            <pc:docMk/>
            <pc:sldMk cId="3520949872" sldId="1728"/>
            <ac:picMk id="6" creationId="{B3A44F10-54D1-FFB1-FEA6-48FC4D21EF71}"/>
          </ac:picMkLst>
        </pc:picChg>
        <pc:picChg chg="add mod">
          <ac:chgData name="Khattab, Sherif" userId="c83b1e15-36f3-4f46-aceb-05aac24c545e" providerId="ADAL" clId="{CC704A2E-BF29-4F94-99DB-1BC1CBC61EE9}" dt="2023-10-24T19:06:59.383" v="1082"/>
          <ac:picMkLst>
            <pc:docMk/>
            <pc:sldMk cId="3520949872" sldId="1728"/>
            <ac:picMk id="7" creationId="{19346BC8-497C-CB34-486F-AC11B2B00D62}"/>
          </ac:picMkLst>
        </pc:picChg>
        <pc:picChg chg="add mod">
          <ac:chgData name="Khattab, Sherif" userId="c83b1e15-36f3-4f46-aceb-05aac24c545e" providerId="ADAL" clId="{CC704A2E-BF29-4F94-99DB-1BC1CBC61EE9}" dt="2023-10-24T19:07:06.265" v="1085"/>
          <ac:picMkLst>
            <pc:docMk/>
            <pc:sldMk cId="3520949872" sldId="1728"/>
            <ac:picMk id="8" creationId="{45C0D2EB-09B1-5344-2EE7-ED4FE46ACDA7}"/>
          </ac:picMkLst>
        </pc:picChg>
        <pc:picChg chg="add mod">
          <ac:chgData name="Khattab, Sherif" userId="c83b1e15-36f3-4f46-aceb-05aac24c545e" providerId="ADAL" clId="{CC704A2E-BF29-4F94-99DB-1BC1CBC61EE9}" dt="2023-10-24T19:07:14.536" v="1088"/>
          <ac:picMkLst>
            <pc:docMk/>
            <pc:sldMk cId="3520949872" sldId="1728"/>
            <ac:picMk id="9" creationId="{C73846EF-9BDD-541D-88B2-47FCB550A2B7}"/>
          </ac:picMkLst>
        </pc:picChg>
        <pc:picChg chg="add mod">
          <ac:chgData name="Khattab, Sherif" userId="c83b1e15-36f3-4f46-aceb-05aac24c545e" providerId="ADAL" clId="{CC704A2E-BF29-4F94-99DB-1BC1CBC61EE9}" dt="2023-10-24T19:07:21.820" v="1091"/>
          <ac:picMkLst>
            <pc:docMk/>
            <pc:sldMk cId="3520949872" sldId="1728"/>
            <ac:picMk id="10" creationId="{F6AF6C09-E8F7-08D5-44F3-D1AB9577DBF9}"/>
          </ac:picMkLst>
        </pc:picChg>
        <pc:picChg chg="add mod">
          <ac:chgData name="Khattab, Sherif" userId="c83b1e15-36f3-4f46-aceb-05aac24c545e" providerId="ADAL" clId="{CC704A2E-BF29-4F94-99DB-1BC1CBC61EE9}" dt="2023-10-24T19:07:29.995" v="1094"/>
          <ac:picMkLst>
            <pc:docMk/>
            <pc:sldMk cId="3520949872" sldId="1728"/>
            <ac:picMk id="11" creationId="{9A22518F-B8CE-18E3-AFB1-72928E723DBC}"/>
          </ac:picMkLst>
        </pc:picChg>
      </pc:sldChg>
      <pc:sldChg chg="addSp modSp add del mod modAnim">
        <pc:chgData name="Khattab, Sherif" userId="c83b1e15-36f3-4f46-aceb-05aac24c545e" providerId="ADAL" clId="{CC704A2E-BF29-4F94-99DB-1BC1CBC61EE9}" dt="2023-10-24T19:11:43.857" v="1141"/>
        <pc:sldMkLst>
          <pc:docMk/>
          <pc:sldMk cId="4098127258" sldId="1729"/>
        </pc:sldMkLst>
        <pc:picChg chg="add mod modCrop">
          <ac:chgData name="Khattab, Sherif" userId="c83b1e15-36f3-4f46-aceb-05aac24c545e" providerId="ADAL" clId="{CC704A2E-BF29-4F94-99DB-1BC1CBC61EE9}" dt="2023-10-24T19:11:34.581" v="1140" actId="732"/>
          <ac:picMkLst>
            <pc:docMk/>
            <pc:sldMk cId="4098127258" sldId="1729"/>
            <ac:picMk id="2" creationId="{71D32BE3-699D-4482-2E2D-25D52A459F15}"/>
          </ac:picMkLst>
        </pc:picChg>
        <pc:picChg chg="add mod modCrop">
          <ac:chgData name="Khattab, Sherif" userId="c83b1e15-36f3-4f46-aceb-05aac24c545e" providerId="ADAL" clId="{CC704A2E-BF29-4F94-99DB-1BC1CBC61EE9}" dt="2023-10-24T19:11:23.902" v="1137" actId="732"/>
          <ac:picMkLst>
            <pc:docMk/>
            <pc:sldMk cId="4098127258" sldId="1729"/>
            <ac:picMk id="5" creationId="{9A9F0DEF-0BFD-E5A6-CCB3-B24350202919}"/>
          </ac:picMkLst>
        </pc:picChg>
        <pc:picChg chg="add mod modCrop">
          <ac:chgData name="Khattab, Sherif" userId="c83b1e15-36f3-4f46-aceb-05aac24c545e" providerId="ADAL" clId="{CC704A2E-BF29-4F94-99DB-1BC1CBC61EE9}" dt="2023-10-24T19:11:17.345" v="1136" actId="732"/>
          <ac:picMkLst>
            <pc:docMk/>
            <pc:sldMk cId="4098127258" sldId="1729"/>
            <ac:picMk id="6" creationId="{949210F6-E2B6-0942-FE49-155CD806B26D}"/>
          </ac:picMkLst>
        </pc:picChg>
        <pc:picChg chg="add mod modCrop">
          <ac:chgData name="Khattab, Sherif" userId="c83b1e15-36f3-4f46-aceb-05aac24c545e" providerId="ADAL" clId="{CC704A2E-BF29-4F94-99DB-1BC1CBC61EE9}" dt="2023-10-24T19:11:08.817" v="1135" actId="732"/>
          <ac:picMkLst>
            <pc:docMk/>
            <pc:sldMk cId="4098127258" sldId="1729"/>
            <ac:picMk id="7" creationId="{586C2658-4042-1459-A740-40F19A98C3BA}"/>
          </ac:picMkLst>
        </pc:picChg>
      </pc:sldChg>
      <pc:sldChg chg="addSp delSp modSp add del mod modAnim">
        <pc:chgData name="Khattab, Sherif" userId="c83b1e15-36f3-4f46-aceb-05aac24c545e" providerId="ADAL" clId="{CC704A2E-BF29-4F94-99DB-1BC1CBC61EE9}" dt="2023-10-24T19:12:33.260" v="1175" actId="478"/>
        <pc:sldMkLst>
          <pc:docMk/>
          <pc:sldMk cId="1386997494" sldId="1730"/>
        </pc:sldMkLst>
        <pc:spChg chg="del mod">
          <ac:chgData name="Khattab, Sherif" userId="c83b1e15-36f3-4f46-aceb-05aac24c545e" providerId="ADAL" clId="{CC704A2E-BF29-4F94-99DB-1BC1CBC61EE9}" dt="2023-10-24T19:12:33.260" v="1175" actId="478"/>
          <ac:spMkLst>
            <pc:docMk/>
            <pc:sldMk cId="1386997494" sldId="1730"/>
            <ac:spMk id="4" creationId="{00000000-0000-0000-0000-000000000000}"/>
          </ac:spMkLst>
        </pc:spChg>
        <pc:spChg chg="mod">
          <ac:chgData name="Khattab, Sherif" userId="c83b1e15-36f3-4f46-aceb-05aac24c545e" providerId="ADAL" clId="{CC704A2E-BF29-4F94-99DB-1BC1CBC61EE9}" dt="2023-10-24T19:12:22.136" v="1174" actId="20577"/>
          <ac:spMkLst>
            <pc:docMk/>
            <pc:sldMk cId="1386997494" sldId="1730"/>
            <ac:spMk id="21506" creationId="{00000000-0000-0000-0000-000000000000}"/>
          </ac:spMkLst>
        </pc:spChg>
        <pc:picChg chg="add mod">
          <ac:chgData name="Khattab, Sherif" userId="c83b1e15-36f3-4f46-aceb-05aac24c545e" providerId="ADAL" clId="{CC704A2E-BF29-4F94-99DB-1BC1CBC61EE9}" dt="2023-10-24T19:09:31.980" v="1129" actId="1076"/>
          <ac:picMkLst>
            <pc:docMk/>
            <pc:sldMk cId="1386997494" sldId="1730"/>
            <ac:picMk id="2" creationId="{753A923A-483C-4700-F74C-7E37718BABF1}"/>
          </ac:picMkLst>
        </pc:picChg>
        <pc:picChg chg="add mod">
          <ac:chgData name="Khattab, Sherif" userId="c83b1e15-36f3-4f46-aceb-05aac24c545e" providerId="ADAL" clId="{CC704A2E-BF29-4F94-99DB-1BC1CBC61EE9}" dt="2023-10-24T19:09:31.980" v="1129" actId="1076"/>
          <ac:picMkLst>
            <pc:docMk/>
            <pc:sldMk cId="1386997494" sldId="1730"/>
            <ac:picMk id="5" creationId="{0B981A8B-E6E7-A2F2-F3DC-DD05A028AE5D}"/>
          </ac:picMkLst>
        </pc:picChg>
        <pc:picChg chg="add del mod">
          <ac:chgData name="Khattab, Sherif" userId="c83b1e15-36f3-4f46-aceb-05aac24c545e" providerId="ADAL" clId="{CC704A2E-BF29-4F94-99DB-1BC1CBC61EE9}" dt="2023-10-24T19:08:51.562" v="1120" actId="478"/>
          <ac:picMkLst>
            <pc:docMk/>
            <pc:sldMk cId="1386997494" sldId="1730"/>
            <ac:picMk id="6" creationId="{F94E241B-27AF-C7E8-7DA8-7139146C381F}"/>
          </ac:picMkLst>
        </pc:picChg>
        <pc:picChg chg="add mod">
          <ac:chgData name="Khattab, Sherif" userId="c83b1e15-36f3-4f46-aceb-05aac24c545e" providerId="ADAL" clId="{CC704A2E-BF29-4F94-99DB-1BC1CBC61EE9}" dt="2023-10-24T19:09:31.980" v="1129" actId="1076"/>
          <ac:picMkLst>
            <pc:docMk/>
            <pc:sldMk cId="1386997494" sldId="1730"/>
            <ac:picMk id="7" creationId="{19026381-A059-6F2B-565E-BBC7CF0761D7}"/>
          </ac:picMkLst>
        </pc:picChg>
        <pc:picChg chg="add mod">
          <ac:chgData name="Khattab, Sherif" userId="c83b1e15-36f3-4f46-aceb-05aac24c545e" providerId="ADAL" clId="{CC704A2E-BF29-4F94-99DB-1BC1CBC61EE9}" dt="2023-10-24T19:09:31.980" v="1129" actId="1076"/>
          <ac:picMkLst>
            <pc:docMk/>
            <pc:sldMk cId="1386997494" sldId="1730"/>
            <ac:picMk id="8" creationId="{2CB27DED-2C81-9B2A-65A1-F27B5C8CCB0E}"/>
          </ac:picMkLst>
        </pc:picChg>
        <pc:picChg chg="mod">
          <ac:chgData name="Khattab, Sherif" userId="c83b1e15-36f3-4f46-aceb-05aac24c545e" providerId="ADAL" clId="{CC704A2E-BF29-4F94-99DB-1BC1CBC61EE9}" dt="2023-10-24T19:09:31.980" v="1129" actId="1076"/>
          <ac:picMkLst>
            <pc:docMk/>
            <pc:sldMk cId="1386997494" sldId="1730"/>
            <ac:picMk id="33794" creationId="{00000000-0000-0000-0000-000000000000}"/>
          </ac:picMkLst>
        </pc:picChg>
      </pc:sldChg>
      <pc:sldChg chg="add del">
        <pc:chgData name="Khattab, Sherif" userId="c83b1e15-36f3-4f46-aceb-05aac24c545e" providerId="ADAL" clId="{CC704A2E-BF29-4F94-99DB-1BC1CBC61EE9}" dt="2023-10-24T19:08:53.882" v="1121" actId="47"/>
        <pc:sldMkLst>
          <pc:docMk/>
          <pc:sldMk cId="2852291182" sldId="1731"/>
        </pc:sldMkLst>
      </pc:sldChg>
      <pc:sldChg chg="add del">
        <pc:chgData name="Khattab, Sherif" userId="c83b1e15-36f3-4f46-aceb-05aac24c545e" providerId="ADAL" clId="{CC704A2E-BF29-4F94-99DB-1BC1CBC61EE9}" dt="2023-10-24T19:06:47.340" v="1078" actId="47"/>
        <pc:sldMkLst>
          <pc:docMk/>
          <pc:sldMk cId="4032896837" sldId="1745"/>
        </pc:sldMkLst>
      </pc:sldChg>
      <pc:sldChg chg="add del">
        <pc:chgData name="Khattab, Sherif" userId="c83b1e15-36f3-4f46-aceb-05aac24c545e" providerId="ADAL" clId="{CC704A2E-BF29-4F94-99DB-1BC1CBC61EE9}" dt="2023-10-24T19:06:55.928" v="1081" actId="47"/>
        <pc:sldMkLst>
          <pc:docMk/>
          <pc:sldMk cId="1858180767" sldId="1746"/>
        </pc:sldMkLst>
      </pc:sldChg>
      <pc:sldChg chg="add del">
        <pc:chgData name="Khattab, Sherif" userId="c83b1e15-36f3-4f46-aceb-05aac24c545e" providerId="ADAL" clId="{CC704A2E-BF29-4F94-99DB-1BC1CBC61EE9}" dt="2023-10-24T19:07:02.444" v="1084" actId="47"/>
        <pc:sldMkLst>
          <pc:docMk/>
          <pc:sldMk cId="82189537" sldId="1747"/>
        </pc:sldMkLst>
      </pc:sldChg>
      <pc:sldChg chg="add del">
        <pc:chgData name="Khattab, Sherif" userId="c83b1e15-36f3-4f46-aceb-05aac24c545e" providerId="ADAL" clId="{CC704A2E-BF29-4F94-99DB-1BC1CBC61EE9}" dt="2023-10-24T19:07:09.884" v="1087" actId="47"/>
        <pc:sldMkLst>
          <pc:docMk/>
          <pc:sldMk cId="158213887" sldId="1748"/>
        </pc:sldMkLst>
      </pc:sldChg>
      <pc:sldChg chg="add del">
        <pc:chgData name="Khattab, Sherif" userId="c83b1e15-36f3-4f46-aceb-05aac24c545e" providerId="ADAL" clId="{CC704A2E-BF29-4F94-99DB-1BC1CBC61EE9}" dt="2023-10-24T19:07:18.384" v="1090" actId="47"/>
        <pc:sldMkLst>
          <pc:docMk/>
          <pc:sldMk cId="1703020444" sldId="1749"/>
        </pc:sldMkLst>
      </pc:sldChg>
      <pc:sldChg chg="add del">
        <pc:chgData name="Khattab, Sherif" userId="c83b1e15-36f3-4f46-aceb-05aac24c545e" providerId="ADAL" clId="{CC704A2E-BF29-4F94-99DB-1BC1CBC61EE9}" dt="2023-10-24T19:07:24.983" v="1093" actId="47"/>
        <pc:sldMkLst>
          <pc:docMk/>
          <pc:sldMk cId="2360623223" sldId="1750"/>
        </pc:sldMkLst>
      </pc:sldChg>
      <pc:sldChg chg="add del">
        <pc:chgData name="Khattab, Sherif" userId="c83b1e15-36f3-4f46-aceb-05aac24c545e" providerId="ADAL" clId="{CC704A2E-BF29-4F94-99DB-1BC1CBC61EE9}" dt="2023-10-24T19:07:32.909" v="1096" actId="47"/>
        <pc:sldMkLst>
          <pc:docMk/>
          <pc:sldMk cId="4040782406" sldId="1751"/>
        </pc:sldMkLst>
      </pc:sldChg>
      <pc:sldChg chg="add del">
        <pc:chgData name="Khattab, Sherif" userId="c83b1e15-36f3-4f46-aceb-05aac24c545e" providerId="ADAL" clId="{CC704A2E-BF29-4F94-99DB-1BC1CBC61EE9}" dt="2023-10-24T19:07:44.315" v="1099" actId="47"/>
        <pc:sldMkLst>
          <pc:docMk/>
          <pc:sldMk cId="600838262" sldId="1752"/>
        </pc:sldMkLst>
      </pc:sldChg>
      <pc:sldChg chg="add del">
        <pc:chgData name="Khattab, Sherif" userId="c83b1e15-36f3-4f46-aceb-05aac24c545e" providerId="ADAL" clId="{CC704A2E-BF29-4F94-99DB-1BC1CBC61EE9}" dt="2023-10-24T19:07:49.792" v="1102" actId="47"/>
        <pc:sldMkLst>
          <pc:docMk/>
          <pc:sldMk cId="2084855627" sldId="1753"/>
        </pc:sldMkLst>
      </pc:sldChg>
      <pc:sldChg chg="add del">
        <pc:chgData name="Khattab, Sherif" userId="c83b1e15-36f3-4f46-aceb-05aac24c545e" providerId="ADAL" clId="{CC704A2E-BF29-4F94-99DB-1BC1CBC61EE9}" dt="2023-10-24T19:07:56.278" v="1105" actId="47"/>
        <pc:sldMkLst>
          <pc:docMk/>
          <pc:sldMk cId="3016797374" sldId="1754"/>
        </pc:sldMkLst>
      </pc:sldChg>
      <pc:sldChg chg="add del">
        <pc:chgData name="Khattab, Sherif" userId="c83b1e15-36f3-4f46-aceb-05aac24c545e" providerId="ADAL" clId="{CC704A2E-BF29-4F94-99DB-1BC1CBC61EE9}" dt="2023-10-24T19:08:01.619" v="1107" actId="47"/>
        <pc:sldMkLst>
          <pc:docMk/>
          <pc:sldMk cId="619658695" sldId="1755"/>
        </pc:sldMkLst>
      </pc:sldChg>
      <pc:sldChg chg="add del">
        <pc:chgData name="Khattab, Sherif" userId="c83b1e15-36f3-4f46-aceb-05aac24c545e" providerId="ADAL" clId="{CC704A2E-BF29-4F94-99DB-1BC1CBC61EE9}" dt="2023-10-24T19:08:10.856" v="1110" actId="47"/>
        <pc:sldMkLst>
          <pc:docMk/>
          <pc:sldMk cId="2198596895" sldId="1756"/>
        </pc:sldMkLst>
      </pc:sldChg>
      <pc:sldChg chg="add del">
        <pc:chgData name="Khattab, Sherif" userId="c83b1e15-36f3-4f46-aceb-05aac24c545e" providerId="ADAL" clId="{CC704A2E-BF29-4F94-99DB-1BC1CBC61EE9}" dt="2023-10-24T19:09:13.312" v="1126" actId="47"/>
        <pc:sldMkLst>
          <pc:docMk/>
          <pc:sldMk cId="3277442458" sldId="1757"/>
        </pc:sldMkLst>
      </pc:sldChg>
      <pc:sldChg chg="add del">
        <pc:chgData name="Khattab, Sherif" userId="c83b1e15-36f3-4f46-aceb-05aac24c545e" providerId="ADAL" clId="{CC704A2E-BF29-4F94-99DB-1BC1CBC61EE9}" dt="2023-10-24T19:09:36.306" v="1131" actId="47"/>
        <pc:sldMkLst>
          <pc:docMk/>
          <pc:sldMk cId="4183699133" sldId="1758"/>
        </pc:sldMkLst>
      </pc:sldChg>
      <pc:sldChg chg="modSp add del mod">
        <pc:chgData name="Khattab, Sherif" userId="c83b1e15-36f3-4f46-aceb-05aac24c545e" providerId="ADAL" clId="{CC704A2E-BF29-4F94-99DB-1BC1CBC61EE9}" dt="2023-10-24T19:09:40.230" v="1132" actId="2696"/>
        <pc:sldMkLst>
          <pc:docMk/>
          <pc:sldMk cId="1311661001" sldId="1759"/>
        </pc:sldMkLst>
        <pc:spChg chg="mod">
          <ac:chgData name="Khattab, Sherif" userId="c83b1e15-36f3-4f46-aceb-05aac24c545e" providerId="ADAL" clId="{CC704A2E-BF29-4F94-99DB-1BC1CBC61EE9}" dt="2023-10-24T13:23:51.843" v="1056" actId="20577"/>
          <ac:spMkLst>
            <pc:docMk/>
            <pc:sldMk cId="1311661001" sldId="1759"/>
            <ac:spMk id="3" creationId="{24636192-B727-60D1-7E4F-136302B262AC}"/>
          </ac:spMkLst>
        </pc:spChg>
      </pc:sldChg>
      <pc:sldChg chg="add del">
        <pc:chgData name="Khattab, Sherif" userId="c83b1e15-36f3-4f46-aceb-05aac24c545e" providerId="ADAL" clId="{CC704A2E-BF29-4F94-99DB-1BC1CBC61EE9}" dt="2023-10-24T13:13:52.919" v="396"/>
        <pc:sldMkLst>
          <pc:docMk/>
          <pc:sldMk cId="486538189" sldId="1793"/>
        </pc:sldMkLst>
      </pc:sldChg>
      <pc:sldChg chg="modSp add del mod modAnim">
        <pc:chgData name="Khattab, Sherif" userId="c83b1e15-36f3-4f46-aceb-05aac24c545e" providerId="ADAL" clId="{CC704A2E-BF29-4F94-99DB-1BC1CBC61EE9}" dt="2023-10-24T19:19:17.262" v="1806" actId="27636"/>
        <pc:sldMkLst>
          <pc:docMk/>
          <pc:sldMk cId="114084205" sldId="1794"/>
        </pc:sldMkLst>
        <pc:spChg chg="mod">
          <ac:chgData name="Khattab, Sherif" userId="c83b1e15-36f3-4f46-aceb-05aac24c545e" providerId="ADAL" clId="{CC704A2E-BF29-4F94-99DB-1BC1CBC61EE9}" dt="2023-10-24T19:19:17.262" v="1806" actId="27636"/>
          <ac:spMkLst>
            <pc:docMk/>
            <pc:sldMk cId="114084205" sldId="1794"/>
            <ac:spMk id="2" creationId="{CB715C91-0CF7-B977-0D75-138201EE897E}"/>
          </ac:spMkLst>
        </pc:spChg>
        <pc:spChg chg="mod">
          <ac:chgData name="Khattab, Sherif" userId="c83b1e15-36f3-4f46-aceb-05aac24c545e" providerId="ADAL" clId="{CC704A2E-BF29-4F94-99DB-1BC1CBC61EE9}" dt="2023-10-24T19:17:14.713" v="1696" actId="14100"/>
          <ac:spMkLst>
            <pc:docMk/>
            <pc:sldMk cId="114084205" sldId="1794"/>
            <ac:spMk id="3" creationId="{5E8D9D7B-AACE-5704-58BA-04B95870A8D3}"/>
          </ac:spMkLst>
        </pc:spChg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1142129136" sldId="1794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733111430" sldId="1795"/>
        </pc:sldMkLst>
      </pc:sldChg>
      <pc:sldChg chg="add del">
        <pc:chgData name="Khattab, Sherif" userId="c83b1e15-36f3-4f46-aceb-05aac24c545e" providerId="ADAL" clId="{CC704A2E-BF29-4F94-99DB-1BC1CBC61EE9}" dt="2023-10-24T19:20:57.661" v="1812" actId="47"/>
        <pc:sldMkLst>
          <pc:docMk/>
          <pc:sldMk cId="3036077918" sldId="1795"/>
        </pc:sldMkLst>
      </pc:sldChg>
      <pc:sldChg chg="add del">
        <pc:chgData name="Khattab, Sherif" userId="c83b1e15-36f3-4f46-aceb-05aac24c545e" providerId="ADAL" clId="{CC704A2E-BF29-4F94-99DB-1BC1CBC61EE9}" dt="2023-10-24T19:17:28.864" v="1698"/>
        <pc:sldMkLst>
          <pc:docMk/>
          <pc:sldMk cId="1475180117" sldId="1796"/>
        </pc:sldMkLst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033022828" sldId="1796"/>
        </pc:sldMkLst>
      </pc:sldChg>
      <pc:sldChg chg="modSp add mod modAnim">
        <pc:chgData name="Khattab, Sherif" userId="c83b1e15-36f3-4f46-aceb-05aac24c545e" providerId="ADAL" clId="{CC704A2E-BF29-4F94-99DB-1BC1CBC61EE9}" dt="2023-10-24T19:19:04.590" v="1796" actId="404"/>
        <pc:sldMkLst>
          <pc:docMk/>
          <pc:sldMk cId="3968678520" sldId="1796"/>
        </pc:sldMkLst>
        <pc:spChg chg="mod">
          <ac:chgData name="Khattab, Sherif" userId="c83b1e15-36f3-4f46-aceb-05aac24c545e" providerId="ADAL" clId="{CC704A2E-BF29-4F94-99DB-1BC1CBC61EE9}" dt="2023-10-24T19:19:04.590" v="1796" actId="404"/>
          <ac:spMkLst>
            <pc:docMk/>
            <pc:sldMk cId="3968678520" sldId="1796"/>
            <ac:spMk id="2" creationId="{CB715C91-0CF7-B977-0D75-138201EE897E}"/>
          </ac:spMkLst>
        </pc:spChg>
        <pc:spChg chg="mod">
          <ac:chgData name="Khattab, Sherif" userId="c83b1e15-36f3-4f46-aceb-05aac24c545e" providerId="ADAL" clId="{CC704A2E-BF29-4F94-99DB-1BC1CBC61EE9}" dt="2023-10-24T19:18:29.306" v="1780" actId="27636"/>
          <ac:spMkLst>
            <pc:docMk/>
            <pc:sldMk cId="3968678520" sldId="1796"/>
            <ac:spMk id="3" creationId="{5E8D9D7B-AACE-5704-58BA-04B95870A8D3}"/>
          </ac:spMkLst>
        </pc:spChg>
      </pc:sldChg>
      <pc:sldChg chg="del">
        <pc:chgData name="Khattab, Sherif" userId="c83b1e15-36f3-4f46-aceb-05aac24c545e" providerId="ADAL" clId="{CC704A2E-BF29-4F94-99DB-1BC1CBC61EE9}" dt="2023-10-24T13:10:55.430" v="382" actId="2696"/>
        <pc:sldMkLst>
          <pc:docMk/>
          <pc:sldMk cId="397328269" sldId="1797"/>
        </pc:sldMkLst>
      </pc:sldChg>
      <pc:sldChg chg="modSp add mod modAnim">
        <pc:chgData name="Khattab, Sherif" userId="c83b1e15-36f3-4f46-aceb-05aac24c545e" providerId="ADAL" clId="{CC704A2E-BF29-4F94-99DB-1BC1CBC61EE9}" dt="2023-10-24T19:22:19.269" v="1924" actId="6549"/>
        <pc:sldMkLst>
          <pc:docMk/>
          <pc:sldMk cId="1150780109" sldId="1797"/>
        </pc:sldMkLst>
        <pc:spChg chg="mod">
          <ac:chgData name="Khattab, Sherif" userId="c83b1e15-36f3-4f46-aceb-05aac24c545e" providerId="ADAL" clId="{CC704A2E-BF29-4F94-99DB-1BC1CBC61EE9}" dt="2023-10-24T19:19:41.191" v="1811" actId="20577"/>
          <ac:spMkLst>
            <pc:docMk/>
            <pc:sldMk cId="1150780109" sldId="1797"/>
            <ac:spMk id="2" creationId="{CB715C91-0CF7-B977-0D75-138201EE897E}"/>
          </ac:spMkLst>
        </pc:spChg>
        <pc:spChg chg="mod">
          <ac:chgData name="Khattab, Sherif" userId="c83b1e15-36f3-4f46-aceb-05aac24c545e" providerId="ADAL" clId="{CC704A2E-BF29-4F94-99DB-1BC1CBC61EE9}" dt="2023-10-24T19:22:19.269" v="1924" actId="6549"/>
          <ac:spMkLst>
            <pc:docMk/>
            <pc:sldMk cId="1150780109" sldId="1797"/>
            <ac:spMk id="3" creationId="{5E8D9D7B-AACE-5704-58BA-04B95870A8D3}"/>
          </ac:spMkLst>
        </pc:spChg>
      </pc:sldChg>
      <pc:sldChg chg="add del">
        <pc:chgData name="Khattab, Sherif" userId="c83b1e15-36f3-4f46-aceb-05aac24c545e" providerId="ADAL" clId="{CC704A2E-BF29-4F94-99DB-1BC1CBC61EE9}" dt="2023-10-24T19:19:35.562" v="1808"/>
        <pc:sldMkLst>
          <pc:docMk/>
          <pc:sldMk cId="3883762783" sldId="1797"/>
        </pc:sldMkLst>
      </pc:sldChg>
      <pc:sldChg chg="modSp add del mod">
        <pc:chgData name="Khattab, Sherif" userId="c83b1e15-36f3-4f46-aceb-05aac24c545e" providerId="ADAL" clId="{CC704A2E-BF29-4F94-99DB-1BC1CBC61EE9}" dt="2023-10-24T19:09:40.230" v="1132" actId="2696"/>
        <pc:sldMkLst>
          <pc:docMk/>
          <pc:sldMk cId="1293710562" sldId="1880"/>
        </pc:sldMkLst>
        <pc:spChg chg="mod">
          <ac:chgData name="Khattab, Sherif" userId="c83b1e15-36f3-4f46-aceb-05aac24c545e" providerId="ADAL" clId="{CC704A2E-BF29-4F94-99DB-1BC1CBC61EE9}" dt="2023-10-24T13:13:10.218" v="392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">
        <pc:chgData name="Khattab, Sherif" userId="c83b1e15-36f3-4f46-aceb-05aac24c545e" providerId="ADAL" clId="{CC704A2E-BF29-4F94-99DB-1BC1CBC61EE9}" dt="2023-10-24T19:09:40.230" v="1132" actId="2696"/>
        <pc:sldMkLst>
          <pc:docMk/>
          <pc:sldMk cId="262144537" sldId="1906"/>
        </pc:sldMkLst>
        <pc:spChg chg="mod">
          <ac:chgData name="Khattab, Sherif" userId="c83b1e15-36f3-4f46-aceb-05aac24c545e" providerId="ADAL" clId="{CC704A2E-BF29-4F94-99DB-1BC1CBC61EE9}" dt="2023-10-24T13:13:10.218" v="392"/>
          <ac:spMkLst>
            <pc:docMk/>
            <pc:sldMk cId="262144537" sldId="1906"/>
            <ac:spMk id="3" creationId="{0620E659-E5B3-E341-B31E-920BA9DA6C37}"/>
          </ac:spMkLst>
        </pc:spChg>
      </pc:sldChg>
      <pc:sldChg chg="add del">
        <pc:chgData name="Khattab, Sherif" userId="c83b1e15-36f3-4f46-aceb-05aac24c545e" providerId="ADAL" clId="{CC704A2E-BF29-4F94-99DB-1BC1CBC61EE9}" dt="2023-10-24T19:09:40.230" v="1132" actId="2696"/>
        <pc:sldMkLst>
          <pc:docMk/>
          <pc:sldMk cId="1741995511" sldId="1907"/>
        </pc:sldMkLst>
      </pc:sldChg>
      <pc:sldChg chg="modSp add del mod">
        <pc:chgData name="Khattab, Sherif" userId="c83b1e15-36f3-4f46-aceb-05aac24c545e" providerId="ADAL" clId="{CC704A2E-BF29-4F94-99DB-1BC1CBC61EE9}" dt="2023-10-24T13:15:57.003" v="448"/>
        <pc:sldMkLst>
          <pc:docMk/>
          <pc:sldMk cId="1584390555" sldId="1908"/>
        </pc:sldMkLst>
        <pc:spChg chg="mod">
          <ac:chgData name="Khattab, Sherif" userId="c83b1e15-36f3-4f46-aceb-05aac24c545e" providerId="ADAL" clId="{CC704A2E-BF29-4F94-99DB-1BC1CBC61EE9}" dt="2023-10-24T13:15:57.003" v="448"/>
          <ac:spMkLst>
            <pc:docMk/>
            <pc:sldMk cId="1584390555" sldId="1908"/>
            <ac:spMk id="3" creationId="{5E8D9D7B-AACE-5704-58BA-04B95870A8D3}"/>
          </ac:spMkLst>
        </pc:spChg>
      </pc:sldChg>
      <pc:sldChg chg="modSp add del mod modAnim">
        <pc:chgData name="Khattab, Sherif" userId="c83b1e15-36f3-4f46-aceb-05aac24c545e" providerId="ADAL" clId="{CC704A2E-BF29-4F94-99DB-1BC1CBC61EE9}" dt="2023-10-24T19:09:40.230" v="1132" actId="2696"/>
        <pc:sldMkLst>
          <pc:docMk/>
          <pc:sldMk cId="3877529084" sldId="1908"/>
        </pc:sldMkLst>
        <pc:spChg chg="mod">
          <ac:chgData name="Khattab, Sherif" userId="c83b1e15-36f3-4f46-aceb-05aac24c545e" providerId="ADAL" clId="{CC704A2E-BF29-4F94-99DB-1BC1CBC61EE9}" dt="2023-10-24T13:16:12.146" v="496" actId="20577"/>
          <ac:spMkLst>
            <pc:docMk/>
            <pc:sldMk cId="3877529084" sldId="1908"/>
            <ac:spMk id="2" creationId="{CB715C91-0CF7-B977-0D75-138201EE897E}"/>
          </ac:spMkLst>
        </pc:spChg>
        <pc:spChg chg="mod">
          <ac:chgData name="Khattab, Sherif" userId="c83b1e15-36f3-4f46-aceb-05aac24c545e" providerId="ADAL" clId="{CC704A2E-BF29-4F94-99DB-1BC1CBC61EE9}" dt="2023-10-24T13:18:09.869" v="709" actId="20577"/>
          <ac:spMkLst>
            <pc:docMk/>
            <pc:sldMk cId="3877529084" sldId="1908"/>
            <ac:spMk id="3" creationId="{5E8D9D7B-AACE-5704-58BA-04B95870A8D3}"/>
          </ac:spMkLst>
        </pc:spChg>
      </pc:sldChg>
      <pc:sldChg chg="modSp add del mod">
        <pc:chgData name="Khattab, Sherif" userId="c83b1e15-36f3-4f46-aceb-05aac24c545e" providerId="ADAL" clId="{CC704A2E-BF29-4F94-99DB-1BC1CBC61EE9}" dt="2023-10-24T19:09:40.230" v="1132" actId="2696"/>
        <pc:sldMkLst>
          <pc:docMk/>
          <pc:sldMk cId="2634535338" sldId="1909"/>
        </pc:sldMkLst>
        <pc:spChg chg="mod">
          <ac:chgData name="Khattab, Sherif" userId="c83b1e15-36f3-4f46-aceb-05aac24c545e" providerId="ADAL" clId="{CC704A2E-BF29-4F94-99DB-1BC1CBC61EE9}" dt="2023-10-24T13:23:41.741" v="1052" actId="20577"/>
          <ac:spMkLst>
            <pc:docMk/>
            <pc:sldMk cId="2634535338" sldId="1909"/>
            <ac:spMk id="2" creationId="{CB715C91-0CF7-B977-0D75-138201EE897E}"/>
          </ac:spMkLst>
        </pc:spChg>
        <pc:spChg chg="mod">
          <ac:chgData name="Khattab, Sherif" userId="c83b1e15-36f3-4f46-aceb-05aac24c545e" providerId="ADAL" clId="{CC704A2E-BF29-4F94-99DB-1BC1CBC61EE9}" dt="2023-10-24T13:23:27.667" v="1009" actId="27636"/>
          <ac:spMkLst>
            <pc:docMk/>
            <pc:sldMk cId="2634535338" sldId="1909"/>
            <ac:spMk id="3" creationId="{5E8D9D7B-AACE-5704-58BA-04B95870A8D3}"/>
          </ac:spMkLst>
        </pc:spChg>
      </pc:sldChg>
      <pc:sldMasterChg chg="del delSldLayout">
        <pc:chgData name="Khattab, Sherif" userId="c83b1e15-36f3-4f46-aceb-05aac24c545e" providerId="ADAL" clId="{CC704A2E-BF29-4F94-99DB-1BC1CBC61EE9}" dt="2023-10-24T13:10:55.430" v="382" actId="2696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CC704A2E-BF29-4F94-99DB-1BC1CBC61EE9}" dt="2023-10-24T13:10:55.430" v="382" actId="2696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CC704A2E-BF29-4F94-99DB-1BC1CBC61EE9}" dt="2023-10-24T13:10:55.430" v="382" actId="2696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CC704A2E-BF29-4F94-99DB-1BC1CBC61EE9}" dt="2023-10-24T19:09:40.230" v="1132" actId="2696"/>
        <pc:sldMasterMkLst>
          <pc:docMk/>
          <pc:sldMasterMk cId="374266543" sldId="2147483758"/>
        </pc:sldMasterMkLst>
        <pc:sldLayoutChg chg="del">
          <pc:chgData name="Khattab, Sherif" userId="c83b1e15-36f3-4f46-aceb-05aac24c545e" providerId="ADAL" clId="{CC704A2E-BF29-4F94-99DB-1BC1CBC61EE9}" dt="2023-10-24T19:09:40.230" v="1132" actId="2696"/>
          <pc:sldLayoutMkLst>
            <pc:docMk/>
            <pc:sldMasterMk cId="374266543" sldId="2147483758"/>
            <pc:sldLayoutMk cId="3918979602" sldId="2147483759"/>
          </pc:sldLayoutMkLst>
        </pc:sldLayoutChg>
        <pc:sldLayoutChg chg="del">
          <pc:chgData name="Khattab, Sherif" userId="c83b1e15-36f3-4f46-aceb-05aac24c545e" providerId="ADAL" clId="{CC704A2E-BF29-4F94-99DB-1BC1CBC61EE9}" dt="2023-10-24T19:09:40.230" v="1132" actId="2696"/>
          <pc:sldLayoutMkLst>
            <pc:docMk/>
            <pc:sldMasterMk cId="374266543" sldId="2147483758"/>
            <pc:sldLayoutMk cId="104133530" sldId="2147483760"/>
          </pc:sldLayoutMkLst>
        </pc:sldLayoutChg>
      </pc:sldMaster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6DEEDF5C-8260-8D4F-BD16-8E7C3BA94546}"/>
    <pc:docChg chg="addSld delSld modSld">
      <pc:chgData name="Khattab, Sherif" userId="c83b1e15-36f3-4f46-aceb-05aac24c545e" providerId="ADAL" clId="{6DEEDF5C-8260-8D4F-BD16-8E7C3BA94546}" dt="2023-10-19T12:28:09.865" v="8" actId="2696"/>
      <pc:docMkLst>
        <pc:docMk/>
      </pc:docMkLst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6DEEDF5C-8260-8D4F-BD16-8E7C3BA94546}" dt="2023-10-19T11:33:04.203" v="6" actId="2696"/>
        <pc:sldMkLst>
          <pc:docMk/>
          <pc:sldMk cId="3315019199" sldId="435"/>
        </pc:sldMkLst>
      </pc:sldChg>
      <pc:sldChg chg="del">
        <pc:chgData name="Khattab, Sherif" userId="c83b1e15-36f3-4f46-aceb-05aac24c545e" providerId="ADAL" clId="{6DEEDF5C-8260-8D4F-BD16-8E7C3BA94546}" dt="2023-10-19T11:33:04.203" v="6" actId="2696"/>
        <pc:sldMkLst>
          <pc:docMk/>
          <pc:sldMk cId="3498414007" sldId="436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270984104" sldId="439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3482196459" sldId="441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2069291401" sldId="442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2804343175" sldId="459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2189265553" sldId="460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527651798" sldId="461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3877357776" sldId="462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2192443293" sldId="621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3839241662" sldId="623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2815017892" sldId="626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2013600975" sldId="639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1465371323" sldId="640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1393599646" sldId="644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1284542940" sldId="645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3175013117" sldId="646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3796057375" sldId="647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2957382728" sldId="660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1289819242" sldId="661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2942229635" sldId="662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3808179708" sldId="663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3684231445" sldId="664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3950644820" sldId="665"/>
        </pc:sldMkLst>
      </pc:sldChg>
      <pc:sldChg chg="add del">
        <pc:chgData name="Khattab, Sherif" userId="c83b1e15-36f3-4f46-aceb-05aac24c545e" providerId="ADAL" clId="{6DEEDF5C-8260-8D4F-BD16-8E7C3BA94546}" dt="2023-10-19T11:31:51.654" v="2"/>
        <pc:sldMkLst>
          <pc:docMk/>
          <pc:sldMk cId="266363320" sldId="666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3036272805" sldId="667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3241204519" sldId="668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2389703478" sldId="672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3415553564" sldId="673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10672808" sldId="674"/>
        </pc:sldMkLst>
      </pc:sldChg>
      <pc:sldChg chg="add del">
        <pc:chgData name="Khattab, Sherif" userId="c83b1e15-36f3-4f46-aceb-05aac24c545e" providerId="ADAL" clId="{6DEEDF5C-8260-8D4F-BD16-8E7C3BA94546}" dt="2023-10-19T11:32:46.691" v="5"/>
        <pc:sldMkLst>
          <pc:docMk/>
          <pc:sldMk cId="1773598164" sldId="675"/>
        </pc:sldMkLst>
      </pc:sldChg>
      <pc:sldChg chg="del">
        <pc:chgData name="Khattab, Sherif" userId="c83b1e15-36f3-4f46-aceb-05aac24c545e" providerId="ADAL" clId="{6DEEDF5C-8260-8D4F-BD16-8E7C3BA94546}" dt="2023-10-19T11:33:04.203" v="6" actId="2696"/>
        <pc:sldMkLst>
          <pc:docMk/>
          <pc:sldMk cId="3950539306" sldId="677"/>
        </pc:sldMkLst>
      </pc:sldChg>
      <pc:sldChg chg="del">
        <pc:chgData name="Khattab, Sherif" userId="c83b1e15-36f3-4f46-aceb-05aac24c545e" providerId="ADAL" clId="{6DEEDF5C-8260-8D4F-BD16-8E7C3BA94546}" dt="2023-10-19T11:33:04.203" v="6" actId="2696"/>
        <pc:sldMkLst>
          <pc:docMk/>
          <pc:sldMk cId="4083792035" sldId="678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15974877" sldId="680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1036260609" sldId="681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1147627539" sldId="682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1187393209" sldId="683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731943062" sldId="684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2027429552" sldId="685"/>
        </pc:sldMkLst>
      </pc:sldChg>
      <pc:sldChg chg="del">
        <pc:chgData name="Khattab, Sherif" userId="c83b1e15-36f3-4f46-aceb-05aac24c545e" providerId="ADAL" clId="{6DEEDF5C-8260-8D4F-BD16-8E7C3BA94546}" dt="2023-10-19T12:28:09.865" v="8" actId="2696"/>
        <pc:sldMkLst>
          <pc:docMk/>
          <pc:sldMk cId="4206976443" sldId="686"/>
        </pc:sldMkLst>
      </pc:sldChg>
      <pc:sldChg chg="del">
        <pc:chgData name="Khattab, Sherif" userId="c83b1e15-36f3-4f46-aceb-05aac24c545e" providerId="ADAL" clId="{6DEEDF5C-8260-8D4F-BD16-8E7C3BA94546}" dt="2023-10-19T11:34:08.197" v="7" actId="2696"/>
        <pc:sldMkLst>
          <pc:docMk/>
          <pc:sldMk cId="191005978" sldId="1719"/>
        </pc:sldMkLst>
      </pc:sldChg>
      <pc:sldChg chg="del">
        <pc:chgData name="Khattab, Sherif" userId="c83b1e15-36f3-4f46-aceb-05aac24c545e" providerId="ADAL" clId="{6DEEDF5C-8260-8D4F-BD16-8E7C3BA94546}" dt="2023-10-19T11:34:08.197" v="7" actId="2696"/>
        <pc:sldMkLst>
          <pc:docMk/>
          <pc:sldMk cId="3611804342" sldId="1720"/>
        </pc:sldMkLst>
      </pc:sldChg>
      <pc:sldChg chg="del">
        <pc:chgData name="Khattab, Sherif" userId="c83b1e15-36f3-4f46-aceb-05aac24c545e" providerId="ADAL" clId="{6DEEDF5C-8260-8D4F-BD16-8E7C3BA94546}" dt="2023-10-19T11:34:08.197" v="7" actId="2696"/>
        <pc:sldMkLst>
          <pc:docMk/>
          <pc:sldMk cId="2282500662" sldId="1721"/>
        </pc:sldMkLst>
      </pc:sldChg>
      <pc:sldChg chg="del">
        <pc:chgData name="Khattab, Sherif" userId="c83b1e15-36f3-4f46-aceb-05aac24c545e" providerId="ADAL" clId="{6DEEDF5C-8260-8D4F-BD16-8E7C3BA94546}" dt="2023-10-19T11:34:08.197" v="7" actId="2696"/>
        <pc:sldMkLst>
          <pc:docMk/>
          <pc:sldMk cId="2071125212" sldId="1722"/>
        </pc:sldMkLst>
      </pc:sldChg>
      <pc:sldChg chg="del">
        <pc:chgData name="Khattab, Sherif" userId="c83b1e15-36f3-4f46-aceb-05aac24c545e" providerId="ADAL" clId="{6DEEDF5C-8260-8D4F-BD16-8E7C3BA94546}" dt="2023-10-19T11:34:08.197" v="7" actId="2696"/>
        <pc:sldMkLst>
          <pc:docMk/>
          <pc:sldMk cId="486538189" sldId="1793"/>
        </pc:sldMkLst>
      </pc:sldChg>
      <pc:sldChg chg="add">
        <pc:chgData name="Khattab, Sherif" userId="c83b1e15-36f3-4f46-aceb-05aac24c545e" providerId="ADAL" clId="{6DEEDF5C-8260-8D4F-BD16-8E7C3BA94546}" dt="2023-10-19T11:31:51.654" v="2"/>
        <pc:sldMkLst>
          <pc:docMk/>
          <pc:sldMk cId="3033022828" sldId="1796"/>
        </pc:sldMkLst>
      </pc:sldChg>
      <pc:sldChg chg="add del">
        <pc:chgData name="Khattab, Sherif" userId="c83b1e15-36f3-4f46-aceb-05aac24c545e" providerId="ADAL" clId="{6DEEDF5C-8260-8D4F-BD16-8E7C3BA94546}" dt="2023-10-19T11:31:51.540" v="1"/>
        <pc:sldMkLst>
          <pc:docMk/>
          <pc:sldMk cId="3155304187" sldId="1796"/>
        </pc:sldMkLst>
      </pc:sldChg>
      <pc:sldChg chg="add">
        <pc:chgData name="Khattab, Sherif" userId="c83b1e15-36f3-4f46-aceb-05aac24c545e" providerId="ADAL" clId="{6DEEDF5C-8260-8D4F-BD16-8E7C3BA94546}" dt="2023-10-19T11:31:51.654" v="2"/>
        <pc:sldMkLst>
          <pc:docMk/>
          <pc:sldMk cId="397328269" sldId="1797"/>
        </pc:sldMkLst>
      </pc:sldChg>
      <pc:sldChg chg="add del">
        <pc:chgData name="Khattab, Sherif" userId="c83b1e15-36f3-4f46-aceb-05aac24c545e" providerId="ADAL" clId="{6DEEDF5C-8260-8D4F-BD16-8E7C3BA94546}" dt="2023-10-19T11:31:51.540" v="1"/>
        <pc:sldMkLst>
          <pc:docMk/>
          <pc:sldMk cId="2133511389" sldId="1797"/>
        </pc:sldMkLst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25T12:22:34.770" v="1496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25T12:22:34.770" v="14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25T12:22:34.770" v="14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del modAnim">
        <pc:chgData name="Khattab, Sherif" userId="c83b1e15-36f3-4f46-aceb-05aac24c545e" providerId="ADAL" clId="{9D412D19-5421-4BAF-8895-748C5175D516}" dt="2022-10-18T15:39:03.549" v="1493" actId="47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del mod modAnim">
        <pc:chgData name="Khattab, Sherif" userId="c83b1e15-36f3-4f46-aceb-05aac24c545e" providerId="ADAL" clId="{9D412D19-5421-4BAF-8895-748C5175D516}" dt="2022-10-18T15:39:03.549" v="1493" actId="47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del mod modAnim">
        <pc:chgData name="Khattab, Sherif" userId="c83b1e15-36f3-4f46-aceb-05aac24c545e" providerId="ADAL" clId="{9D412D19-5421-4BAF-8895-748C5175D516}" dt="2022-10-18T15:39:03.549" v="1493" actId="47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 del">
        <pc:chgData name="Khattab, Sherif" userId="c83b1e15-36f3-4f46-aceb-05aac24c545e" providerId="ADAL" clId="{9D412D19-5421-4BAF-8895-748C5175D516}" dt="2022-10-18T15:39:03.549" v="1493" actId="47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4245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91793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4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Recursive Searching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400" dirty="0"/>
              <a:t>Recursive Search in a Sorted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4376"/>
            <a:ext cx="10096297" cy="656748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Input(s): an array and a target item</a:t>
            </a:r>
          </a:p>
          <a:p>
            <a:pPr lvl="1"/>
            <a:r>
              <a:rPr lang="en-US" dirty="0"/>
              <a:t>Output: true if target found and false otherwise</a:t>
            </a:r>
          </a:p>
          <a:p>
            <a:r>
              <a:rPr lang="en-US" dirty="0"/>
              <a:t>Find a </a:t>
            </a:r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empty array </a:t>
            </a:r>
            <a:r>
              <a:rPr lang="en-US" dirty="0">
                <a:sym typeface="Wingdings" panose="05000000000000000000" pitchFamily="2" charset="2"/>
              </a:rPr>
              <a:t> return false</a:t>
            </a:r>
          </a:p>
          <a:p>
            <a:r>
              <a:rPr lang="en-US" dirty="0"/>
              <a:t>Define a </a:t>
            </a:r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Compare middle element against target</a:t>
            </a:r>
          </a:p>
          <a:p>
            <a:pPr lvl="2"/>
            <a:r>
              <a:rPr lang="en-US" dirty="0"/>
              <a:t>If equal return true</a:t>
            </a:r>
          </a:p>
          <a:p>
            <a:pPr lvl="1"/>
            <a:r>
              <a:rPr lang="en-US" dirty="0"/>
              <a:t>If target &lt; middle element</a:t>
            </a:r>
          </a:p>
          <a:p>
            <a:pPr lvl="2"/>
            <a:r>
              <a:rPr lang="en-US" dirty="0"/>
              <a:t>ask “friend” to search the 1</a:t>
            </a:r>
            <a:r>
              <a:rPr lang="en-US" baseline="30000" dirty="0"/>
              <a:t>st</a:t>
            </a:r>
            <a:r>
              <a:rPr lang="en-US" dirty="0"/>
              <a:t> half of the array (excluding middle)</a:t>
            </a:r>
          </a:p>
          <a:p>
            <a:pPr lvl="3"/>
            <a:r>
              <a:rPr lang="en-US" dirty="0"/>
              <a:t>return what they return</a:t>
            </a:r>
          </a:p>
          <a:p>
            <a:pPr lvl="1"/>
            <a:r>
              <a:rPr lang="en-US" dirty="0"/>
              <a:t>Otherwise, ask “friend” to search </a:t>
            </a:r>
            <a:r>
              <a:rPr lang="en-US"/>
              <a:t>the 2</a:t>
            </a:r>
            <a:r>
              <a:rPr lang="en-US" baseline="30000"/>
              <a:t>nd</a:t>
            </a:r>
            <a:r>
              <a:rPr lang="en-US"/>
              <a:t> half </a:t>
            </a:r>
            <a:r>
              <a:rPr lang="en-US" dirty="0"/>
              <a:t>of the array (excluding middle)</a:t>
            </a:r>
          </a:p>
          <a:p>
            <a:pPr lvl="2"/>
            <a:r>
              <a:rPr lang="en-US" dirty="0"/>
              <a:t>return what they return</a:t>
            </a:r>
          </a:p>
          <a:p>
            <a:r>
              <a:rPr lang="en-US" b="1" dirty="0"/>
              <a:t>Revisit the inputs </a:t>
            </a:r>
            <a:r>
              <a:rPr lang="en-US" dirty="0"/>
              <a:t>to the problem given what your friend needs to define subproblem</a:t>
            </a:r>
          </a:p>
          <a:p>
            <a:pPr lvl="1"/>
            <a:r>
              <a:rPr lang="en-US" dirty="0"/>
              <a:t>Add first and last indices to define the subarray given to “friend”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78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of a Sorted Array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Recursive algorithm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1512" name="Picture 8"/>
          <p:cNvPicPr>
            <a:picLocks noChangeAspect="1" noChangeArrowheads="1"/>
          </p:cNvPicPr>
          <p:nvPr/>
        </p:nvPicPr>
        <p:blipFill rotWithShape="1">
          <a:blip r:embed="rId2"/>
          <a:srcRect b="86168"/>
          <a:stretch/>
        </p:blipFill>
        <p:spPr bwMode="auto">
          <a:xfrm>
            <a:off x="467718" y="1977993"/>
            <a:ext cx="9092257" cy="498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BB647-9201-FC4B-B7A6-F5FD622172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7F07C07-C2E1-F3C0-5F57-75551A95E22F}"/>
              </a:ext>
            </a:extLst>
          </p:cNvPr>
          <p:cNvSpPr/>
          <p:nvPr/>
        </p:nvSpPr>
        <p:spPr bwMode="auto">
          <a:xfrm>
            <a:off x="4621763" y="2052734"/>
            <a:ext cx="1922106" cy="37944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14E1495B-4A7A-F6BE-759A-65D152DD2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77558"/>
          <a:stretch/>
        </p:blipFill>
        <p:spPr bwMode="auto">
          <a:xfrm>
            <a:off x="467718" y="1977992"/>
            <a:ext cx="9092257" cy="808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B3A44F10-54D1-FFB1-FEA6-48FC4D21EF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60469"/>
          <a:stretch/>
        </p:blipFill>
        <p:spPr bwMode="auto">
          <a:xfrm>
            <a:off x="467718" y="1977992"/>
            <a:ext cx="9092257" cy="1424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19346BC8-497C-CB34-486F-AC11B2B00D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42172"/>
          <a:stretch/>
        </p:blipFill>
        <p:spPr bwMode="auto">
          <a:xfrm>
            <a:off x="467718" y="1977992"/>
            <a:ext cx="9092257" cy="2083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45C0D2EB-09B1-5344-2EE7-ED4FE46AC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31988"/>
          <a:stretch/>
        </p:blipFill>
        <p:spPr bwMode="auto">
          <a:xfrm>
            <a:off x="467718" y="1977992"/>
            <a:ext cx="9092257" cy="2450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3846EF-9BDD-541D-88B2-47FCB550A2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24048"/>
          <a:stretch/>
        </p:blipFill>
        <p:spPr bwMode="auto">
          <a:xfrm>
            <a:off x="467718" y="1977992"/>
            <a:ext cx="9092257" cy="27370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6AF6C09-E8F7-08D5-44F3-D1AB9577DB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b="13001"/>
          <a:stretch/>
        </p:blipFill>
        <p:spPr bwMode="auto">
          <a:xfrm>
            <a:off x="467718" y="1977993"/>
            <a:ext cx="9092257" cy="3135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A22518F-B8CE-18E3-AFB1-72928E723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718" y="1977992"/>
            <a:ext cx="9092257" cy="360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094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Binary Search of a Sorted Array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A recursive binary search of a sorted array that finds its target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75231"/>
          <a:stretch/>
        </p:blipFill>
        <p:spPr bwMode="auto">
          <a:xfrm>
            <a:off x="1550545" y="1370812"/>
            <a:ext cx="7734667" cy="13848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62D07-8291-0E4E-91A1-8CAF6B9AC2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1D32BE3-699D-4482-2E2D-25D52A459F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24769" b="67443"/>
          <a:stretch/>
        </p:blipFill>
        <p:spPr bwMode="auto">
          <a:xfrm>
            <a:off x="1550545" y="2755641"/>
            <a:ext cx="7734667" cy="435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9F0DEF-0BFD-E5A6-CCB3-B243502029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32557" b="44858"/>
          <a:stretch/>
        </p:blipFill>
        <p:spPr bwMode="auto">
          <a:xfrm>
            <a:off x="1550545" y="3191068"/>
            <a:ext cx="7734667" cy="1262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49210F6-E2B6-0942-FE49-155CD806B2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5629" b="24053"/>
          <a:stretch/>
        </p:blipFill>
        <p:spPr bwMode="auto">
          <a:xfrm>
            <a:off x="1550545" y="4481026"/>
            <a:ext cx="7734667" cy="1136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86C2658-4042-1459-A740-40F19A98C3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75947"/>
          <a:stretch/>
        </p:blipFill>
        <p:spPr bwMode="auto">
          <a:xfrm>
            <a:off x="1550545" y="5617029"/>
            <a:ext cx="7734667" cy="1344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812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Binary Search that doesn’t find its target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altLang="en-US" dirty="0"/>
              <a:t>A recursive binary search of a sorted array that does not find its target</a:t>
            </a:r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8764"/>
          <a:stretch/>
        </p:blipFill>
        <p:spPr bwMode="auto">
          <a:xfrm>
            <a:off x="1106896" y="728441"/>
            <a:ext cx="7757975" cy="1910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C92EA3-B452-6F42-9B7B-86D6EE2C94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3A923A-483C-4700-F74C-7E37718BA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14562"/>
          <a:stretch/>
        </p:blipFill>
        <p:spPr bwMode="auto">
          <a:xfrm>
            <a:off x="1106896" y="728441"/>
            <a:ext cx="7757975" cy="31854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B981A8B-E6E7-A2F2-F3DC-DD05A028AE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56491"/>
          <a:stretch/>
        </p:blipFill>
        <p:spPr bwMode="auto">
          <a:xfrm>
            <a:off x="1106894" y="3896552"/>
            <a:ext cx="6924452" cy="1582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9026381-A059-6F2B-565E-BBC7CF0761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20073"/>
          <a:stretch/>
        </p:blipFill>
        <p:spPr bwMode="auto">
          <a:xfrm>
            <a:off x="1106894" y="3913937"/>
            <a:ext cx="6924452" cy="29078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2CB27DED-2C81-9B2A-65A1-F27B5C8CC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b="-957"/>
          <a:stretch/>
        </p:blipFill>
        <p:spPr bwMode="auto">
          <a:xfrm>
            <a:off x="1106894" y="3886723"/>
            <a:ext cx="6924452" cy="3672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699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Lab 4: Friday 10/27 @ 11:59 pm</a:t>
            </a:r>
          </a:p>
          <a:p>
            <a:pPr lvl="1"/>
            <a:r>
              <a:rPr lang="en-US" dirty="0"/>
              <a:t>Homework 7: Tuesday 10/24 @ 11:59 pm</a:t>
            </a:r>
          </a:p>
          <a:p>
            <a:pPr lvl="1"/>
            <a:r>
              <a:rPr lang="en-US" dirty="0"/>
              <a:t>Programming Assignment 3: Friday 11/3 @ 11:59 pm</a:t>
            </a:r>
          </a:p>
          <a:p>
            <a:r>
              <a:rPr lang="en-US" dirty="0"/>
              <a:t>Midterm grades are out</a:t>
            </a:r>
          </a:p>
          <a:p>
            <a:pPr lvl="1"/>
            <a:r>
              <a:rPr lang="en-US" dirty="0"/>
              <a:t>Please check your exam paper on GradeScope</a:t>
            </a:r>
          </a:p>
          <a:p>
            <a:pPr lvl="1"/>
            <a:r>
              <a:rPr lang="en-US" dirty="0"/>
              <a:t>Question reattempts open until 11/7 @ 11:59 pm</a:t>
            </a:r>
          </a:p>
          <a:p>
            <a:pPr lvl="2"/>
            <a:r>
              <a:rPr lang="en-US" dirty="0"/>
              <a:t>Regrade Request feature on GradeScope</a:t>
            </a:r>
          </a:p>
          <a:p>
            <a:pPr lvl="1"/>
            <a:r>
              <a:rPr lang="en-US" dirty="0"/>
              <a:t>Can get up to </a:t>
            </a:r>
            <a:r>
              <a:rPr lang="en-US" b="1" dirty="0"/>
              <a:t>7 points </a:t>
            </a:r>
            <a:r>
              <a:rPr lang="en-US" dirty="0"/>
              <a:t>back</a:t>
            </a:r>
          </a:p>
          <a:p>
            <a:pPr lvl="1"/>
            <a:r>
              <a:rPr lang="en-US" dirty="0"/>
              <a:t>Correction of T/F questions must have a non-trivial explanation</a:t>
            </a:r>
          </a:p>
          <a:p>
            <a:r>
              <a:rPr lang="en-US" dirty="0"/>
              <a:t>Lost points in a lab assignment because of the autograder or a simple mistake?</a:t>
            </a:r>
          </a:p>
          <a:p>
            <a:pPr lvl="1"/>
            <a:r>
              <a:rPr lang="en-US" dirty="0"/>
              <a:t>please reach out to Grader TA over Piazza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Doubly-Recursive Search in an Unsorted Array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4376"/>
            <a:ext cx="10096297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Input(s): an array and a target item</a:t>
            </a:r>
          </a:p>
          <a:p>
            <a:pPr lvl="1"/>
            <a:r>
              <a:rPr lang="en-US" dirty="0"/>
              <a:t>Output: true if target found and false otherwise</a:t>
            </a:r>
          </a:p>
          <a:p>
            <a:r>
              <a:rPr lang="en-US" dirty="0"/>
              <a:t>Find a </a:t>
            </a:r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empty array </a:t>
            </a:r>
            <a:r>
              <a:rPr lang="en-US" dirty="0">
                <a:sym typeface="Wingdings" panose="05000000000000000000" pitchFamily="2" charset="2"/>
              </a:rPr>
              <a:t> return false</a:t>
            </a:r>
          </a:p>
          <a:p>
            <a:pPr lvl="1"/>
            <a:r>
              <a:rPr lang="en-US" dirty="0"/>
              <a:t>An array with a single element </a:t>
            </a:r>
            <a:r>
              <a:rPr lang="en-US" dirty="0">
                <a:sym typeface="Wingdings" panose="05000000000000000000" pitchFamily="2" charset="2"/>
              </a:rPr>
              <a:t> check that element against target</a:t>
            </a:r>
            <a:endParaRPr lang="en-US" dirty="0"/>
          </a:p>
          <a:p>
            <a:r>
              <a:rPr lang="en-US" dirty="0"/>
              <a:t>Define a </a:t>
            </a:r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Ask “friend” to search the 1</a:t>
            </a:r>
            <a:r>
              <a:rPr lang="en-US" baseline="30000" dirty="0"/>
              <a:t>st</a:t>
            </a:r>
            <a:r>
              <a:rPr lang="en-US" dirty="0"/>
              <a:t> half of the array</a:t>
            </a:r>
          </a:p>
          <a:p>
            <a:pPr lvl="2"/>
            <a:r>
              <a:rPr lang="en-US" dirty="0"/>
              <a:t>If friend finds target </a:t>
            </a:r>
            <a:r>
              <a:rPr lang="en-US" dirty="0">
                <a:sym typeface="Wingdings" panose="05000000000000000000" pitchFamily="2" charset="2"/>
              </a:rPr>
              <a:t> return true</a:t>
            </a:r>
          </a:p>
          <a:p>
            <a:pPr lvl="2"/>
            <a:r>
              <a:rPr lang="en-US" dirty="0"/>
              <a:t>Otherwise, ask friend for help on 2</a:t>
            </a:r>
            <a:r>
              <a:rPr lang="en-US" baseline="30000" dirty="0"/>
              <a:t>nd</a:t>
            </a:r>
            <a:r>
              <a:rPr lang="en-US" dirty="0"/>
              <a:t> half and return what they return</a:t>
            </a:r>
          </a:p>
          <a:p>
            <a:r>
              <a:rPr lang="en-US" b="1" dirty="0"/>
              <a:t>Revisit the inputs </a:t>
            </a:r>
            <a:r>
              <a:rPr lang="en-US" dirty="0"/>
              <a:t>to the problem given what your friend needs to define subproblem</a:t>
            </a:r>
          </a:p>
          <a:p>
            <a:pPr lvl="1"/>
            <a:r>
              <a:rPr lang="en-US" dirty="0"/>
              <a:t>Add first and last indices to define the subarray given to “friend”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8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C91-0CF7-B977-0D75-138201E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Recursive Sequential Search in an Unsorted Array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D9D7B-AACE-5704-58BA-04B95870A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714376"/>
            <a:ext cx="10096297" cy="65674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Define the </a:t>
            </a:r>
            <a:r>
              <a:rPr lang="en-US" b="1" dirty="0"/>
              <a:t>problem</a:t>
            </a:r>
            <a:r>
              <a:rPr lang="en-US" dirty="0"/>
              <a:t> at hand</a:t>
            </a:r>
          </a:p>
          <a:p>
            <a:pPr lvl="1"/>
            <a:r>
              <a:rPr lang="en-US" dirty="0"/>
              <a:t>Input(s): an array and a target item</a:t>
            </a:r>
          </a:p>
          <a:p>
            <a:pPr lvl="1"/>
            <a:r>
              <a:rPr lang="en-US" dirty="0"/>
              <a:t>Output: true if target found and false otherwise</a:t>
            </a:r>
          </a:p>
          <a:p>
            <a:r>
              <a:rPr lang="en-US" dirty="0"/>
              <a:t>Find a </a:t>
            </a:r>
            <a:r>
              <a:rPr lang="en-US" b="1" dirty="0"/>
              <a:t>Base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An empty array </a:t>
            </a:r>
            <a:r>
              <a:rPr lang="en-US" dirty="0">
                <a:sym typeface="Wingdings" panose="05000000000000000000" pitchFamily="2" charset="2"/>
              </a:rPr>
              <a:t> return false</a:t>
            </a:r>
          </a:p>
          <a:p>
            <a:r>
              <a:rPr lang="en-US" dirty="0"/>
              <a:t>Define a </a:t>
            </a:r>
            <a:r>
              <a:rPr lang="en-US" b="1" dirty="0"/>
              <a:t>Recursive Case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Compare first element against target</a:t>
            </a:r>
          </a:p>
          <a:p>
            <a:pPr lvl="2"/>
            <a:r>
              <a:rPr lang="en-US" dirty="0"/>
              <a:t>If equal return true</a:t>
            </a:r>
          </a:p>
          <a:p>
            <a:pPr lvl="1"/>
            <a:r>
              <a:rPr lang="en-US" dirty="0"/>
              <a:t>Ask “friend” to search the rest of the array</a:t>
            </a:r>
          </a:p>
          <a:p>
            <a:pPr lvl="2"/>
            <a:r>
              <a:rPr lang="en-US" dirty="0"/>
              <a:t>return what they return</a:t>
            </a:r>
          </a:p>
          <a:p>
            <a:r>
              <a:rPr lang="en-US" b="1" dirty="0"/>
              <a:t>Revisit the inputs </a:t>
            </a:r>
            <a:r>
              <a:rPr lang="en-US" dirty="0"/>
              <a:t>to the problem given what your friend needs to define subproblem</a:t>
            </a:r>
          </a:p>
          <a:p>
            <a:pPr lvl="1"/>
            <a:r>
              <a:rPr lang="en-US" dirty="0"/>
              <a:t>Add first and last indices to define the subarray given to “friend”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CAF52-A32A-1A45-22CB-F2DA6798D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FC3AB-73E0-9A10-FFF9-9FC24CE932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6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Recursive Sequential Search of an Unsorted Array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/>
              <a:t>Method that implements this algorithm will </a:t>
            </a:r>
            <a:br>
              <a:rPr lang="en-US" altLang="en-US"/>
            </a:br>
            <a:r>
              <a:rPr lang="en-US" altLang="en-US"/>
              <a:t>need parameters </a:t>
            </a:r>
            <a:r>
              <a:rPr lang="en-US" alt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first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last</a:t>
            </a:r>
            <a:r>
              <a:rPr lang="en-US" altLang="en-US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 rotWithShape="1">
          <a:blip r:embed="rId2"/>
          <a:srcRect t="40102"/>
          <a:stretch/>
        </p:blipFill>
        <p:spPr bwMode="auto">
          <a:xfrm>
            <a:off x="201405" y="2351677"/>
            <a:ext cx="9693485" cy="3614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9BEB-62EF-2241-9621-695A36F202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0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Recursive Sequential Search of an Unsorted Array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/>
              <a:t>A recursive sequential search of an array that finds its target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0971" y="1771015"/>
            <a:ext cx="3975829" cy="534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0B9B82-4859-8548-B1BB-BBDB5F9741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04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Recursive Sequential Search of an Unsorted Array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/>
              <a:t>A recursive sequential search of an array that does not find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886" y="2123325"/>
            <a:ext cx="4287316" cy="4651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3B94F-1B26-6D4D-BB8D-682CE8AC6C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50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Recursive Sequential Search of an Unsorted Array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/>
              <a:t>A recursive sequential search of an array that does not find its target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3490" y="2040190"/>
            <a:ext cx="4329314" cy="4724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380131-E1BF-204D-83E6-A6ACFC063B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125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Recursive Sequential Search of an Unsorted Chain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en-US"/>
              <a:t>Implementation of the method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92181" y="1883030"/>
            <a:ext cx="8514926" cy="412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765B24-83A1-7242-97FE-8E61B57250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53818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748</Words>
  <Application>Microsoft Office PowerPoint</Application>
  <PresentationFormat>Custom</PresentationFormat>
  <Paragraphs>101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Doubly-Recursive Search in an Unsorted Array</vt:lpstr>
      <vt:lpstr>Recursive Sequential Search in an Unsorted Array</vt:lpstr>
      <vt:lpstr>Recursive Sequential Search of an Unsorted Array</vt:lpstr>
      <vt:lpstr>Recursive Sequential Search of an Unsorted Array</vt:lpstr>
      <vt:lpstr>Recursive Sequential Search of an Unsorted Array</vt:lpstr>
      <vt:lpstr>Recursive Sequential Search of an Unsorted Array</vt:lpstr>
      <vt:lpstr>Recursive Sequential Search of an Unsorted Chain</vt:lpstr>
      <vt:lpstr>Recursive Search in a Sorted Array</vt:lpstr>
      <vt:lpstr>Binary Search of a Sorted Array</vt:lpstr>
      <vt:lpstr>Binary Search of a Sorted Array</vt:lpstr>
      <vt:lpstr>A Binary Search that doesn’t find its target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1</cp:revision>
  <dcterms:modified xsi:type="dcterms:W3CDTF">2023-10-24T19:22:28Z</dcterms:modified>
</cp:coreProperties>
</file>